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4"/>
  </p:notesMasterIdLst>
  <p:handoutMasterIdLst>
    <p:handoutMasterId r:id="rId45"/>
  </p:handoutMasterIdLst>
  <p:sldIdLst>
    <p:sldId id="256" r:id="rId2"/>
    <p:sldId id="365" r:id="rId3"/>
    <p:sldId id="325" r:id="rId4"/>
    <p:sldId id="295" r:id="rId5"/>
    <p:sldId id="326" r:id="rId6"/>
    <p:sldId id="327" r:id="rId7"/>
    <p:sldId id="354" r:id="rId8"/>
    <p:sldId id="328" r:id="rId9"/>
    <p:sldId id="329" r:id="rId10"/>
    <p:sldId id="330" r:id="rId11"/>
    <p:sldId id="331" r:id="rId12"/>
    <p:sldId id="355" r:id="rId13"/>
    <p:sldId id="332" r:id="rId14"/>
    <p:sldId id="333" r:id="rId15"/>
    <p:sldId id="334" r:id="rId16"/>
    <p:sldId id="335" r:id="rId17"/>
    <p:sldId id="364" r:id="rId18"/>
    <p:sldId id="336" r:id="rId19"/>
    <p:sldId id="337" r:id="rId20"/>
    <p:sldId id="344" r:id="rId21"/>
    <p:sldId id="345" r:id="rId22"/>
    <p:sldId id="346" r:id="rId23"/>
    <p:sldId id="357" r:id="rId24"/>
    <p:sldId id="348" r:id="rId25"/>
    <p:sldId id="349" r:id="rId26"/>
    <p:sldId id="347" r:id="rId27"/>
    <p:sldId id="360" r:id="rId28"/>
    <p:sldId id="361" r:id="rId29"/>
    <p:sldId id="373" r:id="rId30"/>
    <p:sldId id="362" r:id="rId31"/>
    <p:sldId id="350" r:id="rId32"/>
    <p:sldId id="374" r:id="rId33"/>
    <p:sldId id="351" r:id="rId34"/>
    <p:sldId id="375" r:id="rId35"/>
    <p:sldId id="352" r:id="rId36"/>
    <p:sldId id="366" r:id="rId37"/>
    <p:sldId id="367" r:id="rId38"/>
    <p:sldId id="368" r:id="rId39"/>
    <p:sldId id="369" r:id="rId40"/>
    <p:sldId id="370" r:id="rId41"/>
    <p:sldId id="371" r:id="rId42"/>
    <p:sldId id="372" r:id="rId43"/>
  </p:sldIdLst>
  <p:sldSz cx="9906000" cy="6858000" type="A4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80">
          <p15:clr>
            <a:srgbClr val="A4A3A4"/>
          </p15:clr>
        </p15:guide>
        <p15:guide id="2" pos="39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009900"/>
    <a:srgbClr val="CC0066"/>
    <a:srgbClr val="A50021"/>
    <a:srgbClr val="0000CC"/>
    <a:srgbClr val="CC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76" d="100"/>
          <a:sy n="76" d="100"/>
        </p:scale>
        <p:origin x="1217" y="58"/>
      </p:cViewPr>
      <p:guideLst>
        <p:guide orient="horz" pos="177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60" y="-84"/>
      </p:cViewPr>
      <p:guideLst>
        <p:guide orient="horz" pos="1280"/>
        <p:guide pos="39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2261F819-0F51-42D4-A471-821E646AC1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01988" y="536575"/>
            <a:ext cx="3829050" cy="265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507287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4" tIns="47968" rIns="95934" bIns="47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826C5A21-0860-4B27-9CC0-CA3A172A784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22A7D19-FBCC-4731-AF5C-0111B94AED8F}" type="slidenum">
              <a:rPr lang="en-US" altLang="ko-KR" sz="1100" smtClean="0"/>
              <a:pPr>
                <a:spcBef>
                  <a:spcPct val="0"/>
                </a:spcBef>
              </a:pPr>
              <a:t>1</a:t>
            </a:fld>
            <a:endParaRPr lang="en-US" altLang="ko-KR" sz="110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1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1651000" y="1219200"/>
            <a:ext cx="7842250" cy="1371600"/>
          </a:xfrm>
        </p:spPr>
        <p:txBody>
          <a:bodyPr/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16100" y="3429000"/>
            <a:ext cx="74295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8217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A0F3D-BF97-49D1-BD38-2CEE8DC436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071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341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2BE06-414F-472C-B031-357458D142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760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93063" y="6453188"/>
            <a:ext cx="1531937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0434E-78B5-4235-8021-C1D4C7DD22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939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F1EB-5AE5-4B2B-81DB-4ACB715CFC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BF554-007B-442F-899F-D05B49C9F0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570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033AC-881B-42BA-BD84-BE78102492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71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24813" y="6429375"/>
            <a:ext cx="2263775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9CD6D-428B-4F7C-B38D-39D1D756F0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302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81E47-9FD9-44B1-9892-1C9F0279D6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44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5F4B6-3997-4DEC-B4B9-9CD61A5670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022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C8FE2-0A38-44F0-8445-241C8D37D0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640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gray">
          <a:xfrm>
            <a:off x="508000" y="6410325"/>
            <a:ext cx="91265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47800"/>
            <a:ext cx="8915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53188"/>
            <a:ext cx="32099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1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1950" y="6453188"/>
            <a:ext cx="2282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3063" y="6453188"/>
            <a:ext cx="2263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F569A12-C155-4D1B-9032-D857608F4D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10"/>
          <p:cNvSpPr>
            <a:spLocks noGrp="1" noChangeArrowheads="1"/>
          </p:cNvSpPr>
          <p:nvPr>
            <p:ph type="title"/>
          </p:nvPr>
        </p:nvSpPr>
        <p:spPr bwMode="black">
          <a:xfrm>
            <a:off x="495300" y="319088"/>
            <a:ext cx="8915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7"/>
          <p:cNvSpPr>
            <a:spLocks noChangeArrowheads="1"/>
          </p:cNvSpPr>
          <p:nvPr userDrawn="1"/>
        </p:nvSpPr>
        <p:spPr bwMode="auto">
          <a:xfrm>
            <a:off x="9417050" y="64309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AD516C7C-FF94-4DB0-8A20-BF0FFA118EDC}" type="slidenum">
              <a:rPr lang="en-US" altLang="ko-KR" smtClean="0">
                <a:latin typeface="Britannic Bold" panose="020B0903060703020204" pitchFamily="34" charset="0"/>
              </a:rPr>
              <a:pPr algn="ctr" eaLnBrk="1" latinLnBrk="1" hangingPunct="1">
                <a:defRPr/>
              </a:pPr>
              <a:t>‹#›</a:t>
            </a:fld>
            <a:endParaRPr lang="en-US" altLang="ko-KR" dirty="0" smtClean="0">
              <a:latin typeface="Britannic Bold" panose="020B0903060703020204" pitchFamily="34" charset="0"/>
            </a:endParaRPr>
          </a:p>
        </p:txBody>
      </p:sp>
      <p:cxnSp>
        <p:nvCxnSpPr>
          <p:cNvPr id="1033" name="직선 연결선 2"/>
          <p:cNvCxnSpPr>
            <a:cxnSpLocks noChangeShapeType="1"/>
          </p:cNvCxnSpPr>
          <p:nvPr userDrawn="1"/>
        </p:nvCxnSpPr>
        <p:spPr bwMode="auto">
          <a:xfrm>
            <a:off x="495300" y="1125538"/>
            <a:ext cx="89154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85" r:id="rId3"/>
    <p:sldLayoutId id="2147483886" r:id="rId4"/>
    <p:sldLayoutId id="2147483887" r:id="rId5"/>
    <p:sldLayoutId id="2147483895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8" y="811213"/>
            <a:ext cx="7993062" cy="1117600"/>
          </a:xfrm>
          <a:noFill/>
        </p:spPr>
        <p:txBody>
          <a:bodyPr lIns="97618" tIns="48809" rIns="97618" bIns="48809"/>
          <a:lstStyle/>
          <a:p>
            <a:pPr eaLnBrk="1" hangingPunct="1">
              <a:lnSpc>
                <a:spcPct val="170000"/>
              </a:lnSpc>
            </a:pPr>
            <a:r>
              <a:rPr lang="en-US" altLang="ko-KR" sz="3200" b="1" smtClean="0"/>
              <a:t>Control Structures</a:t>
            </a:r>
            <a:endParaRPr lang="ko-KR" altLang="en-US" sz="3200" b="1" smtClean="0"/>
          </a:p>
        </p:txBody>
      </p:sp>
      <p:sp>
        <p:nvSpPr>
          <p:cNvPr id="7171" name="직사각형 2"/>
          <p:cNvSpPr>
            <a:spLocks noChangeArrowheads="1"/>
          </p:cNvSpPr>
          <p:nvPr/>
        </p:nvSpPr>
        <p:spPr bwMode="auto">
          <a:xfrm>
            <a:off x="1784350" y="1989138"/>
            <a:ext cx="6048375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Loop: while, for, do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Decision: if, switch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Branching: break, continue,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advTm="22367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90" x="7038975" y="5272088"/>
          <p14:tracePt t="3078" x="7043738" y="5233988"/>
          <p14:tracePt t="3086" x="7053263" y="5186363"/>
          <p14:tracePt t="3093" x="7067550" y="5129213"/>
          <p14:tracePt t="3101" x="7086600" y="5072063"/>
          <p14:tracePt t="3118" x="7119938" y="4953000"/>
          <p14:tracePt t="3134" x="7153275" y="4829175"/>
          <p14:tracePt t="3151" x="7215188" y="4700588"/>
          <p14:tracePt t="3184" x="7291388" y="4567238"/>
          <p14:tracePt t="3218" x="7343775" y="4414838"/>
          <p14:tracePt t="3234" x="7362825" y="4329113"/>
          <p14:tracePt t="3251" x="7358063" y="4238625"/>
          <p14:tracePt t="3268" x="7334250" y="4133850"/>
          <p14:tracePt t="3284" x="7224713" y="3852863"/>
          <p14:tracePt t="3301" x="7138988" y="3690938"/>
          <p14:tracePt t="3318" x="7053263" y="3567113"/>
          <p14:tracePt t="3334" x="6872288" y="3338513"/>
          <p14:tracePt t="3351" x="6757988" y="3233738"/>
          <p14:tracePt t="3368" x="6677025" y="3171825"/>
          <p14:tracePt t="3384" x="6629400" y="3138488"/>
          <p14:tracePt t="3401" x="6596063" y="3124200"/>
          <p14:tracePt t="3621" x="6534150" y="3062288"/>
          <p14:tracePt t="3629" x="6453188" y="2967038"/>
          <p14:tracePt t="3636" x="6348413" y="2857500"/>
          <p14:tracePt t="3651" x="6129338" y="2628900"/>
          <p14:tracePt t="3667" x="5867400" y="2433638"/>
          <p14:tracePt t="3684" x="5634038" y="2314575"/>
          <p14:tracePt t="3701" x="5248275" y="2185988"/>
          <p14:tracePt t="3718" x="5057775" y="2143125"/>
          <p14:tracePt t="3734" x="4867275" y="2105025"/>
          <p14:tracePt t="3751" x="4710113" y="2076450"/>
          <p14:tracePt t="3768" x="4514850" y="2052638"/>
          <p14:tracePt t="3784" x="4391025" y="2033588"/>
          <p14:tracePt t="3801" x="4286250" y="2019300"/>
          <p14:tracePt t="3818" x="4195763" y="2009775"/>
          <p14:tracePt t="3834" x="4090988" y="2009775"/>
          <p14:tracePt t="3851" x="4019550" y="2014538"/>
          <p14:tracePt t="3868" x="3938588" y="2019300"/>
          <p14:tracePt t="3884" x="3857625" y="2028825"/>
          <p14:tracePt t="3901" x="3743325" y="2028825"/>
          <p14:tracePt t="3918" x="3676650" y="2028825"/>
          <p14:tracePt t="3934" x="3614738" y="2028825"/>
          <p14:tracePt t="3951" x="3490913" y="2019300"/>
          <p14:tracePt t="3968" x="3405188" y="2005013"/>
          <p14:tracePt t="3984" x="3324225" y="1995488"/>
          <p14:tracePt t="4001" x="3252788" y="1990725"/>
          <p14:tracePt t="4018" x="3186113" y="1976438"/>
          <p14:tracePt t="4034" x="3148013" y="1962150"/>
          <p14:tracePt t="4051" x="3119438" y="1957388"/>
          <p14:tracePt t="4068" x="3100388" y="1952625"/>
          <p14:tracePt t="4084" x="3086100" y="1952625"/>
          <p14:tracePt t="4101" x="3081338" y="1952625"/>
          <p14:tracePt t="4118" x="3076575" y="1952625"/>
          <p14:tracePt t="4194" x="3076575" y="1947863"/>
          <p14:tracePt t="4216" x="3076575" y="1943100"/>
          <p14:tracePt t="4230" x="3076575" y="1938338"/>
          <p14:tracePt t="4238" x="3076575" y="1933575"/>
          <p14:tracePt t="4253" x="3090863" y="1924050"/>
          <p14:tracePt t="4267" x="3124200" y="1909763"/>
          <p14:tracePt t="4284" x="3209925" y="1881188"/>
          <p14:tracePt t="4301" x="3333750" y="1857375"/>
          <p14:tracePt t="4317" x="3452813" y="1838325"/>
          <p14:tracePt t="4334" x="3576638" y="1824038"/>
          <p14:tracePt t="4351" x="3671888" y="1814513"/>
          <p14:tracePt t="4368" x="3762375" y="1809750"/>
          <p14:tracePt t="4384" x="3919538" y="1809750"/>
          <p14:tracePt t="4401" x="4010025" y="1809750"/>
          <p14:tracePt t="4417" x="4124325" y="1800225"/>
          <p14:tracePt t="4434" x="4262438" y="1785938"/>
          <p14:tracePt t="4451" x="4419600" y="1766888"/>
          <p14:tracePt t="4468" x="4491038" y="1762125"/>
          <p14:tracePt t="4484" x="4552950" y="1752600"/>
          <p14:tracePt t="4501" x="4600575" y="1752600"/>
          <p14:tracePt t="4517" x="4676775" y="1752600"/>
          <p14:tracePt t="4534" x="4729163" y="1752600"/>
          <p14:tracePt t="4551" x="4776788" y="1752600"/>
          <p14:tracePt t="4568" x="4819650" y="1752600"/>
          <p14:tracePt t="4584" x="4881563" y="1747838"/>
          <p14:tracePt t="4601" x="4914900" y="1747838"/>
          <p14:tracePt t="4618" x="4957763" y="1743075"/>
          <p14:tracePt t="4634" x="5033963" y="1743075"/>
          <p14:tracePt t="4651" x="5100638" y="1743075"/>
          <p14:tracePt t="4667" x="5172075" y="1743075"/>
          <p14:tracePt t="4684" x="5229225" y="1743075"/>
          <p14:tracePt t="4701" x="5314950" y="1728788"/>
          <p14:tracePt t="4717" x="5376863" y="1724025"/>
          <p14:tracePt t="4734" x="5424488" y="1714500"/>
          <p14:tracePt t="4751" x="5476875" y="1704975"/>
          <p14:tracePt t="4768" x="5543550" y="1704975"/>
          <p14:tracePt t="4784" x="5581650" y="1704975"/>
          <p14:tracePt t="4801" x="5614988" y="1704975"/>
          <p14:tracePt t="4818" x="5648325" y="1704975"/>
          <p14:tracePt t="4834" x="5662613" y="1704975"/>
          <p14:tracePt t="4851" x="5676900" y="1704975"/>
          <p14:tracePt t="4868" x="5681663" y="1704975"/>
          <p14:tracePt t="4885" x="5691188" y="1704975"/>
          <p14:tracePt t="4901" x="5695950" y="1704975"/>
          <p14:tracePt t="4918" x="5700713" y="1704975"/>
          <p14:tracePt t="5899" x="5624513" y="1752600"/>
          <p14:tracePt t="5906" x="5553075" y="1795463"/>
          <p14:tracePt t="5918" x="5472113" y="1852613"/>
          <p14:tracePt t="5935" x="5138738" y="2014538"/>
          <p14:tracePt t="5951" x="4953000" y="2100263"/>
          <p14:tracePt t="5968" x="4757738" y="2162175"/>
          <p14:tracePt t="5984" x="4567238" y="2219325"/>
          <p14:tracePt t="6017" x="4243388" y="2286000"/>
          <p14:tracePt t="6051" x="4038600" y="2309813"/>
          <p14:tracePt t="6067" x="3952875" y="2319338"/>
          <p14:tracePt t="6084" x="3910013" y="2324100"/>
          <p14:tracePt t="6101" x="3871913" y="2328863"/>
          <p14:tracePt t="6118" x="3800475" y="2338388"/>
          <p14:tracePt t="6134" x="3748088" y="2343150"/>
          <p14:tracePt t="6151" x="3705225" y="2357438"/>
          <p14:tracePt t="6167" x="3667125" y="2357438"/>
          <p14:tracePt t="6184" x="3629025" y="2357438"/>
          <p14:tracePt t="6201" x="3605213" y="2362200"/>
          <p14:tracePt t="6217" x="3576638" y="2366963"/>
          <p14:tracePt t="6234" x="3548063" y="2381250"/>
          <p14:tracePt t="6251" x="3514725" y="2400300"/>
          <p14:tracePt t="6267" x="3486150" y="2414588"/>
          <p14:tracePt t="6284" x="3462338" y="2419350"/>
          <p14:tracePt t="6301" x="3438525" y="2424113"/>
          <p14:tracePt t="6317" x="3405188" y="2438400"/>
          <p14:tracePt t="6334" x="3386138" y="2447925"/>
          <p14:tracePt t="6351" x="3348038" y="2452688"/>
          <p14:tracePt t="6367" x="3300413" y="2466975"/>
          <p14:tracePt t="6384" x="3257550" y="2481263"/>
          <p14:tracePt t="6401" x="3228975" y="2486025"/>
          <p14:tracePt t="6417" x="3205163" y="2495550"/>
          <p14:tracePt t="6436" x="3171825" y="2495550"/>
          <p14:tracePt t="6451" x="3152775" y="2495550"/>
          <p14:tracePt t="6467" x="3124200" y="2495550"/>
          <p14:tracePt t="6484" x="3095625" y="2495550"/>
          <p14:tracePt t="6501" x="3033713" y="2495550"/>
          <p14:tracePt t="6517" x="3000375" y="2495550"/>
          <p14:tracePt t="6534" x="2957513" y="2495550"/>
          <p14:tracePt t="6551" x="2900363" y="2495550"/>
          <p14:tracePt t="6567" x="2867025" y="2490788"/>
          <p14:tracePt t="6584" x="2828925" y="2490788"/>
          <p14:tracePt t="6601" x="2781300" y="2481263"/>
          <p14:tracePt t="6603" x="2752725" y="2476500"/>
          <p14:tracePt t="6618" x="2681288" y="2466975"/>
          <p14:tracePt t="6634" x="2600325" y="2462213"/>
          <p14:tracePt t="6651" x="2519363" y="2452688"/>
          <p14:tracePt t="6667" x="2462213" y="2447925"/>
          <p14:tracePt t="6684" x="2390775" y="2433638"/>
          <p14:tracePt t="6701" x="2328863" y="2419350"/>
          <p14:tracePt t="6718" x="2247900" y="2405063"/>
          <p14:tracePt t="6734" x="2152650" y="2390775"/>
          <p14:tracePt t="6751" x="2009775" y="2347913"/>
          <p14:tracePt t="6767" x="1947863" y="2319338"/>
          <p14:tracePt t="6784" x="1900238" y="2300288"/>
          <p14:tracePt t="6801" x="1852613" y="2262188"/>
          <p14:tracePt t="6817" x="1828800" y="2247900"/>
          <p14:tracePt t="6834" x="1804988" y="2224088"/>
          <p14:tracePt t="6851" x="1795463" y="2195513"/>
          <p14:tracePt t="6867" x="1785938" y="2171700"/>
          <p14:tracePt t="6884" x="1781175" y="2157413"/>
          <p14:tracePt t="6901" x="1781175" y="2114550"/>
          <p14:tracePt t="6917" x="1795463" y="2062163"/>
          <p14:tracePt t="6934" x="1847850" y="1990725"/>
          <p14:tracePt t="6951" x="1905000" y="1947863"/>
          <p14:tracePt t="6967" x="2005013" y="1895475"/>
          <p14:tracePt t="6984" x="2100263" y="1871663"/>
          <p14:tracePt t="7001" x="2176463" y="1852613"/>
          <p14:tracePt t="7017" x="2200275" y="1852613"/>
          <p14:tracePt t="7034" x="2219325" y="1852613"/>
          <p14:tracePt t="7051" x="2243138" y="1852613"/>
          <p14:tracePt t="7067" x="2276475" y="1852613"/>
          <p14:tracePt t="7084" x="2314575" y="1871663"/>
          <p14:tracePt t="7101" x="2381250" y="1938338"/>
          <p14:tracePt t="7117" x="2481263" y="2019300"/>
          <p14:tracePt t="7134" x="2538413" y="2062163"/>
          <p14:tracePt t="7151" x="2562225" y="2085975"/>
          <p14:tracePt t="7167" x="2581275" y="2105025"/>
          <p14:tracePt t="7184" x="2595563" y="2114550"/>
          <p14:tracePt t="7201" x="2600325" y="2119313"/>
          <p14:tracePt t="7217" x="2605088" y="2128838"/>
          <p14:tracePt t="7234" x="2609850" y="2133600"/>
          <p14:tracePt t="7251" x="2619375" y="2143125"/>
          <p14:tracePt t="7267" x="2624138" y="2147888"/>
          <p14:tracePt t="7284" x="2633663" y="2157413"/>
          <p14:tracePt t="7301" x="2643188" y="2166938"/>
          <p14:tracePt t="7317" x="2647950" y="2171700"/>
          <p14:tracePt t="7334" x="2652713" y="2176463"/>
          <p14:tracePt t="7351" x="2662238" y="2185988"/>
          <p14:tracePt t="7367" x="2671763" y="2195513"/>
          <p14:tracePt t="7384" x="2676525" y="2195513"/>
          <p14:tracePt t="7401" x="2681288" y="2195513"/>
          <p14:tracePt t="7434" x="2686050" y="2195513"/>
          <p14:tracePt t="7451" x="2690813" y="2205038"/>
          <p14:tracePt t="7468" x="2695575" y="2214563"/>
          <p14:tracePt t="7484" x="2700338" y="2243138"/>
          <p14:tracePt t="7501" x="2709863" y="2262188"/>
          <p14:tracePt t="7517" x="2714625" y="2286000"/>
          <p14:tracePt t="7534" x="2724150" y="2309813"/>
          <p14:tracePt t="7551" x="2733675" y="2333625"/>
          <p14:tracePt t="7567" x="2733675" y="2343150"/>
          <p14:tracePt t="7584" x="2733675" y="2362200"/>
          <p14:tracePt t="7601" x="2733675" y="2386013"/>
          <p14:tracePt t="7603" x="2733675" y="2390775"/>
          <p14:tracePt t="7617" x="2738438" y="2405063"/>
          <p14:tracePt t="7634" x="2738438" y="2414588"/>
          <p14:tracePt t="7651" x="2738438" y="2419350"/>
          <p14:tracePt t="7668" x="2738438" y="2428875"/>
          <p14:tracePt t="7684" x="2738438" y="2433638"/>
          <p14:tracePt t="7735" x="2743200" y="2438400"/>
          <p14:tracePt t="7742" x="2743200" y="2443163"/>
          <p14:tracePt t="7750" x="2747963" y="2443163"/>
          <p14:tracePt t="7767" x="2752725" y="2452688"/>
          <p14:tracePt t="7784" x="2762250" y="2457450"/>
          <p14:tracePt t="7801" x="2771775" y="2466975"/>
          <p14:tracePt t="7817" x="2781300" y="2466975"/>
          <p14:tracePt t="7834" x="2795588" y="2466975"/>
          <p14:tracePt t="7851" x="2809875" y="2471738"/>
          <p14:tracePt t="7867" x="2847975" y="2476500"/>
          <p14:tracePt t="7884" x="2886075" y="2481263"/>
          <p14:tracePt t="7901" x="2924175" y="2490788"/>
          <p14:tracePt t="7917" x="2967038" y="2490788"/>
          <p14:tracePt t="7934" x="2995613" y="2490788"/>
          <p14:tracePt t="7951" x="3019425" y="2490788"/>
          <p14:tracePt t="7967" x="3048000" y="2490788"/>
          <p14:tracePt t="7984" x="3090863" y="2490788"/>
          <p14:tracePt t="8001" x="3119438" y="2490788"/>
          <p14:tracePt t="8018" x="3157538" y="2490788"/>
          <p14:tracePt t="8034" x="3190875" y="2490788"/>
          <p14:tracePt t="8051" x="3224213" y="2490788"/>
          <p14:tracePt t="8067" x="3238500" y="2490788"/>
          <p14:tracePt t="8084" x="3252788" y="2490788"/>
          <p14:tracePt t="8101" x="3271838" y="2490788"/>
          <p14:tracePt t="8103" x="3276600" y="2495550"/>
          <p14:tracePt t="8117" x="3290888" y="2495550"/>
          <p14:tracePt t="8134" x="3305175" y="2505075"/>
          <p14:tracePt t="8151" x="3314700" y="2505075"/>
          <p14:tracePt t="8167" x="3333750" y="2509838"/>
          <p14:tracePt t="8184" x="3343275" y="2509838"/>
          <p14:tracePt t="8201" x="3352800" y="2509838"/>
          <p14:tracePt t="8217" x="3357563" y="2509838"/>
          <p14:tracePt t="8234" x="3367088" y="2509838"/>
          <p14:tracePt t="8660" x="3405188" y="2509838"/>
          <p14:tracePt t="8668" x="3448050" y="2509838"/>
          <p14:tracePt t="8674" x="3495675" y="2509838"/>
          <p14:tracePt t="8684" x="3538538" y="2509838"/>
          <p14:tracePt t="8700" x="3633788" y="2500313"/>
          <p14:tracePt t="8717" x="3724275" y="2490788"/>
          <p14:tracePt t="8734" x="3838575" y="2490788"/>
          <p14:tracePt t="8767" x="3933825" y="2486025"/>
          <p14:tracePt t="8800" x="4029075" y="2486025"/>
          <p14:tracePt t="8817" x="4057650" y="2486025"/>
          <p14:tracePt t="8834" x="4090988" y="2486025"/>
          <p14:tracePt t="8851" x="4148138" y="2486025"/>
          <p14:tracePt t="8867" x="4176713" y="2486025"/>
          <p14:tracePt t="8884" x="4205288" y="2486025"/>
          <p14:tracePt t="8900" x="4224338" y="2486025"/>
          <p14:tracePt t="8917" x="4233863" y="2486025"/>
          <p14:tracePt t="8934" x="4243388" y="2486025"/>
          <p14:tracePt t="9167" x="4305300" y="2476500"/>
          <p14:tracePt t="9175" x="4381500" y="2466975"/>
          <p14:tracePt t="9184" x="4462463" y="2452688"/>
          <p14:tracePt t="9201" x="4595813" y="2443163"/>
          <p14:tracePt t="9217" x="4791075" y="2447925"/>
          <p14:tracePt t="9234" x="4891088" y="2452688"/>
          <p14:tracePt t="9251" x="4986338" y="2476500"/>
          <p14:tracePt t="9267" x="5038725" y="2476500"/>
          <p14:tracePt t="9284" x="5081588" y="2476500"/>
          <p14:tracePt t="9300" x="5105400" y="2476500"/>
          <p14:tracePt t="9317" x="5110163" y="2476500"/>
          <p14:tracePt t="9334" x="5114925" y="2476500"/>
          <p14:tracePt t="9350" x="5124450" y="2476500"/>
          <p14:tracePt t="9367" x="5129213" y="2476500"/>
          <p14:tracePt t="9424" x="5133975" y="2476500"/>
          <p14:tracePt t="9746" x="5095875" y="2505075"/>
          <p14:tracePt t="9754" x="5029200" y="2538413"/>
          <p14:tracePt t="9762" x="4933950" y="2576513"/>
          <p14:tracePt t="9770" x="4852988" y="2605088"/>
          <p14:tracePt t="9784" x="4705350" y="2667000"/>
          <p14:tracePt t="9801" x="4595813" y="2714625"/>
          <p14:tracePt t="9834" x="4395788" y="2809875"/>
          <p14:tracePt t="9867" x="4267200" y="2857500"/>
          <p14:tracePt t="9884" x="4210050" y="2881313"/>
          <p14:tracePt t="9901" x="4138613" y="2900363"/>
          <p14:tracePt t="9917" x="4095750" y="2914650"/>
          <p14:tracePt t="9934" x="4043363" y="2924175"/>
          <p14:tracePt t="9951" x="3981450" y="2938463"/>
          <p14:tracePt t="9967" x="3881438" y="2967038"/>
          <p14:tracePt t="9984" x="3829050" y="2981325"/>
          <p14:tracePt t="10000" x="3781425" y="2995613"/>
          <p14:tracePt t="10017" x="3733800" y="3014663"/>
          <p14:tracePt t="10034" x="3681413" y="3033713"/>
          <p14:tracePt t="10051" x="3648075" y="3048000"/>
          <p14:tracePt t="10067" x="3609975" y="3067050"/>
          <p14:tracePt t="10084" x="3538538" y="3095625"/>
          <p14:tracePt t="10100" x="3495675" y="3100388"/>
          <p14:tracePt t="10117" x="3448050" y="3109913"/>
          <p14:tracePt t="10134" x="3400425" y="3114675"/>
          <p14:tracePt t="10151" x="3357563" y="3114675"/>
          <p14:tracePt t="10167" x="3328988" y="3119438"/>
          <p14:tracePt t="10184" x="3290888" y="3133725"/>
          <p14:tracePt t="10201" x="3252788" y="3138488"/>
          <p14:tracePt t="10217" x="3176588" y="3157538"/>
          <p14:tracePt t="10234" x="3105150" y="3167063"/>
          <p14:tracePt t="10251" x="3033713" y="3181350"/>
          <p14:tracePt t="10267" x="2971800" y="3186113"/>
          <p14:tracePt t="10284" x="2886075" y="3200400"/>
          <p14:tracePt t="10300" x="2819400" y="3200400"/>
          <p14:tracePt t="10317" x="2738438" y="3200400"/>
          <p14:tracePt t="10334" x="2652713" y="3190875"/>
          <p14:tracePt t="10350" x="2600325" y="3176588"/>
          <p14:tracePt t="10367" x="2562225" y="3171825"/>
          <p14:tracePt t="10384" x="2543175" y="3167063"/>
          <p14:tracePt t="10400" x="2524125" y="3157538"/>
          <p14:tracePt t="10417" x="2519363" y="3148013"/>
          <p14:tracePt t="10775" x="2528888" y="3148013"/>
          <p14:tracePt t="10783" x="2547938" y="3148013"/>
          <p14:tracePt t="10790" x="2571750" y="3157538"/>
          <p14:tracePt t="10801" x="2590800" y="3157538"/>
          <p14:tracePt t="10817" x="2643188" y="3167063"/>
          <p14:tracePt t="10834" x="2700338" y="3176588"/>
          <p14:tracePt t="10867" x="2767013" y="3190875"/>
          <p14:tracePt t="10901" x="2790825" y="3190875"/>
          <p14:tracePt t="10917" x="2800350" y="3190875"/>
          <p14:tracePt t="10934" x="2805113" y="3190875"/>
          <p14:tracePt t="10951" x="2809875" y="3190875"/>
          <p14:tracePt t="10967" x="2819400" y="3195638"/>
          <p14:tracePt t="10984" x="2838450" y="3205163"/>
          <p14:tracePt t="11000" x="2857500" y="3214688"/>
          <p14:tracePt t="11017" x="2890838" y="3224213"/>
          <p14:tracePt t="11034" x="2914650" y="3228975"/>
          <p14:tracePt t="11050" x="2933700" y="3233738"/>
          <p14:tracePt t="11067" x="2957513" y="3233738"/>
          <p14:tracePt t="11084" x="2976563" y="3238500"/>
          <p14:tracePt t="11100" x="2990850" y="3243263"/>
          <p14:tracePt t="11117" x="3000375" y="3248025"/>
          <p14:tracePt t="11134" x="3024188" y="3257550"/>
          <p14:tracePt t="11150" x="3057525" y="3262313"/>
          <p14:tracePt t="11167" x="3076575" y="3267075"/>
          <p14:tracePt t="11184" x="3100388" y="3271838"/>
          <p14:tracePt t="11201" x="3128963" y="3286125"/>
          <p14:tracePt t="11217" x="3143250" y="3286125"/>
          <p14:tracePt t="11234" x="3152775" y="3286125"/>
          <p14:tracePt t="11250" x="3157538" y="3286125"/>
          <p14:tracePt t="11267" x="3167063" y="3286125"/>
          <p14:tracePt t="11284" x="3181350" y="3290888"/>
          <p14:tracePt t="11300" x="3190875" y="3295650"/>
          <p14:tracePt t="11317" x="3205163" y="3305175"/>
          <p14:tracePt t="11334" x="3228975" y="3309938"/>
          <p14:tracePt t="11350" x="3238500" y="3309938"/>
          <p14:tracePt t="11367" x="3252788" y="3309938"/>
          <p14:tracePt t="11384" x="3271838" y="3309938"/>
          <p14:tracePt t="11400" x="3290888" y="3309938"/>
          <p14:tracePt t="11417" x="3309938" y="3314700"/>
          <p14:tracePt t="11434" x="3333750" y="3314700"/>
          <p14:tracePt t="11450" x="3376613" y="3314700"/>
          <p14:tracePt t="11467" x="3414713" y="3314700"/>
          <p14:tracePt t="11484" x="3433763" y="3314700"/>
          <p14:tracePt t="11500" x="3457575" y="3314700"/>
          <p14:tracePt t="11517" x="3476625" y="3314700"/>
          <p14:tracePt t="11534" x="3490913" y="3314700"/>
          <p14:tracePt t="11550" x="3500438" y="3314700"/>
          <p14:tracePt t="11567" x="3505200" y="3314700"/>
          <p14:tracePt t="11584" x="3514725" y="3314700"/>
          <p14:tracePt t="11840" x="3524250" y="3314700"/>
          <p14:tracePt t="11848" x="3538538" y="3314700"/>
          <p14:tracePt t="11854" x="3548063" y="3314700"/>
          <p14:tracePt t="11867" x="3557588" y="3314700"/>
          <p14:tracePt t="11884" x="3590925" y="3314700"/>
          <p14:tracePt t="11900" x="3609975" y="3314700"/>
          <p14:tracePt t="11917" x="3633788" y="3314700"/>
          <p14:tracePt t="11934" x="3652838" y="3314700"/>
          <p14:tracePt t="11950" x="3686175" y="3314700"/>
          <p14:tracePt t="11967" x="3700463" y="3314700"/>
          <p14:tracePt t="11984" x="3709988" y="3314700"/>
          <p14:tracePt t="12000" x="3714750" y="3314700"/>
          <p14:tracePt t="12017" x="3724275" y="3314700"/>
          <p14:tracePt t="12034" x="3733800" y="3314700"/>
          <p14:tracePt t="12538" x="3762375" y="3314700"/>
          <p14:tracePt t="12545" x="3810000" y="3309938"/>
          <p14:tracePt t="12553" x="3857625" y="3305175"/>
          <p14:tracePt t="12567" x="3924300" y="3305175"/>
          <p14:tracePt t="12584" x="3995738" y="3305175"/>
          <p14:tracePt t="12600" x="4043363" y="3305175"/>
          <p14:tracePt t="12633" x="4148138" y="3305175"/>
          <p14:tracePt t="12667" x="4224338" y="3309938"/>
          <p14:tracePt t="12684" x="4295775" y="3309938"/>
          <p14:tracePt t="12700" x="4338638" y="3309938"/>
          <p14:tracePt t="12717" x="4386263" y="3309938"/>
          <p14:tracePt t="12734" x="4424363" y="3309938"/>
          <p14:tracePt t="12750" x="4467225" y="3309938"/>
          <p14:tracePt t="12767" x="4505325" y="3309938"/>
          <p14:tracePt t="12783" x="4519613" y="3309938"/>
          <p14:tracePt t="12800" x="4533900" y="3309938"/>
          <p14:tracePt t="12817" x="4543425" y="3309938"/>
          <p14:tracePt t="12834" x="4548188" y="3309938"/>
          <p14:tracePt t="12850" x="4552950" y="3309938"/>
          <p14:tracePt t="12890" x="4557713" y="3309938"/>
          <p14:tracePt t="12900" x="4562475" y="3309938"/>
          <p14:tracePt t="13243" x="4552950" y="3328988"/>
          <p14:tracePt t="13251" x="4519613" y="3357563"/>
          <p14:tracePt t="13258" x="4491038" y="3386138"/>
          <p14:tracePt t="13267" x="4467225" y="3419475"/>
          <p14:tracePt t="13284" x="4410075" y="3476625"/>
          <p14:tracePt t="13300" x="4367213" y="3524250"/>
          <p14:tracePt t="13317" x="4300538" y="3586163"/>
          <p14:tracePt t="13350" x="4243388" y="3643313"/>
          <p14:tracePt t="13384" x="4191000" y="3700463"/>
          <p14:tracePt t="13400" x="4167188" y="3724275"/>
          <p14:tracePt t="13417" x="4143375" y="3748088"/>
          <p14:tracePt t="13434" x="4100513" y="3776663"/>
          <p14:tracePt t="13450" x="4081463" y="3790950"/>
          <p14:tracePt t="13467" x="4057650" y="3805238"/>
          <p14:tracePt t="13484" x="4033838" y="3824288"/>
          <p14:tracePt t="13500" x="4000500" y="3848100"/>
          <p14:tracePt t="13517" x="3976688" y="3857625"/>
          <p14:tracePt t="13534" x="3943350" y="3881438"/>
          <p14:tracePt t="13551" x="3895725" y="3919538"/>
          <p14:tracePt t="13567" x="3871913" y="3943350"/>
          <p14:tracePt t="13584" x="3833813" y="3967163"/>
          <p14:tracePt t="13600" x="3805238" y="4005263"/>
          <p14:tracePt t="13602" x="3790950" y="4019550"/>
          <p14:tracePt t="13617" x="3767138" y="4043363"/>
          <p14:tracePt t="13633" x="3752850" y="4052888"/>
          <p14:tracePt t="13650" x="3748088" y="4062413"/>
          <p14:tracePt t="13667" x="3743325" y="4071938"/>
          <p14:tracePt t="13683" x="3733800" y="4076700"/>
          <p14:tracePt t="13700" x="3733800" y="4081463"/>
          <p14:tracePt t="13779" x="3733800" y="4086225"/>
          <p14:tracePt t="13787" x="3733800" y="4090988"/>
          <p14:tracePt t="13801" x="3738563" y="4095750"/>
          <p14:tracePt t="13808" x="3738563" y="4100513"/>
          <p14:tracePt t="13817" x="3748088" y="4100513"/>
          <p14:tracePt t="13834" x="3762375" y="4110038"/>
          <p14:tracePt t="13850" x="3786188" y="4114800"/>
          <p14:tracePt t="13867" x="3819525" y="4114800"/>
          <p14:tracePt t="13884" x="3838575" y="4114800"/>
          <p14:tracePt t="13900" x="3862388" y="4114800"/>
          <p14:tracePt t="13917" x="3876675" y="4114800"/>
          <p14:tracePt t="13934" x="3895725" y="4114800"/>
          <p14:tracePt t="13950" x="3900488" y="4114800"/>
          <p14:tracePt t="13967" x="3905250" y="4114800"/>
          <p14:tracePt t="13984" x="3914775" y="4114800"/>
          <p14:tracePt t="14000" x="3924300" y="4114800"/>
          <p14:tracePt t="14017" x="3929063" y="4114800"/>
          <p14:tracePt t="14033" x="3933825" y="4114800"/>
          <p14:tracePt t="14050" x="3948113" y="4114800"/>
          <p14:tracePt t="14067" x="3957638" y="4114800"/>
          <p14:tracePt t="14083" x="3967163" y="4114800"/>
          <p14:tracePt t="14100" x="3981450" y="4114800"/>
          <p14:tracePt t="14117" x="3995738" y="4114800"/>
          <p14:tracePt t="14133" x="4010025" y="4114800"/>
          <p14:tracePt t="14150" x="4019550" y="4119563"/>
          <p14:tracePt t="14167" x="4033838" y="4119563"/>
          <p14:tracePt t="14183" x="4067175" y="4119563"/>
          <p14:tracePt t="14200" x="4081463" y="4119563"/>
          <p14:tracePt t="14217" x="4105275" y="4119563"/>
          <p14:tracePt t="14234" x="4124325" y="4119563"/>
          <p14:tracePt t="14250" x="4138613" y="4119563"/>
          <p14:tracePt t="14267" x="4152900" y="4119563"/>
          <p14:tracePt t="14283" x="4162425" y="4119563"/>
          <p14:tracePt t="14300" x="4171950" y="4119563"/>
          <p14:tracePt t="14317" x="4176713" y="4119563"/>
          <p14:tracePt t="14333" x="4181475" y="4119563"/>
          <p14:tracePt t="14350" x="4186238" y="4119563"/>
          <p14:tracePt t="14741" x="4200525" y="4119563"/>
          <p14:tracePt t="14749" x="4229100" y="4119563"/>
          <p14:tracePt t="14756" x="4252913" y="4119563"/>
          <p14:tracePt t="14767" x="4276725" y="4119563"/>
          <p14:tracePt t="14784" x="4329113" y="4119563"/>
          <p14:tracePt t="14800" x="4429125" y="4119563"/>
          <p14:tracePt t="14817" x="4505325" y="4119563"/>
          <p14:tracePt t="14850" x="4733925" y="4119563"/>
          <p14:tracePt t="14883" x="4905375" y="4119563"/>
          <p14:tracePt t="14900" x="4986338" y="4110038"/>
          <p14:tracePt t="14917" x="5081588" y="4110038"/>
          <p14:tracePt t="14933" x="5124450" y="4110038"/>
          <p14:tracePt t="14950" x="5157788" y="4110038"/>
          <p14:tracePt t="14967" x="5186363" y="4110038"/>
          <p14:tracePt t="14983" x="5224463" y="4110038"/>
          <p14:tracePt t="15000" x="5248275" y="4110038"/>
          <p14:tracePt t="15017" x="5267325" y="4110038"/>
          <p14:tracePt t="15033" x="5291138" y="4110038"/>
          <p14:tracePt t="15050" x="5319713" y="4110038"/>
          <p14:tracePt t="15067" x="5329238" y="4110038"/>
          <p14:tracePt t="15083" x="5348288" y="4110038"/>
          <p14:tracePt t="15100" x="5357813" y="4110038"/>
          <p14:tracePt t="15125" x="5362575" y="4110038"/>
          <p14:tracePt t="15366" x="5381625" y="4110038"/>
          <p14:tracePt t="15374" x="5405438" y="4110038"/>
          <p14:tracePt t="15383" x="5429250" y="4110038"/>
          <p14:tracePt t="15400" x="5476875" y="4119563"/>
          <p14:tracePt t="15417" x="5538788" y="4129088"/>
          <p14:tracePt t="15450" x="5624513" y="4148138"/>
          <p14:tracePt t="15483" x="5757863" y="4171950"/>
          <p14:tracePt t="15500" x="5838825" y="4176713"/>
          <p14:tracePt t="15517" x="5934075" y="4191000"/>
          <p14:tracePt t="15533" x="6057900" y="4191000"/>
          <p14:tracePt t="15550" x="6129338" y="4191000"/>
          <p14:tracePt t="15567" x="6196013" y="4191000"/>
          <p14:tracePt t="15583" x="6276975" y="4191000"/>
          <p14:tracePt t="15600" x="6376988" y="4191000"/>
          <p14:tracePt t="15617" x="6438900" y="4191000"/>
          <p14:tracePt t="15633" x="6481763" y="4191000"/>
          <p14:tracePt t="15650" x="6515100" y="4191000"/>
          <p14:tracePt t="15667" x="6572250" y="4191000"/>
          <p14:tracePt t="15683" x="6605588" y="4191000"/>
          <p14:tracePt t="15700" x="6634163" y="4191000"/>
          <p14:tracePt t="15717" x="6662738" y="4191000"/>
          <p14:tracePt t="15733" x="6696075" y="4186238"/>
          <p14:tracePt t="15750" x="6705600" y="4186238"/>
          <p14:tracePt t="15767" x="6715125" y="4186238"/>
          <p14:tracePt t="15785" x="6724650" y="4186238"/>
          <p14:tracePt t="15800" x="6734175" y="4186238"/>
          <p14:tracePt t="15817" x="6738938" y="4186238"/>
          <p14:tracePt t="15833" x="6743700" y="4186238"/>
          <p14:tracePt t="15850" x="6748463" y="4186238"/>
          <p14:tracePt t="17150" x="6667500" y="4195763"/>
          <p14:tracePt t="17158" x="6581775" y="4205288"/>
          <p14:tracePt t="17166" x="6481763" y="4214813"/>
          <p14:tracePt t="17183" x="6257925" y="4233863"/>
          <p14:tracePt t="17216" x="5934075" y="4238625"/>
          <p14:tracePt t="17250" x="5838825" y="4238625"/>
          <p14:tracePt t="17266" x="5824538" y="4238625"/>
          <p14:tracePt t="17283" x="5810250" y="4238625"/>
          <p14:tracePt t="17591" x="5753100" y="4252913"/>
          <p14:tracePt t="17599" x="5676900" y="4252913"/>
          <p14:tracePt t="17605" x="5600700" y="4252913"/>
          <p14:tracePt t="17616" x="5543550" y="4252913"/>
          <p14:tracePt t="17633" x="5405438" y="4243388"/>
          <p14:tracePt t="17650" x="5186363" y="4171950"/>
          <p14:tracePt t="17666" x="5067300" y="4119563"/>
          <p14:tracePt t="17683" x="4991100" y="4081463"/>
          <p14:tracePt t="17700" x="4905375" y="4024313"/>
          <p14:tracePt t="17717" x="4867275" y="3995738"/>
          <p14:tracePt t="17733" x="4814888" y="3924300"/>
          <p14:tracePt t="17750" x="4757738" y="3838575"/>
          <p14:tracePt t="17767" x="4691063" y="3748088"/>
          <p14:tracePt t="17783" x="4662488" y="3714750"/>
          <p14:tracePt t="17800" x="4638675" y="3681413"/>
          <p14:tracePt t="17816" x="4614863" y="3652838"/>
          <p14:tracePt t="17833" x="4591050" y="3609975"/>
          <p14:tracePt t="17850" x="4576763" y="3586163"/>
          <p14:tracePt t="17867" x="4557713" y="3543300"/>
          <p14:tracePt t="17883" x="4543425" y="3481388"/>
          <p14:tracePt t="17900" x="4538663" y="3414713"/>
          <p14:tracePt t="17917" x="4538663" y="3386138"/>
          <p14:tracePt t="17933" x="4538663" y="3357563"/>
          <p14:tracePt t="17950" x="4538663" y="3328988"/>
          <p14:tracePt t="17967" x="4543425" y="3314700"/>
          <p14:tracePt t="17983" x="4552950" y="3300413"/>
          <p14:tracePt t="18000" x="4557713" y="3290888"/>
          <p14:tracePt t="18017" x="4567238" y="3271838"/>
          <p14:tracePt t="18033" x="4576763" y="3257550"/>
          <p14:tracePt t="18050" x="4595813" y="3238500"/>
          <p14:tracePt t="18067" x="4605338" y="3228975"/>
          <p14:tracePt t="18083" x="4619625" y="3219450"/>
          <p14:tracePt t="18100" x="4624388" y="3209925"/>
          <p14:tracePt t="18117" x="4633913" y="3205163"/>
          <p14:tracePt t="18133" x="4638675" y="3205163"/>
          <p14:tracePt t="18150" x="4643438" y="3205163"/>
          <p14:tracePt t="18436" x="4638675" y="3205163"/>
          <p14:tracePt t="18442" x="4619625" y="3209925"/>
          <p14:tracePt t="18450" x="4600575" y="3214688"/>
          <p14:tracePt t="18467" x="4562475" y="3224213"/>
          <p14:tracePt t="18483" x="4529138" y="3233738"/>
          <p14:tracePt t="18500" x="4500563" y="3238500"/>
          <p14:tracePt t="18533" x="4462463" y="3243263"/>
          <p14:tracePt t="18566" x="4448175" y="3243263"/>
          <p14:tracePt t="18583" x="4400550" y="3243263"/>
          <p14:tracePt t="18600" x="4362450" y="3243263"/>
          <p14:tracePt t="18617" x="4324350" y="3243263"/>
          <p14:tracePt t="18633" x="4262438" y="3243263"/>
          <p14:tracePt t="18650" x="4229100" y="3243263"/>
          <p14:tracePt t="18667" x="4205288" y="3243263"/>
          <p14:tracePt t="18683" x="4186238" y="3243263"/>
          <p14:tracePt t="18700" x="4152900" y="3228975"/>
          <p14:tracePt t="18717" x="4129088" y="3219450"/>
          <p14:tracePt t="18733" x="4105275" y="3209925"/>
          <p14:tracePt t="18750" x="4090988" y="3195638"/>
          <p14:tracePt t="18766" x="4062413" y="3162300"/>
          <p14:tracePt t="18783" x="4048125" y="3143250"/>
          <p14:tracePt t="18800" x="4038600" y="3128963"/>
          <p14:tracePt t="18817" x="4029075" y="3119438"/>
          <p14:tracePt t="18833" x="4024313" y="3109913"/>
          <p14:tracePt t="18850" x="4019550" y="3100388"/>
          <p14:tracePt t="18866" x="4019550" y="3067050"/>
          <p14:tracePt t="18883" x="4029075" y="3019425"/>
          <p14:tracePt t="18900" x="4052888" y="2986088"/>
          <p14:tracePt t="18917" x="4076700" y="2947988"/>
          <p14:tracePt t="18933" x="4110038" y="2924175"/>
          <p14:tracePt t="18950" x="4157663" y="2895600"/>
          <p14:tracePt t="18966" x="4200525" y="2876550"/>
          <p14:tracePt t="18983" x="4252913" y="2871788"/>
          <p14:tracePt t="19000" x="4348163" y="2862263"/>
          <p14:tracePt t="19016" x="4405313" y="2862263"/>
          <p14:tracePt t="19033" x="4467225" y="2871788"/>
          <p14:tracePt t="19050" x="4510088" y="2881313"/>
          <p14:tracePt t="19066" x="4567238" y="2900363"/>
          <p14:tracePt t="19083" x="4605338" y="2919413"/>
          <p14:tracePt t="19100" x="4633913" y="2933700"/>
          <p14:tracePt t="19116" x="4652963" y="2943225"/>
          <p14:tracePt t="19133" x="4672013" y="2957513"/>
          <p14:tracePt t="19150" x="4686300" y="2962275"/>
          <p14:tracePt t="19166" x="4695825" y="2971800"/>
          <p14:tracePt t="19183" x="4700588" y="2981325"/>
          <p14:tracePt t="19200" x="4710113" y="2990850"/>
          <p14:tracePt t="19216" x="4714875" y="2995613"/>
          <p14:tracePt t="19250" x="4719638" y="3000375"/>
          <p14:tracePt t="19266" x="4719638" y="3014663"/>
          <p14:tracePt t="19283" x="4719638" y="3033713"/>
          <p14:tracePt t="19300" x="4719638" y="3048000"/>
          <p14:tracePt t="19316" x="4719638" y="3067050"/>
          <p14:tracePt t="19333" x="4719638" y="3071813"/>
          <p14:tracePt t="19350" x="4719638" y="3076575"/>
          <p14:tracePt t="19366" x="4719638" y="3086100"/>
          <p14:tracePt t="19442" x="4719638" y="3090863"/>
          <p14:tracePt t="19471" x="4714875" y="3095625"/>
          <p14:tracePt t="19479" x="4710113" y="3100388"/>
          <p14:tracePt t="19486" x="4705350" y="3109913"/>
          <p14:tracePt t="19500" x="4624388" y="3181350"/>
          <p14:tracePt t="19517" x="4419600" y="3333750"/>
          <p14:tracePt t="19533" x="4143375" y="3581400"/>
          <p14:tracePt t="19550" x="3867150" y="3776663"/>
          <p14:tracePt t="19567" x="3467100" y="4071938"/>
          <p14:tracePt t="19583" x="3309938" y="4219575"/>
          <p14:tracePt t="19600" x="3176588" y="4329113"/>
          <p14:tracePt t="19616" x="3076575" y="4386263"/>
          <p14:tracePt t="19633" x="2990850" y="4433888"/>
          <p14:tracePt t="19650" x="2952750" y="4462463"/>
          <p14:tracePt t="19666" x="2924175" y="4486275"/>
          <p14:tracePt t="19683" x="2886075" y="4529138"/>
          <p14:tracePt t="19700" x="2862263" y="4552950"/>
          <p14:tracePt t="19716" x="2847975" y="4567238"/>
          <p14:tracePt t="19733" x="2838450" y="4576763"/>
          <p14:tracePt t="20000" x="2828925" y="4576763"/>
          <p14:tracePt t="20008" x="2819400" y="4591050"/>
          <p14:tracePt t="20016" x="2800350" y="4591050"/>
          <p14:tracePt t="20033" x="2757488" y="4595813"/>
          <p14:tracePt t="20050" x="2705100" y="4595813"/>
          <p14:tracePt t="20066" x="2633663" y="4595813"/>
          <p14:tracePt t="20083" x="2595563" y="4591050"/>
          <p14:tracePt t="20100" x="2566988" y="4581525"/>
          <p14:tracePt t="20117" x="2533650" y="4572000"/>
          <p14:tracePt t="20133" x="2509838" y="4572000"/>
          <p14:tracePt t="20150" x="2490788" y="4562475"/>
          <p14:tracePt t="20166" x="2462213" y="4562475"/>
          <p14:tracePt t="20183" x="2390775" y="4562475"/>
          <p14:tracePt t="20200" x="2333625" y="4562475"/>
          <p14:tracePt t="20217" x="2281238" y="4567238"/>
          <p14:tracePt t="20233" x="2247900" y="4581525"/>
          <p14:tracePt t="20250" x="2200275" y="4595813"/>
          <p14:tracePt t="20266" x="2181225" y="4600575"/>
          <p14:tracePt t="20283" x="2171700" y="4605338"/>
          <p14:tracePt t="20300" x="2152650" y="4614863"/>
          <p14:tracePt t="20316" x="2147888" y="4629150"/>
          <p14:tracePt t="20333" x="2133600" y="4643438"/>
          <p14:tracePt t="20350" x="2124075" y="4681538"/>
          <p14:tracePt t="20366" x="2100263" y="4800600"/>
          <p14:tracePt t="20383" x="2100263" y="4867275"/>
          <p14:tracePt t="20400" x="2100263" y="4910138"/>
          <p14:tracePt t="20416" x="2105025" y="4943475"/>
          <p14:tracePt t="20433" x="2124075" y="4967288"/>
          <p14:tracePt t="20450" x="2152650" y="4986338"/>
          <p14:tracePt t="20467" x="2195513" y="5014913"/>
          <p14:tracePt t="20483" x="2262188" y="5033963"/>
          <p14:tracePt t="20500" x="2366963" y="5053013"/>
          <p14:tracePt t="20516" x="2428875" y="5062538"/>
          <p14:tracePt t="20533" x="2481263" y="5076825"/>
          <p14:tracePt t="20550" x="2528888" y="5076825"/>
          <p14:tracePt t="20566" x="2624138" y="5076825"/>
          <p14:tracePt t="20583" x="2686050" y="5067300"/>
          <p14:tracePt t="20600" x="2747963" y="5057775"/>
          <p14:tracePt t="20601" x="2781300" y="5053013"/>
          <p14:tracePt t="20616" x="2833688" y="5038725"/>
          <p14:tracePt t="20633" x="2876550" y="5019675"/>
          <p14:tracePt t="20649" x="2909888" y="4995863"/>
          <p14:tracePt t="20666" x="2938463" y="4967288"/>
          <p14:tracePt t="20683" x="3014663" y="4876800"/>
          <p14:tracePt t="20699" x="3043238" y="4824413"/>
          <p14:tracePt t="20716" x="3067050" y="4776788"/>
          <p14:tracePt t="20733" x="3067050" y="4729163"/>
          <p14:tracePt t="20749" x="3038475" y="4610100"/>
          <p14:tracePt t="20766" x="2995613" y="4529138"/>
          <p14:tracePt t="20783" x="2947988" y="4462463"/>
          <p14:tracePt t="20800" x="2852738" y="4395788"/>
          <p14:tracePt t="20816" x="2757488" y="4371975"/>
          <p14:tracePt t="20833" x="2667000" y="4371975"/>
          <p14:tracePt t="20849" x="2581275" y="4405313"/>
          <p14:tracePt t="20866" x="2443163" y="4486275"/>
          <p14:tracePt t="20883" x="2352675" y="4533900"/>
          <p14:tracePt t="20900" x="2300288" y="4562475"/>
          <p14:tracePt t="20916" x="2262188" y="4581525"/>
          <p14:tracePt t="20933" x="2233613" y="4600575"/>
          <p14:tracePt t="20950" x="2228850" y="4605338"/>
          <p14:tracePt t="20966" x="2219325" y="4605338"/>
          <p14:tracePt t="21058" x="2214563" y="4605338"/>
          <p14:tracePt t="21296" x="2233613" y="4643438"/>
          <p14:tracePt t="21304" x="2276475" y="4681538"/>
          <p14:tracePt t="21316" x="2347913" y="4752975"/>
          <p14:tracePt t="21333" x="2405063" y="4805363"/>
          <p14:tracePt t="21350" x="2447925" y="4848225"/>
          <p14:tracePt t="21383" x="2519363" y="4924425"/>
          <p14:tracePt t="21417" x="2547938" y="4948238"/>
          <p14:tracePt t="21433" x="2552700" y="4953000"/>
          <p14:tracePt t="21450" x="2562225" y="495300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Enhanced for loop</a:t>
            </a:r>
            <a:endParaRPr lang="ko-KR" altLang="en-US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2125663"/>
          </a:xfrm>
        </p:spPr>
        <p:txBody>
          <a:bodyPr/>
          <a:lstStyle/>
          <a:p>
            <a:r>
              <a:rPr lang="en-US" altLang="ko-KR" dirty="0" smtClean="0"/>
              <a:t>for statement also has another form designed for iteration through </a:t>
            </a:r>
            <a:r>
              <a:rPr lang="en-US" altLang="ko-KR" u="sng" dirty="0" smtClean="0"/>
              <a:t>Collections and arrays</a:t>
            </a:r>
            <a:endParaRPr lang="ko-KR" altLang="en-US" u="sng" dirty="0" smtClean="0"/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849313" y="2348880"/>
            <a:ext cx="8351837" cy="39604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ForLoop_2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[])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numbers = new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[10];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0;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numbers.length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++ 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numbers[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= i+1;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numbers )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("value of x : %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d%n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798"/>
    </mc:Choice>
    <mc:Fallback xmlns="">
      <p:transition spd="slow" advTm="16979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89" x="3048000" y="4867275"/>
          <p14:tracePt t="696" x="3057525" y="4676775"/>
          <p14:tracePt t="704" x="3067050" y="4533900"/>
          <p14:tracePt t="718" x="3081338" y="4257675"/>
          <p14:tracePt t="734" x="3090863" y="4029075"/>
          <p14:tracePt t="768" x="3114675" y="3843338"/>
          <p14:tracePt t="801" x="3124200" y="3695700"/>
          <p14:tracePt t="818" x="3133725" y="3638550"/>
          <p14:tracePt t="834" x="3133725" y="3586163"/>
          <p14:tracePt t="851" x="3138488" y="3524250"/>
          <p14:tracePt t="869" x="3148013" y="3481388"/>
          <p14:tracePt t="885" x="3157538" y="3443288"/>
          <p14:tracePt t="902" x="3171825" y="3390900"/>
          <p14:tracePt t="918" x="3176588" y="3352800"/>
          <p14:tracePt t="935" x="3181350" y="3333750"/>
          <p14:tracePt t="951" x="3195638" y="3305175"/>
          <p14:tracePt t="968" x="3205163" y="3271838"/>
          <p14:tracePt t="984" x="3209925" y="3238500"/>
          <p14:tracePt t="1001" x="3224213" y="3219450"/>
          <p14:tracePt t="1018" x="3233738" y="3186113"/>
          <p14:tracePt t="1035" x="3252788" y="3162300"/>
          <p14:tracePt t="1051" x="3257550" y="3143250"/>
          <p14:tracePt t="1068" x="3262313" y="3133725"/>
          <p14:tracePt t="1085" x="3271838" y="3124200"/>
          <p14:tracePt t="1101" x="3286125" y="3105150"/>
          <p14:tracePt t="1118" x="3295650" y="3095625"/>
          <p14:tracePt t="1135" x="3305175" y="3086100"/>
          <p14:tracePt t="1151" x="3319463" y="3076575"/>
          <p14:tracePt t="1168" x="3324225" y="3067050"/>
          <p14:tracePt t="1184" x="3328988" y="3062288"/>
          <p14:tracePt t="1201" x="3338513" y="3057525"/>
          <p14:tracePt t="1218" x="3338513" y="3048000"/>
          <p14:tracePt t="1234" x="3338513" y="3038475"/>
          <p14:tracePt t="1251" x="3338513" y="3033713"/>
          <p14:tracePt t="1268" x="3338513" y="3028950"/>
          <p14:tracePt t="1285" x="3319463" y="3019425"/>
          <p14:tracePt t="1301" x="3290888" y="3000375"/>
          <p14:tracePt t="1318" x="3257550" y="2981325"/>
          <p14:tracePt t="1334" x="3205163" y="2957513"/>
          <p14:tracePt t="1351" x="3157538" y="2943225"/>
          <p14:tracePt t="1368" x="3114675" y="2928938"/>
          <p14:tracePt t="1384" x="3062288" y="2905125"/>
          <p14:tracePt t="1401" x="3005138" y="2881313"/>
          <p14:tracePt t="1418" x="2976563" y="2862263"/>
          <p14:tracePt t="1435" x="2947988" y="2857500"/>
          <p14:tracePt t="1451" x="2919413" y="2847975"/>
          <p14:tracePt t="1468" x="2857500" y="2838450"/>
          <p14:tracePt t="1485" x="2790825" y="2838450"/>
          <p14:tracePt t="1501" x="2695575" y="2843213"/>
          <p14:tracePt t="1518" x="2605088" y="2843213"/>
          <p14:tracePt t="1534" x="2528888" y="2857500"/>
          <p14:tracePt t="1551" x="2481263" y="2857500"/>
          <p14:tracePt t="1568" x="2443163" y="2857500"/>
          <p14:tracePt t="1585" x="2414588" y="2857500"/>
          <p14:tracePt t="1601" x="2390775" y="2857500"/>
          <p14:tracePt t="1618" x="2381250" y="2857500"/>
          <p14:tracePt t="1635" x="2376488" y="2857500"/>
          <p14:tracePt t="1651" x="2371725" y="2857500"/>
          <p14:tracePt t="1668" x="2366963" y="2857500"/>
          <p14:tracePt t="1784" x="2371725" y="2852738"/>
          <p14:tracePt t="1791" x="2381250" y="2852738"/>
          <p14:tracePt t="1801" x="2400300" y="2843213"/>
          <p14:tracePt t="1818" x="2438400" y="2838450"/>
          <p14:tracePt t="1835" x="2533650" y="2824163"/>
          <p14:tracePt t="1851" x="2595563" y="2809875"/>
          <p14:tracePt t="1868" x="2657475" y="2805113"/>
          <p14:tracePt t="1884" x="2705100" y="2800350"/>
          <p14:tracePt t="1901" x="2767013" y="2790825"/>
          <p14:tracePt t="1918" x="2795588" y="2786063"/>
          <p14:tracePt t="1934" x="2824163" y="2786063"/>
          <p14:tracePt t="1952" x="2876550" y="2786063"/>
          <p14:tracePt t="1968" x="2919413" y="2786063"/>
          <p14:tracePt t="1985" x="2957513" y="2786063"/>
          <p14:tracePt t="2001" x="3000375" y="2786063"/>
          <p14:tracePt t="2018" x="3052763" y="2786063"/>
          <p14:tracePt t="2034" x="3095625" y="2786063"/>
          <p14:tracePt t="2051" x="3124200" y="2786063"/>
          <p14:tracePt t="2068" x="3152775" y="2786063"/>
          <p14:tracePt t="2084" x="3190875" y="2786063"/>
          <p14:tracePt t="2101" x="3219450" y="2786063"/>
          <p14:tracePt t="2118" x="3248025" y="2786063"/>
          <p14:tracePt t="2134" x="3286125" y="2786063"/>
          <p14:tracePt t="2151" x="3328988" y="2786063"/>
          <p14:tracePt t="2168" x="3357563" y="2781300"/>
          <p14:tracePt t="2184" x="3381375" y="2781300"/>
          <p14:tracePt t="2202" x="3414713" y="2781300"/>
          <p14:tracePt t="2218" x="3429000" y="2781300"/>
          <p14:tracePt t="2234" x="3448050" y="2781300"/>
          <p14:tracePt t="2252" x="3457575" y="2781300"/>
          <p14:tracePt t="2268" x="3476625" y="2781300"/>
          <p14:tracePt t="2284" x="3486150" y="2781300"/>
          <p14:tracePt t="2301" x="3490913" y="2781300"/>
          <p14:tracePt t="2318" x="3495675" y="2781300"/>
          <p14:tracePt t="2334" x="3500438" y="2781300"/>
          <p14:tracePt t="4088" x="3486150" y="2800350"/>
          <p14:tracePt t="4096" x="3471863" y="2838450"/>
          <p14:tracePt t="4103" x="3443288" y="2876550"/>
          <p14:tracePt t="4118" x="3376613" y="2976563"/>
          <p14:tracePt t="4134" x="3305175" y="3100388"/>
          <p14:tracePt t="4151" x="3248025" y="3176588"/>
          <p14:tracePt t="4184" x="3114675" y="3328988"/>
          <p14:tracePt t="4217" x="3005138" y="3438525"/>
          <p14:tracePt t="4234" x="2947988" y="3486150"/>
          <p14:tracePt t="4251" x="2919413" y="3509963"/>
          <p14:tracePt t="4268" x="2886075" y="3543300"/>
          <p14:tracePt t="4284" x="2862263" y="3562350"/>
          <p14:tracePt t="4301" x="2828925" y="3595688"/>
          <p14:tracePt t="4318" x="2795588" y="3619500"/>
          <p14:tracePt t="4334" x="2767013" y="3638550"/>
          <p14:tracePt t="4351" x="2724150" y="3657600"/>
          <p14:tracePt t="4367" x="2652713" y="3690938"/>
          <p14:tracePt t="4384" x="2590800" y="3709988"/>
          <p14:tracePt t="4401" x="2524125" y="3733800"/>
          <p14:tracePt t="4418" x="2443163" y="3767138"/>
          <p14:tracePt t="4434" x="2381250" y="3795713"/>
          <p14:tracePt t="4451" x="2305050" y="3824288"/>
          <p14:tracePt t="4467" x="2252663" y="3843338"/>
          <p14:tracePt t="4485" x="2162175" y="3857625"/>
          <p14:tracePt t="4501" x="2119313" y="3867150"/>
          <p14:tracePt t="4517" x="2076450" y="3871913"/>
          <p14:tracePt t="4534" x="2033588" y="3871913"/>
          <p14:tracePt t="4551" x="1971675" y="3857625"/>
          <p14:tracePt t="4568" x="1933575" y="3843338"/>
          <p14:tracePt t="4584" x="1905000" y="3833813"/>
          <p14:tracePt t="4601" x="1871663" y="3819525"/>
          <p14:tracePt t="4617" x="1828800" y="3810000"/>
          <p14:tracePt t="4634" x="1800225" y="3805238"/>
          <p14:tracePt t="4651" x="1762125" y="3795713"/>
          <p14:tracePt t="4668" x="1728788" y="3786188"/>
          <p14:tracePt t="4684" x="1714500" y="3776663"/>
          <p14:tracePt t="4701" x="1700213" y="3771900"/>
          <p14:tracePt t="4717" x="1690688" y="3767138"/>
          <p14:tracePt t="4734" x="1671638" y="3743325"/>
          <p14:tracePt t="4751" x="1662113" y="3729038"/>
          <p14:tracePt t="4767" x="1638300" y="3705225"/>
          <p14:tracePt t="4784" x="1609725" y="3676650"/>
          <p14:tracePt t="4801" x="1581150" y="3633788"/>
          <p14:tracePt t="4817" x="1566863" y="3619500"/>
          <p14:tracePt t="4834" x="1557338" y="3609975"/>
          <p14:tracePt t="4851" x="1552575" y="3600450"/>
          <p14:tracePt t="4867" x="1543050" y="3590925"/>
          <p14:tracePt t="4884" x="1538288" y="3586163"/>
          <p14:tracePt t="4901" x="1528763" y="3581400"/>
          <p14:tracePt t="4918" x="1519238" y="3571875"/>
          <p14:tracePt t="4934" x="1514475" y="3571875"/>
          <p14:tracePt t="4951" x="1509713" y="3571875"/>
          <p14:tracePt t="4968" x="1500188" y="3571875"/>
          <p14:tracePt t="4984" x="1495425" y="3571875"/>
          <p14:tracePt t="5001" x="1490663" y="3571875"/>
          <p14:tracePt t="5017" x="1481138" y="3576638"/>
          <p14:tracePt t="5034" x="1471613" y="3586163"/>
          <p14:tracePt t="5051" x="1443038" y="3619500"/>
          <p14:tracePt t="5067" x="1414463" y="3657600"/>
          <p14:tracePt t="5084" x="1400175" y="3695700"/>
          <p14:tracePt t="5101" x="1381125" y="3729038"/>
          <p14:tracePt t="5117" x="1376363" y="3752850"/>
          <p14:tracePt t="5134" x="1362075" y="3776663"/>
          <p14:tracePt t="5151" x="1362075" y="3805238"/>
          <p14:tracePt t="5168" x="1362075" y="3871913"/>
          <p14:tracePt t="5184" x="1371600" y="3924300"/>
          <p14:tracePt t="5201" x="1376363" y="3952875"/>
          <p14:tracePt t="5217" x="1376363" y="3967163"/>
          <p14:tracePt t="5234" x="1376363" y="3986213"/>
          <p14:tracePt t="5251" x="1376363" y="3995738"/>
          <p14:tracePt t="5267" x="1376363" y="4010025"/>
          <p14:tracePt t="5285" x="1381125" y="4033838"/>
          <p14:tracePt t="5301" x="1381125" y="4043363"/>
          <p14:tracePt t="5317" x="1381125" y="4057650"/>
          <p14:tracePt t="5334" x="1385888" y="4067175"/>
          <p14:tracePt t="5351" x="1390650" y="4076700"/>
          <p14:tracePt t="5367" x="1400175" y="4081463"/>
          <p14:tracePt t="5384" x="1404938" y="4081463"/>
          <p14:tracePt t="5401" x="1409700" y="4090988"/>
          <p14:tracePt t="5417" x="1419225" y="4100513"/>
          <p14:tracePt t="5434" x="1428750" y="4105275"/>
          <p14:tracePt t="5451" x="1433513" y="4110038"/>
          <p14:tracePt t="5467" x="1438275" y="4119563"/>
          <p14:tracePt t="5484" x="1443038" y="4119563"/>
          <p14:tracePt t="5520" x="1447800" y="4119563"/>
          <p14:tracePt t="5534" x="1452563" y="4119563"/>
          <p14:tracePt t="5542" x="1457325" y="4119563"/>
          <p14:tracePt t="5558" x="1466850" y="4110038"/>
          <p14:tracePt t="5567" x="1481138" y="4086225"/>
          <p14:tracePt t="5584" x="1514475" y="4000500"/>
          <p14:tracePt t="5601" x="1552575" y="3876675"/>
          <p14:tracePt t="5617" x="1557338" y="3833813"/>
          <p14:tracePt t="5634" x="1571625" y="3805238"/>
          <p14:tracePt t="5651" x="1571625" y="3776663"/>
          <p14:tracePt t="5667" x="1576388" y="3733800"/>
          <p14:tracePt t="5684" x="1581150" y="3700463"/>
          <p14:tracePt t="5701" x="1581150" y="3662363"/>
          <p14:tracePt t="5718" x="1595438" y="3614738"/>
          <p14:tracePt t="5734" x="1595438" y="3595688"/>
          <p14:tracePt t="5751" x="1595438" y="3586163"/>
          <p14:tracePt t="5767" x="1595438" y="3576638"/>
          <p14:tracePt t="5784" x="1595438" y="3557588"/>
          <p14:tracePt t="5801" x="1590675" y="3548063"/>
          <p14:tracePt t="5817" x="1576388" y="3533775"/>
          <p14:tracePt t="5834" x="1571625" y="3524250"/>
          <p14:tracePt t="5851" x="1562100" y="3524250"/>
          <p14:tracePt t="5867" x="1557338" y="3524250"/>
          <p14:tracePt t="5884" x="1547813" y="3524250"/>
          <p14:tracePt t="5901" x="1528763" y="3529013"/>
          <p14:tracePt t="5917" x="1514475" y="3548063"/>
          <p14:tracePt t="5934" x="1495425" y="3571875"/>
          <p14:tracePt t="5951" x="1476375" y="3600450"/>
          <p14:tracePt t="5967" x="1452563" y="3648075"/>
          <p14:tracePt t="5984" x="1447800" y="3686175"/>
          <p14:tracePt t="6001" x="1438275" y="3724275"/>
          <p14:tracePt t="6017" x="1438275" y="3743325"/>
          <p14:tracePt t="6034" x="1438275" y="3762375"/>
          <p14:tracePt t="6051" x="1438275" y="3776663"/>
          <p14:tracePt t="6067" x="1438275" y="3800475"/>
          <p14:tracePt t="6084" x="1438275" y="3829050"/>
          <p14:tracePt t="6101" x="1443038" y="3890963"/>
          <p14:tracePt t="6117" x="1447800" y="3919538"/>
          <p14:tracePt t="6134" x="1457325" y="3933825"/>
          <p14:tracePt t="6151" x="1466850" y="3952875"/>
          <p14:tracePt t="6167" x="1476375" y="3971925"/>
          <p14:tracePt t="6184" x="1481138" y="3986213"/>
          <p14:tracePt t="6201" x="1490663" y="3995738"/>
          <p14:tracePt t="6217" x="1504950" y="4010025"/>
          <p14:tracePt t="6234" x="1514475" y="4014788"/>
          <p14:tracePt t="6251" x="1519238" y="4024313"/>
          <p14:tracePt t="6267" x="1524000" y="4029075"/>
          <p14:tracePt t="6284" x="1533525" y="4038600"/>
          <p14:tracePt t="6301" x="1543050" y="4043363"/>
          <p14:tracePt t="6317" x="1547813" y="4043363"/>
          <p14:tracePt t="6334" x="1557338" y="4048125"/>
          <p14:tracePt t="6351" x="1566863" y="4052888"/>
          <p14:tracePt t="6367" x="1581150" y="4052888"/>
          <p14:tracePt t="6384" x="1590675" y="4052888"/>
          <p14:tracePt t="6401" x="1624013" y="4052888"/>
          <p14:tracePt t="6417" x="1643063" y="4052888"/>
          <p14:tracePt t="6434" x="1671638" y="4052888"/>
          <p14:tracePt t="6451" x="1700213" y="4043363"/>
          <p14:tracePt t="6468" x="1752600" y="4014788"/>
          <p14:tracePt t="6484" x="1785938" y="3981450"/>
          <p14:tracePt t="6501" x="1828800" y="3929063"/>
          <p14:tracePt t="6518" x="1890713" y="3800475"/>
          <p14:tracePt t="6534" x="1919288" y="3757613"/>
          <p14:tracePt t="6551" x="1928813" y="3719513"/>
          <p14:tracePt t="6567" x="1928813" y="3695700"/>
          <p14:tracePt t="6584" x="1928813" y="3671888"/>
          <p14:tracePt t="6601" x="1924050" y="3648075"/>
          <p14:tracePt t="6618" x="1900238" y="3624263"/>
          <p14:tracePt t="6634" x="1876425" y="3600450"/>
          <p14:tracePt t="6651" x="1819275" y="3571875"/>
          <p14:tracePt t="6667" x="1776413" y="3557588"/>
          <p14:tracePt t="6684" x="1743075" y="3552825"/>
          <p14:tracePt t="6701" x="1714500" y="3552825"/>
          <p14:tracePt t="6717" x="1671638" y="3567113"/>
          <p14:tracePt t="6734" x="1647825" y="3571875"/>
          <p14:tracePt t="6751" x="1628775" y="3590925"/>
          <p14:tracePt t="6768" x="1604963" y="3614738"/>
          <p14:tracePt t="6784" x="1576388" y="3671888"/>
          <p14:tracePt t="6801" x="1547813" y="3733800"/>
          <p14:tracePt t="6817" x="1533525" y="3795713"/>
          <p14:tracePt t="6834" x="1514475" y="3876675"/>
          <p14:tracePt t="6851" x="1514475" y="3905250"/>
          <p14:tracePt t="6867" x="1514475" y="3924300"/>
          <p14:tracePt t="6884" x="1514475" y="3948113"/>
          <p14:tracePt t="6901" x="1524000" y="3971925"/>
          <p14:tracePt t="6917" x="1528763" y="3986213"/>
          <p14:tracePt t="6934" x="1547813" y="4005263"/>
          <p14:tracePt t="6951" x="1562100" y="4024313"/>
          <p14:tracePt t="6967" x="1571625" y="4038600"/>
          <p14:tracePt t="6984" x="1585913" y="4052888"/>
          <p14:tracePt t="7001" x="1595438" y="4062413"/>
          <p14:tracePt t="7017" x="1633538" y="4076700"/>
          <p14:tracePt t="7034" x="1681163" y="4081463"/>
          <p14:tracePt t="7051" x="1724025" y="4081463"/>
          <p14:tracePt t="7067" x="1766888" y="4067175"/>
          <p14:tracePt t="7084" x="1838325" y="4043363"/>
          <p14:tracePt t="7101" x="1876425" y="4005263"/>
          <p14:tracePt t="7117" x="1928813" y="3924300"/>
          <p14:tracePt t="7134" x="1971675" y="3829050"/>
          <p14:tracePt t="7151" x="1990725" y="3729038"/>
          <p14:tracePt t="7167" x="1990725" y="3676650"/>
          <p14:tracePt t="7184" x="1976438" y="3648075"/>
          <p14:tracePt t="7201" x="1947863" y="3614738"/>
          <p14:tracePt t="7217" x="1909763" y="3595688"/>
          <p14:tracePt t="7234" x="1866900" y="3581400"/>
          <p14:tracePt t="7251" x="1833563" y="3576638"/>
          <p14:tracePt t="7267" x="1785938" y="3576638"/>
          <p14:tracePt t="7284" x="1752600" y="3590925"/>
          <p14:tracePt t="7301" x="1733550" y="3600450"/>
          <p14:tracePt t="7317" x="1714500" y="3619500"/>
          <p14:tracePt t="7334" x="1700213" y="3633788"/>
          <p14:tracePt t="7351" x="1695450" y="3638550"/>
          <p14:tracePt t="7367" x="1690688" y="3643313"/>
          <p14:tracePt t="7620" x="1690688" y="3686175"/>
          <p14:tracePt t="7628" x="1695450" y="3752850"/>
          <p14:tracePt t="7635" x="1704975" y="3810000"/>
          <p14:tracePt t="7651" x="1709738" y="3905250"/>
          <p14:tracePt t="7667" x="1719263" y="3952875"/>
          <p14:tracePt t="7684" x="1719263" y="3995738"/>
          <p14:tracePt t="7686" x="1719263" y="4024313"/>
          <p14:tracePt t="7701" x="1719263" y="4090988"/>
          <p14:tracePt t="7717" x="1719263" y="4167188"/>
          <p14:tracePt t="7734" x="1719263" y="4238625"/>
          <p14:tracePt t="7751" x="1714500" y="4300538"/>
          <p14:tracePt t="7767" x="1709738" y="4329113"/>
          <p14:tracePt t="7784" x="1709738" y="4338638"/>
          <p14:tracePt t="7800" x="1704975" y="4352925"/>
          <p14:tracePt t="7817" x="1700213" y="4376738"/>
          <p14:tracePt t="7834" x="1690688" y="4400550"/>
          <p14:tracePt t="7851" x="1690688" y="4410075"/>
          <p14:tracePt t="7867" x="1690688" y="4419600"/>
          <p14:tracePt t="7884" x="1690688" y="4429125"/>
          <p14:tracePt t="7900" x="1690688" y="4438650"/>
          <p14:tracePt t="7917" x="1690688" y="4443413"/>
          <p14:tracePt t="7934" x="1685925" y="4457700"/>
          <p14:tracePt t="7950" x="1685925" y="4467225"/>
          <p14:tracePt t="7967" x="1685925" y="4476750"/>
          <p14:tracePt t="8001" x="1685925" y="4486275"/>
          <p14:tracePt t="8075" x="1690688" y="4486275"/>
          <p14:tracePt t="8082" x="1695450" y="4481513"/>
          <p14:tracePt t="8090" x="1704975" y="4471988"/>
          <p14:tracePt t="8101" x="1724025" y="4462463"/>
          <p14:tracePt t="8118" x="1757363" y="4419600"/>
          <p14:tracePt t="8134" x="1824038" y="4324350"/>
          <p14:tracePt t="8151" x="1862138" y="4248150"/>
          <p14:tracePt t="8167" x="1890713" y="4171950"/>
          <p14:tracePt t="8184" x="1919288" y="4081463"/>
          <p14:tracePt t="8201" x="1933575" y="4019550"/>
          <p14:tracePt t="8217" x="1947863" y="3967163"/>
          <p14:tracePt t="8234" x="1947863" y="3938588"/>
          <p14:tracePt t="8251" x="1947863" y="3924300"/>
          <p14:tracePt t="8267" x="1947863" y="3919538"/>
          <p14:tracePt t="8284" x="1947863" y="3914775"/>
          <p14:tracePt t="8611" x="1933575" y="3914775"/>
          <p14:tracePt t="8619" x="1914525" y="3914775"/>
          <p14:tracePt t="8625" x="1890713" y="3914775"/>
          <p14:tracePt t="8634" x="1871663" y="3914775"/>
          <p14:tracePt t="8650" x="1828800" y="3914775"/>
          <p14:tracePt t="8667" x="1795463" y="3914775"/>
          <p14:tracePt t="8670" x="1785938" y="3914775"/>
          <p14:tracePt t="8685" x="1762125" y="3914775"/>
          <p14:tracePt t="8717" x="1743075" y="3914775"/>
          <p14:tracePt t="8750" x="1724025" y="3914775"/>
          <p14:tracePt t="8767" x="1719263" y="3914775"/>
          <p14:tracePt t="8801" x="1714500" y="3914775"/>
          <p14:tracePt t="8817" x="1709738" y="3914775"/>
          <p14:tracePt t="8834" x="1700213" y="3914775"/>
          <p14:tracePt t="8851" x="1695450" y="3914775"/>
          <p14:tracePt t="8867" x="1685925" y="3914775"/>
          <p14:tracePt t="8884" x="1676400" y="3914775"/>
          <p14:tracePt t="8956" x="1671638" y="3919538"/>
          <p14:tracePt t="8963" x="1666875" y="3919538"/>
          <p14:tracePt t="8971" x="1666875" y="3924300"/>
          <p14:tracePt t="8984" x="1657350" y="3929063"/>
          <p14:tracePt t="9001" x="1652588" y="3929063"/>
          <p14:tracePt t="9034" x="1647825" y="3929063"/>
          <p14:tracePt t="9081" x="1647825" y="3933825"/>
          <p14:tracePt t="9169" x="1647825" y="3938588"/>
          <p14:tracePt t="9175" x="1643063" y="3952875"/>
          <p14:tracePt t="9184" x="1638300" y="3971925"/>
          <p14:tracePt t="9201" x="1614488" y="4033838"/>
          <p14:tracePt t="9217" x="1595438" y="4100513"/>
          <p14:tracePt t="9234" x="1581150" y="4167188"/>
          <p14:tracePt t="9250" x="1576388" y="4195763"/>
          <p14:tracePt t="9267" x="1571625" y="4219575"/>
          <p14:tracePt t="9284" x="1562100" y="4248150"/>
          <p14:tracePt t="9301" x="1552575" y="4281488"/>
          <p14:tracePt t="9317" x="1547813" y="4305300"/>
          <p14:tracePt t="9334" x="1547813" y="4319588"/>
          <p14:tracePt t="9351" x="1543050" y="4343400"/>
          <p14:tracePt t="9367" x="1528763" y="4386263"/>
          <p14:tracePt t="9384" x="1524000" y="4433888"/>
          <p14:tracePt t="9401" x="1519238" y="4476750"/>
          <p14:tracePt t="9417" x="1504950" y="4514850"/>
          <p14:tracePt t="9434" x="1504950" y="4524375"/>
          <p14:tracePt t="9451" x="1504950" y="4533900"/>
          <p14:tracePt t="9467" x="1504950" y="4538663"/>
          <p14:tracePt t="9484" x="1504950" y="4548188"/>
          <p14:tracePt t="9500" x="1504950" y="4557713"/>
          <p14:tracePt t="9517" x="1504950" y="4572000"/>
          <p14:tracePt t="9534" x="1509713" y="4581525"/>
          <p14:tracePt t="9550" x="1514475" y="4600575"/>
          <p14:tracePt t="9567" x="1524000" y="4619625"/>
          <p14:tracePt t="9584" x="1524000" y="4624388"/>
          <p14:tracePt t="9601" x="1524000" y="4633913"/>
          <p14:tracePt t="9617" x="1528763" y="4643438"/>
          <p14:tracePt t="9634" x="1538288" y="4652963"/>
          <p14:tracePt t="9650" x="1543050" y="4662488"/>
          <p14:tracePt t="9667" x="1547813" y="4672013"/>
          <p14:tracePt t="9685" x="1552575" y="4681538"/>
          <p14:tracePt t="9701" x="1557338" y="4681538"/>
          <p14:tracePt t="9717" x="1576388" y="4681538"/>
          <p14:tracePt t="9734" x="1643063" y="4657725"/>
          <p14:tracePt t="9750" x="1704975" y="4629150"/>
          <p14:tracePt t="9767" x="1752600" y="4619625"/>
          <p14:tracePt t="9784" x="1785938" y="4605338"/>
          <p14:tracePt t="9800" x="1824038" y="4605338"/>
          <p14:tracePt t="9817" x="1857375" y="4605338"/>
          <p14:tracePt t="9834" x="1881188" y="4629150"/>
          <p14:tracePt t="9850" x="1938338" y="4724400"/>
          <p14:tracePt t="9867" x="1957388" y="4786313"/>
          <p14:tracePt t="9884" x="1962150" y="4824413"/>
          <p14:tracePt t="9901" x="1971675" y="4852988"/>
          <p14:tracePt t="9917" x="1971675" y="4867275"/>
          <p14:tracePt t="9934" x="1971675" y="4872038"/>
          <p14:tracePt t="9950" x="1971675" y="4881563"/>
          <p14:tracePt t="9984" x="1971675" y="4886325"/>
          <p14:tracePt t="10476" x="1985963" y="4886325"/>
          <p14:tracePt t="10483" x="2009775" y="4886325"/>
          <p14:tracePt t="10489" x="2038350" y="4886325"/>
          <p14:tracePt t="10500" x="2062163" y="4886325"/>
          <p14:tracePt t="10517" x="2109788" y="4886325"/>
          <p14:tracePt t="10550" x="2243138" y="4886325"/>
          <p14:tracePt t="10584" x="2314575" y="4886325"/>
          <p14:tracePt t="10602" x="2347913" y="4886325"/>
          <p14:tracePt t="10617" x="2366963" y="4886325"/>
          <p14:tracePt t="10634" x="2390775" y="4886325"/>
          <p14:tracePt t="10650" x="2419350" y="4886325"/>
          <p14:tracePt t="10667" x="2471738" y="4886325"/>
          <p14:tracePt t="10684" x="2528888" y="4886325"/>
          <p14:tracePt t="10700" x="2600325" y="4876800"/>
          <p14:tracePt t="10717" x="2705100" y="4867275"/>
          <p14:tracePt t="10734" x="2757488" y="4867275"/>
          <p14:tracePt t="10750" x="2805113" y="4867275"/>
          <p14:tracePt t="10767" x="2876550" y="4867275"/>
          <p14:tracePt t="10784" x="2986088" y="4867275"/>
          <p14:tracePt t="10800" x="3057525" y="4867275"/>
          <p14:tracePt t="10817" x="3124200" y="4867275"/>
          <p14:tracePt t="10834" x="3176588" y="4867275"/>
          <p14:tracePt t="10850" x="3252788" y="4857750"/>
          <p14:tracePt t="10867" x="3324225" y="4848225"/>
          <p14:tracePt t="10884" x="3405188" y="4843463"/>
          <p14:tracePt t="10900" x="3519488" y="4843463"/>
          <p14:tracePt t="10917" x="3576638" y="4843463"/>
          <p14:tracePt t="10934" x="3643313" y="4843463"/>
          <p14:tracePt t="10950" x="3724275" y="4843463"/>
          <p14:tracePt t="10967" x="3819525" y="4843463"/>
          <p14:tracePt t="10984" x="3886200" y="4843463"/>
          <p14:tracePt t="11001" x="3933825" y="4843463"/>
          <p14:tracePt t="11017" x="3986213" y="4843463"/>
          <p14:tracePt t="11034" x="4043363" y="4843463"/>
          <p14:tracePt t="11050" x="4067175" y="4843463"/>
          <p14:tracePt t="11067" x="4076700" y="4843463"/>
          <p14:tracePt t="11084" x="4081463" y="4843463"/>
          <p14:tracePt t="11305" x="4110038" y="4843463"/>
          <p14:tracePt t="11312" x="4148138" y="4833938"/>
          <p14:tracePt t="11320" x="4171950" y="4829175"/>
          <p14:tracePt t="11334" x="4224338" y="4819650"/>
          <p14:tracePt t="11350" x="4243388" y="4814888"/>
          <p14:tracePt t="11367" x="4267200" y="4814888"/>
          <p14:tracePt t="11384" x="4276725" y="4814888"/>
          <p14:tracePt t="11401" x="4281488" y="4814888"/>
          <p14:tracePt t="11434" x="4243388" y="4829175"/>
          <p14:tracePt t="11450" x="4138613" y="4867275"/>
          <p14:tracePt t="11467" x="3871913" y="4967288"/>
          <p14:tracePt t="11484" x="3648075" y="5024438"/>
          <p14:tracePt t="11500" x="3457575" y="5053013"/>
          <p14:tracePt t="11517" x="3157538" y="5057775"/>
          <p14:tracePt t="11534" x="3000375" y="5038725"/>
          <p14:tracePt t="11550" x="2852738" y="5005388"/>
          <p14:tracePt t="11567" x="2700338" y="4967288"/>
          <p14:tracePt t="11584" x="2533650" y="4910138"/>
          <p14:tracePt t="11600" x="2462213" y="4886325"/>
          <p14:tracePt t="11617" x="2400300" y="4867275"/>
          <p14:tracePt t="11634" x="2338388" y="4857750"/>
          <p14:tracePt t="11650" x="2238375" y="4838700"/>
          <p14:tracePt t="11667" x="2190750" y="4833938"/>
          <p14:tracePt t="11684" x="2138363" y="4819650"/>
          <p14:tracePt t="11701" x="2076450" y="4805363"/>
          <p14:tracePt t="11717" x="2057400" y="4805363"/>
          <p14:tracePt t="11734" x="2033588" y="4795838"/>
          <p14:tracePt t="11750" x="2024063" y="4795838"/>
          <p14:tracePt t="11767" x="2014538" y="4795838"/>
          <p14:tracePt t="11784" x="2005013" y="4795838"/>
          <p14:tracePt t="11817" x="1995488" y="4795838"/>
          <p14:tracePt t="11834" x="1971675" y="4800600"/>
          <p14:tracePt t="11850" x="1933575" y="4829175"/>
          <p14:tracePt t="11867" x="1866900" y="4867275"/>
          <p14:tracePt t="11884" x="1766888" y="4924425"/>
          <p14:tracePt t="11900" x="1624013" y="4991100"/>
          <p14:tracePt t="11917" x="1547813" y="5005388"/>
          <p14:tracePt t="11934" x="1481138" y="5000625"/>
          <p14:tracePt t="11950" x="1376363" y="4948238"/>
          <p14:tracePt t="11967" x="1319213" y="4905375"/>
          <p14:tracePt t="11984" x="1285875" y="4876800"/>
          <p14:tracePt t="12000" x="1247775" y="4810125"/>
          <p14:tracePt t="12017" x="1219200" y="4729163"/>
          <p14:tracePt t="12034" x="1214438" y="4686300"/>
          <p14:tracePt t="12050" x="1214438" y="4648200"/>
          <p14:tracePt t="12067" x="1228725" y="4629150"/>
          <p14:tracePt t="12084" x="1266825" y="4591050"/>
          <p14:tracePt t="12100" x="1319213" y="4562475"/>
          <p14:tracePt t="12117" x="1381125" y="4552950"/>
          <p14:tracePt t="12134" x="1466850" y="4557713"/>
          <p14:tracePt t="12150" x="1519238" y="4581525"/>
          <p14:tracePt t="12167" x="1576388" y="4614863"/>
          <p14:tracePt t="12184" x="1614488" y="4652963"/>
          <p14:tracePt t="12200" x="1657350" y="4729163"/>
          <p14:tracePt t="12217" x="1671638" y="4757738"/>
          <p14:tracePt t="12233" x="1681163" y="4786313"/>
          <p14:tracePt t="12250" x="1690688" y="4795838"/>
          <p14:tracePt t="12267" x="1690688" y="4810125"/>
          <p14:tracePt t="12283" x="1690688" y="4824413"/>
          <p14:tracePt t="12300" x="1690688" y="4848225"/>
          <p14:tracePt t="12317" x="1671638" y="4872038"/>
          <p14:tracePt t="12334" x="1662113" y="4891088"/>
          <p14:tracePt t="12350" x="1657350" y="4900613"/>
          <p14:tracePt t="12367" x="1652588" y="4910138"/>
          <p14:tracePt t="12384" x="1652588" y="4919663"/>
          <p14:tracePt t="14036" x="1647825" y="4919663"/>
          <p14:tracePt t="14043" x="1643063" y="4914900"/>
          <p14:tracePt t="14051" x="1633538" y="4905375"/>
          <p14:tracePt t="14067" x="1595438" y="4891088"/>
          <p14:tracePt t="14083" x="1552575" y="4872038"/>
          <p14:tracePt t="14100" x="1524000" y="4867275"/>
          <p14:tracePt t="14133" x="1504950" y="4862513"/>
          <p14:tracePt t="14167" x="1490663" y="4862513"/>
          <p14:tracePt t="14183" x="1485900" y="4862513"/>
          <p14:tracePt t="14200" x="1481138" y="4862513"/>
          <p14:tracePt t="14217" x="1476375" y="4862513"/>
          <p14:tracePt t="14233" x="1466850" y="4862513"/>
          <p14:tracePt t="14250" x="1457325" y="4862513"/>
          <p14:tracePt t="14267" x="1452563" y="4862513"/>
          <p14:tracePt t="14283" x="1447800" y="4862513"/>
          <p14:tracePt t="14653" x="1476375" y="4862513"/>
          <p14:tracePt t="14660" x="1524000" y="4852988"/>
          <p14:tracePt t="14667" x="1562100" y="4848225"/>
          <p14:tracePt t="14683" x="1633538" y="4838700"/>
          <p14:tracePt t="14700" x="1700213" y="4833938"/>
          <p14:tracePt t="14717" x="1771650" y="4824413"/>
          <p14:tracePt t="14734" x="1933575" y="4819650"/>
          <p14:tracePt t="14750" x="2024063" y="4810125"/>
          <p14:tracePt t="14767" x="2114550" y="4800600"/>
          <p14:tracePt t="14784" x="2205038" y="4795838"/>
          <p14:tracePt t="14800" x="2366963" y="4776788"/>
          <p14:tracePt t="14817" x="2471738" y="4772025"/>
          <p14:tracePt t="14834" x="2552700" y="4762500"/>
          <p14:tracePt t="14850" x="2676525" y="4752975"/>
          <p14:tracePt t="14867" x="2781300" y="4738688"/>
          <p14:tracePt t="14883" x="2886075" y="4729163"/>
          <p14:tracePt t="14900" x="2976563" y="4724400"/>
          <p14:tracePt t="14917" x="3114675" y="4714875"/>
          <p14:tracePt t="14933" x="3214688" y="4714875"/>
          <p14:tracePt t="14950" x="3338513" y="4714875"/>
          <p14:tracePt t="14967" x="3471863" y="4714875"/>
          <p14:tracePt t="14983" x="3543300" y="4710113"/>
          <p14:tracePt t="15000" x="3624263" y="4710113"/>
          <p14:tracePt t="15017" x="3705225" y="4719638"/>
          <p14:tracePt t="15033" x="3824288" y="4733925"/>
          <p14:tracePt t="15050" x="3886200" y="4748213"/>
          <p14:tracePt t="15067" x="3938588" y="4757738"/>
          <p14:tracePt t="15083" x="3986213" y="4757738"/>
          <p14:tracePt t="15100" x="4048125" y="4767263"/>
          <p14:tracePt t="15117" x="4076700" y="4772025"/>
          <p14:tracePt t="15134" x="4086225" y="4772025"/>
          <p14:tracePt t="15150" x="4090988" y="4772025"/>
          <p14:tracePt t="15351" x="4129088" y="4772025"/>
          <p14:tracePt t="15357" x="4176713" y="4767263"/>
          <p14:tracePt t="15367" x="4219575" y="4762500"/>
          <p14:tracePt t="15383" x="4310063" y="4762500"/>
          <p14:tracePt t="15400" x="4391025" y="4762500"/>
          <p14:tracePt t="15417" x="4476750" y="4762500"/>
          <p14:tracePt t="15433" x="4514850" y="4767263"/>
          <p14:tracePt t="15450" x="4543425" y="4767263"/>
          <p14:tracePt t="15467" x="4572000" y="4767263"/>
          <p14:tracePt t="15483" x="4600575" y="4767263"/>
          <p14:tracePt t="15500" x="4624388" y="4767263"/>
          <p14:tracePt t="15517" x="4643438" y="4767263"/>
          <p14:tracePt t="15534" x="4676775" y="4767263"/>
          <p14:tracePt t="15550" x="4686300" y="4767263"/>
          <p14:tracePt t="15567" x="4695825" y="4767263"/>
          <p14:tracePt t="15584" x="4705350" y="4767263"/>
          <p14:tracePt t="15600" x="4710113" y="4767263"/>
          <p14:tracePt t="15637" x="4714875" y="4767263"/>
          <p14:tracePt t="17399" x="4652963" y="4767263"/>
          <p14:tracePt t="17405" x="4562475" y="4767263"/>
          <p14:tracePt t="17417" x="4462463" y="4767263"/>
          <p14:tracePt t="17433" x="4229100" y="4786313"/>
          <p14:tracePt t="17450" x="3943350" y="4786313"/>
          <p14:tracePt t="17467" x="3757613" y="4786313"/>
          <p14:tracePt t="17500" x="3357563" y="4786313"/>
          <p14:tracePt t="17533" x="3057525" y="4786313"/>
          <p14:tracePt t="17550" x="2967038" y="4786313"/>
          <p14:tracePt t="17567" x="2809875" y="4786313"/>
          <p14:tracePt t="17583" x="2705100" y="4795838"/>
          <p14:tracePt t="17600" x="2605088" y="4800600"/>
          <p14:tracePt t="17616" x="2533650" y="4810125"/>
          <p14:tracePt t="17633" x="2428875" y="4814888"/>
          <p14:tracePt t="17650" x="2347913" y="4824413"/>
          <p14:tracePt t="17667" x="2266950" y="4833938"/>
          <p14:tracePt t="17684" x="2147888" y="4852988"/>
          <p14:tracePt t="17700" x="2071688" y="4876800"/>
          <p14:tracePt t="17717" x="2009775" y="4900613"/>
          <p14:tracePt t="17733" x="1924050" y="4929188"/>
          <p14:tracePt t="17750" x="1790700" y="4967288"/>
          <p14:tracePt t="17766" x="1704975" y="4991100"/>
          <p14:tracePt t="17783" x="1643063" y="5005388"/>
          <p14:tracePt t="17800" x="1600200" y="5010150"/>
          <p14:tracePt t="17817" x="1552575" y="5019675"/>
          <p14:tracePt t="17833" x="1533525" y="5019675"/>
          <p14:tracePt t="17850" x="1524000" y="5019675"/>
          <p14:tracePt t="17866" x="1519238" y="5019675"/>
          <p14:tracePt t="17883" x="1514475" y="5019675"/>
          <p14:tracePt t="17905" x="1514475" y="5010150"/>
          <p14:tracePt t="17917" x="1519238" y="5000625"/>
          <p14:tracePt t="17933" x="1609725" y="4953000"/>
          <p14:tracePt t="17950" x="1743075" y="4929188"/>
          <p14:tracePt t="17967" x="1900238" y="4910138"/>
          <p14:tracePt t="17983" x="2105025" y="4891088"/>
          <p14:tracePt t="18000" x="2381250" y="4872038"/>
          <p14:tracePt t="18017" x="2538413" y="4848225"/>
          <p14:tracePt t="18033" x="2695575" y="4829175"/>
          <p14:tracePt t="18050" x="2833688" y="4814888"/>
          <p14:tracePt t="18066" x="2967038" y="4814888"/>
          <p14:tracePt t="18083" x="3062288" y="4814888"/>
          <p14:tracePt t="18100" x="3152775" y="4824413"/>
          <p14:tracePt t="18117" x="3271838" y="4838700"/>
          <p14:tracePt t="18133" x="3324225" y="4852988"/>
          <p14:tracePt t="18150" x="3371850" y="4852988"/>
          <p14:tracePt t="18166" x="3429000" y="4852988"/>
          <p14:tracePt t="18183" x="3543300" y="4857750"/>
          <p14:tracePt t="18200" x="3629025" y="4867275"/>
          <p14:tracePt t="18217" x="3700463" y="4881563"/>
          <p14:tracePt t="18233" x="3771900" y="4886325"/>
          <p14:tracePt t="18250" x="3862388" y="4886325"/>
          <p14:tracePt t="18267" x="3938588" y="4886325"/>
          <p14:tracePt t="18283" x="4019550" y="4886325"/>
          <p14:tracePt t="18300" x="4152900" y="4852988"/>
          <p14:tracePt t="18317" x="4214813" y="4833938"/>
          <p14:tracePt t="18333" x="4267200" y="4814888"/>
          <p14:tracePt t="18350" x="4319588" y="4800600"/>
          <p14:tracePt t="18367" x="4410075" y="4772025"/>
          <p14:tracePt t="18383" x="4452938" y="4772025"/>
          <p14:tracePt t="18400" x="4486275" y="4772025"/>
          <p14:tracePt t="18416" x="4510088" y="4772025"/>
          <p14:tracePt t="18433" x="4524375" y="4772025"/>
          <p14:tracePt t="18450" x="4529138" y="4772025"/>
          <p14:tracePt t="18466" x="4538663" y="4772025"/>
          <p14:tracePt t="18742" x="4514850" y="4695825"/>
          <p14:tracePt t="18749" x="4462463" y="4419600"/>
          <p14:tracePt t="18756" x="4433888" y="4119563"/>
          <p14:tracePt t="18766" x="4395788" y="3876675"/>
          <p14:tracePt t="18783" x="4295775" y="3281363"/>
          <p14:tracePt t="18800" x="4181475" y="2690813"/>
          <p14:tracePt t="18817" x="4138613" y="2500313"/>
          <p14:tracePt t="18833" x="4076700" y="2357438"/>
          <p14:tracePt t="18850" x="4014788" y="2247900"/>
          <p14:tracePt t="18866" x="3957638" y="2143125"/>
          <p14:tracePt t="18883" x="3910013" y="2090738"/>
          <p14:tracePt t="18900" x="3829050" y="2047875"/>
          <p14:tracePt t="18917" x="3705225" y="1990725"/>
          <p14:tracePt t="18933" x="3643313" y="1971675"/>
          <p14:tracePt t="18950" x="3605213" y="1957388"/>
          <p14:tracePt t="18966" x="3567113" y="1952625"/>
          <p14:tracePt t="18983" x="3543300" y="1947863"/>
          <p14:tracePt t="19000" x="3529013" y="1938338"/>
          <p14:tracePt t="19016" x="3519488" y="1938338"/>
          <p14:tracePt t="19033" x="3500438" y="1938338"/>
          <p14:tracePt t="19050" x="3486150" y="1938338"/>
          <p14:tracePt t="19066" x="3476625" y="1938338"/>
          <p14:tracePt t="19083" x="3471863" y="1938338"/>
          <p14:tracePt t="19100" x="3467100" y="1938338"/>
          <p14:tracePt t="19116" x="3448050" y="1957388"/>
          <p14:tracePt t="19133" x="3424238" y="1985963"/>
          <p14:tracePt t="19150" x="3381375" y="2043113"/>
          <p14:tracePt t="19167" x="3309938" y="2124075"/>
          <p14:tracePt t="19183" x="3276600" y="2162175"/>
          <p14:tracePt t="19200" x="3238500" y="2190750"/>
          <p14:tracePt t="19216" x="3200400" y="2224088"/>
          <p14:tracePt t="19233" x="3128963" y="2257425"/>
          <p14:tracePt t="19250" x="3081338" y="2271713"/>
          <p14:tracePt t="19267" x="3019425" y="2276475"/>
          <p14:tracePt t="19283" x="2957513" y="2276475"/>
          <p14:tracePt t="19300" x="2905125" y="2257425"/>
          <p14:tracePt t="19316" x="2881313" y="2238375"/>
          <p14:tracePt t="19333" x="2857500" y="2209800"/>
          <p14:tracePt t="19350" x="2824163" y="2147888"/>
          <p14:tracePt t="19367" x="2814638" y="2109788"/>
          <p14:tracePt t="19383" x="2805113" y="2066925"/>
          <p14:tracePt t="19400" x="2805113" y="2038350"/>
          <p14:tracePt t="19417" x="2809875" y="2000250"/>
          <p14:tracePt t="19433" x="2814638" y="1981200"/>
          <p14:tracePt t="19450" x="2833688" y="1966913"/>
          <p14:tracePt t="19466" x="2867025" y="1947863"/>
          <p14:tracePt t="19483" x="2933700" y="1928813"/>
          <p14:tracePt t="19500" x="2971800" y="1919288"/>
          <p14:tracePt t="19516" x="3009900" y="1919288"/>
          <p14:tracePt t="19533" x="3048000" y="1933575"/>
          <p14:tracePt t="19550" x="3071813" y="1947863"/>
          <p14:tracePt t="19566" x="3081338" y="1962150"/>
          <p14:tracePt t="19583" x="3100388" y="1990725"/>
          <p14:tracePt t="19600" x="3105150" y="2043113"/>
          <p14:tracePt t="19616" x="3105150" y="2095500"/>
          <p14:tracePt t="19633" x="3105150" y="2138363"/>
          <p14:tracePt t="19650" x="3095625" y="2176463"/>
          <p14:tracePt t="19666" x="3086100" y="2214563"/>
          <p14:tracePt t="19683" x="3076575" y="2228850"/>
          <p14:tracePt t="19700" x="3076575" y="2238375"/>
          <p14:tracePt t="19716" x="3076575" y="2243138"/>
          <p14:tracePt t="19733" x="3076575" y="2252663"/>
          <p14:tracePt t="19784" x="3076575" y="2257425"/>
          <p14:tracePt t="19997" x="3138488" y="2257425"/>
          <p14:tracePt t="20004" x="3248025" y="2247900"/>
          <p14:tracePt t="20016" x="3376613" y="2228850"/>
          <p14:tracePt t="20033" x="3662363" y="2200275"/>
          <p14:tracePt t="20050" x="3862388" y="2190750"/>
          <p14:tracePt t="20083" x="4152900" y="2176463"/>
          <p14:tracePt t="20116" x="4271963" y="2176463"/>
          <p14:tracePt t="20133" x="4291013" y="2176463"/>
          <p14:tracePt t="20150" x="4314825" y="2176463"/>
          <p14:tracePt t="20166" x="4333875" y="2176463"/>
          <p14:tracePt t="20183" x="4362450" y="2176463"/>
          <p14:tracePt t="20200" x="4405313" y="2176463"/>
          <p14:tracePt t="20216" x="4467225" y="2162175"/>
          <p14:tracePt t="20233" x="4505325" y="2147888"/>
          <p14:tracePt t="20250" x="4548188" y="2143125"/>
          <p14:tracePt t="20266" x="4591050" y="2138363"/>
          <p14:tracePt t="20283" x="4676775" y="2124075"/>
          <p14:tracePt t="20300" x="4752975" y="2124075"/>
          <p14:tracePt t="20316" x="4824413" y="2124075"/>
          <p14:tracePt t="20333" x="4881563" y="2124075"/>
          <p14:tracePt t="20350" x="4929188" y="2124075"/>
          <p14:tracePt t="20366" x="4943475" y="2124075"/>
          <p14:tracePt t="20383" x="4957763" y="2124075"/>
          <p14:tracePt t="20400" x="4967288" y="2128838"/>
          <p14:tracePt t="20416" x="4972050" y="2133600"/>
          <p14:tracePt t="20433" x="4981575" y="2143125"/>
          <p14:tracePt t="20450" x="4981575" y="2157413"/>
          <p14:tracePt t="20466" x="4976813" y="2200275"/>
          <p14:tracePt t="20483" x="4953000" y="2238375"/>
          <p14:tracePt t="20500" x="4872038" y="2290763"/>
          <p14:tracePt t="20516" x="4772025" y="2347913"/>
          <p14:tracePt t="20533" x="4672013" y="2376488"/>
          <p14:tracePt t="20550" x="4614863" y="2376488"/>
          <p14:tracePt t="20566" x="4557713" y="2347913"/>
          <p14:tracePt t="20583" x="4500563" y="2276475"/>
          <p14:tracePt t="20600" x="4462463" y="2209800"/>
          <p14:tracePt t="20616" x="4452938" y="2119313"/>
          <p14:tracePt t="20633" x="4457700" y="2019300"/>
          <p14:tracePt t="20650" x="4491038" y="1924050"/>
          <p14:tracePt t="20666" x="4514850" y="1895475"/>
          <p14:tracePt t="20683" x="4562475" y="1871663"/>
          <p14:tracePt t="20700" x="4610100" y="1871663"/>
          <p14:tracePt t="20716" x="4681538" y="1876425"/>
          <p14:tracePt t="20733" x="4714875" y="1895475"/>
          <p14:tracePt t="20750" x="4743450" y="1928813"/>
          <p14:tracePt t="20767" x="4781550" y="1990725"/>
          <p14:tracePt t="20783" x="4786313" y="2019300"/>
          <p14:tracePt t="20800" x="4786313" y="2047875"/>
          <p14:tracePt t="20816" x="4786313" y="2071688"/>
          <p14:tracePt t="20833" x="4772025" y="2109788"/>
          <p14:tracePt t="20850" x="4767263" y="2133600"/>
          <p14:tracePt t="20866" x="4762500" y="2147888"/>
          <p14:tracePt t="20883" x="4757738" y="2157413"/>
          <p14:tracePt t="20900" x="4757738" y="2166938"/>
          <p14:tracePt t="21260" x="4748213" y="2238375"/>
          <p14:tracePt t="21266" x="4738688" y="2328863"/>
          <p14:tracePt t="21274" x="4719638" y="2438400"/>
          <p14:tracePt t="21283" x="4700588" y="2595563"/>
          <p14:tracePt t="21300" x="4672013" y="2843213"/>
          <p14:tracePt t="21316" x="4643438" y="3005138"/>
          <p14:tracePt t="21349" x="4610100" y="3376613"/>
          <p14:tracePt t="21383" x="4610100" y="3514725"/>
          <p14:tracePt t="21400" x="4610100" y="3595688"/>
          <p14:tracePt t="21416" x="4610100" y="3676650"/>
          <p14:tracePt t="21433" x="4595813" y="3748088"/>
          <p14:tracePt t="21450" x="4595813" y="3810000"/>
          <p14:tracePt t="21466" x="4595813" y="3838575"/>
          <p14:tracePt t="21483" x="4595813" y="3867150"/>
          <p14:tracePt t="21500" x="4595813" y="3914775"/>
          <p14:tracePt t="21516" x="4576763" y="4038600"/>
          <p14:tracePt t="21533" x="4572000" y="4133850"/>
          <p14:tracePt t="21550" x="4562475" y="4191000"/>
          <p14:tracePt t="21566" x="4557713" y="4238625"/>
          <p14:tracePt t="21583" x="4548188" y="4295775"/>
          <p14:tracePt t="21600" x="4538663" y="4348163"/>
          <p14:tracePt t="21616" x="4529138" y="4391025"/>
          <p14:tracePt t="21633" x="4514850" y="4433888"/>
          <p14:tracePt t="21649" x="4514850" y="4443413"/>
          <p14:tracePt t="21666" x="4514850" y="4452938"/>
          <p14:tracePt t="21683" x="4514850" y="4457700"/>
          <p14:tracePt t="21700" x="4514850" y="4462463"/>
          <p14:tracePt t="21810" x="4514850" y="4467225"/>
          <p14:tracePt t="21817" x="4514850" y="4471988"/>
          <p14:tracePt t="21824" x="4510088" y="4471988"/>
          <p14:tracePt t="21833" x="4505325" y="4476750"/>
          <p14:tracePt t="21849" x="4495800" y="4491038"/>
          <p14:tracePt t="21866" x="4471988" y="4514850"/>
          <p14:tracePt t="21883" x="4424363" y="4552950"/>
          <p14:tracePt t="21900" x="4386263" y="4576763"/>
          <p14:tracePt t="21916" x="4357688" y="4600575"/>
          <p14:tracePt t="21933" x="4333875" y="4610100"/>
          <p14:tracePt t="21950" x="4314825" y="4619625"/>
          <p14:tracePt t="21966" x="4267200" y="4600575"/>
          <p14:tracePt t="21983" x="4186238" y="4500563"/>
          <p14:tracePt t="22000" x="4019550" y="4319588"/>
          <p14:tracePt t="22016" x="3924300" y="4238625"/>
          <p14:tracePt t="22033" x="3867150" y="4186238"/>
          <p14:tracePt t="22050" x="3848100" y="4171950"/>
          <p14:tracePt t="22066" x="3833813" y="4157663"/>
          <p14:tracePt t="22083" x="3829050" y="4157663"/>
          <p14:tracePt t="22100" x="3824288" y="4157663"/>
          <p14:tracePt t="22116" x="3814763" y="4176713"/>
          <p14:tracePt t="22133" x="3810000" y="4233863"/>
          <p14:tracePt t="22150" x="3810000" y="4295775"/>
          <p14:tracePt t="22166" x="3810000" y="4338638"/>
          <p14:tracePt t="22183" x="3810000" y="4367213"/>
          <p14:tracePt t="22199" x="3810000" y="4386263"/>
          <p14:tracePt t="22216" x="3810000" y="4391025"/>
          <p14:tracePt t="22233" x="3810000" y="4400550"/>
          <p14:tracePt t="22250" x="3805238" y="4400550"/>
          <p14:tracePt t="22266" x="3781425" y="4400550"/>
          <p14:tracePt t="22283" x="3743325" y="4386263"/>
          <p14:tracePt t="22300" x="3695700" y="4343400"/>
          <p14:tracePt t="22316" x="3600450" y="4262438"/>
          <p14:tracePt t="22333" x="3557588" y="4219575"/>
          <p14:tracePt t="22350" x="3524250" y="4186238"/>
          <p14:tracePt t="22366" x="3514725" y="4171950"/>
          <p14:tracePt t="22383" x="3509963" y="4167188"/>
          <p14:tracePt t="22434" x="3514725" y="4176713"/>
          <p14:tracePt t="22441" x="3519488" y="4191000"/>
          <p14:tracePt t="22449" x="3529013" y="4200525"/>
          <p14:tracePt t="22466" x="3548063" y="4243388"/>
          <p14:tracePt t="22483" x="3557588" y="4291013"/>
          <p14:tracePt t="22500" x="3571875" y="4352925"/>
          <p14:tracePt t="22516" x="3571875" y="4381500"/>
          <p14:tracePt t="22533" x="3571875" y="4395788"/>
          <p14:tracePt t="22550" x="3571875" y="4405313"/>
          <p14:tracePt t="22566" x="3571875" y="4410075"/>
          <p14:tracePt t="22764" x="3571875" y="4438650"/>
          <p14:tracePt t="22772" x="3571875" y="4462463"/>
          <p14:tracePt t="22783" x="3571875" y="4495800"/>
          <p14:tracePt t="22799" x="3562350" y="4548188"/>
          <p14:tracePt t="22816" x="3552825" y="4595813"/>
          <p14:tracePt t="22833" x="3548063" y="4619625"/>
          <p14:tracePt t="22849" x="3543300" y="4629150"/>
          <p14:tracePt t="22866" x="3543300" y="4638675"/>
          <p14:tracePt t="22883" x="3543300" y="4643438"/>
          <p14:tracePt t="22900" x="3543300" y="4648200"/>
          <p14:tracePt t="22916" x="3543300" y="4657725"/>
          <p14:tracePt t="22933" x="3586163" y="4667250"/>
          <p14:tracePt t="22950" x="3681413" y="4681538"/>
          <p14:tracePt t="22966" x="3805238" y="4700588"/>
          <p14:tracePt t="22983" x="3919538" y="4714875"/>
          <p14:tracePt t="22999" x="4057650" y="4733925"/>
          <p14:tracePt t="23016" x="4148138" y="4733925"/>
          <p14:tracePt t="23033" x="4243388" y="4719638"/>
          <p14:tracePt t="23050" x="4400550" y="4719638"/>
          <p14:tracePt t="23066" x="4471988" y="4719638"/>
          <p14:tracePt t="23083" x="4519613" y="4719638"/>
          <p14:tracePt t="23100" x="4557713" y="4719638"/>
          <p14:tracePt t="23116" x="4576763" y="4719638"/>
          <p14:tracePt t="23133" x="4586288" y="4719638"/>
          <p14:tracePt t="23149" x="4591050" y="4719638"/>
          <p14:tracePt t="23183" x="4576763" y="4691063"/>
          <p14:tracePt t="23199" x="4471988" y="4576763"/>
          <p14:tracePt t="23216" x="4291013" y="4424363"/>
          <p14:tracePt t="23233" x="3881438" y="4081463"/>
          <p14:tracePt t="23250" x="3600450" y="3871913"/>
          <p14:tracePt t="23266" x="3457575" y="3781425"/>
          <p14:tracePt t="23283" x="3371850" y="3733800"/>
          <p14:tracePt t="23300" x="3295650" y="3690938"/>
          <p14:tracePt t="23316" x="3267075" y="3681413"/>
          <p14:tracePt t="23333" x="3243263" y="3662363"/>
          <p14:tracePt t="23349" x="3228975" y="3652838"/>
          <p14:tracePt t="23366" x="3219450" y="3643313"/>
          <p14:tracePt t="23383" x="3209925" y="3638550"/>
          <p14:tracePt t="23399" x="3205163" y="3629025"/>
          <p14:tracePt t="23417" x="3200400" y="3581400"/>
          <p14:tracePt t="23433" x="3200400" y="3562350"/>
          <p14:tracePt t="23449" x="3200400" y="3538538"/>
          <p14:tracePt t="23466" x="3209925" y="3524250"/>
          <p14:tracePt t="23483" x="3238500" y="3500438"/>
          <p14:tracePt t="23499" x="3262313" y="3490913"/>
          <p14:tracePt t="23516" x="3271838" y="3486150"/>
          <p14:tracePt t="23533" x="3281363" y="3476625"/>
          <p14:tracePt t="23549" x="3290888" y="3467100"/>
          <p14:tracePt t="23594" x="3286125" y="3467100"/>
          <p14:tracePt t="23600" x="3257550" y="3471863"/>
          <p14:tracePt t="23616" x="3162300" y="3505200"/>
          <p14:tracePt t="23633" x="3024188" y="3538538"/>
          <p14:tracePt t="23649" x="2900363" y="3557588"/>
          <p14:tracePt t="23667" x="2719388" y="3543300"/>
          <p14:tracePt t="23683" x="2619375" y="3505200"/>
          <p14:tracePt t="23700" x="2552700" y="3452813"/>
          <p14:tracePt t="23716" x="2505075" y="3419475"/>
          <p14:tracePt t="23733" x="2447925" y="3309938"/>
          <p14:tracePt t="23749" x="2428875" y="3195638"/>
          <p14:tracePt t="23766" x="2433638" y="3086100"/>
          <p14:tracePt t="23783" x="2452688" y="3009900"/>
          <p14:tracePt t="23799" x="2528888" y="2928938"/>
          <p14:tracePt t="23816" x="2614613" y="2890838"/>
          <p14:tracePt t="23833" x="2705100" y="2890838"/>
          <p14:tracePt t="23850" x="2867025" y="2928938"/>
          <p14:tracePt t="23866" x="2967038" y="2986088"/>
          <p14:tracePt t="23883" x="3048000" y="3048000"/>
          <p14:tracePt t="23899" x="3105150" y="3109913"/>
          <p14:tracePt t="23916" x="3152775" y="3157538"/>
          <p14:tracePt t="23933" x="3167063" y="3181350"/>
          <p14:tracePt t="23949" x="3181350" y="3205163"/>
          <p14:tracePt t="23966" x="3190875" y="3243263"/>
          <p14:tracePt t="23983" x="3190875" y="3343275"/>
          <p14:tracePt t="23999" x="3190875" y="3424238"/>
          <p14:tracePt t="24016" x="3190875" y="3476625"/>
          <p14:tracePt t="24033" x="3190875" y="3495675"/>
          <p14:tracePt t="24049" x="3190875" y="3514725"/>
          <p14:tracePt t="24066" x="3190875" y="3524250"/>
          <p14:tracePt t="24083" x="3190875" y="3529013"/>
          <p14:tracePt t="24100" x="3190875" y="3533775"/>
          <p14:tracePt t="24343" x="3167063" y="3643313"/>
          <p14:tracePt t="24350" x="3128963" y="3738563"/>
          <p14:tracePt t="24357" x="3071813" y="3819525"/>
          <p14:tracePt t="24366" x="3009900" y="3914775"/>
          <p14:tracePt t="24383" x="2828925" y="4143375"/>
          <p14:tracePt t="24399" x="2686050" y="4314825"/>
          <p14:tracePt t="24433" x="2457450" y="4471988"/>
          <p14:tracePt t="24466" x="2390775" y="4495800"/>
          <p14:tracePt t="24482" x="2371725" y="4505325"/>
          <p14:tracePt t="24499" x="2362200" y="4510088"/>
          <p14:tracePt t="24516" x="2333625" y="4524375"/>
          <p14:tracePt t="24533" x="2281238" y="4533900"/>
          <p14:tracePt t="24549" x="2228850" y="4543425"/>
          <p14:tracePt t="24566" x="2157413" y="4548188"/>
          <p14:tracePt t="24583" x="2062163" y="4562475"/>
          <p14:tracePt t="24600" x="1947863" y="4581525"/>
          <p14:tracePt t="24616" x="1895475" y="4586288"/>
          <p14:tracePt t="24633" x="1847850" y="4591050"/>
          <p14:tracePt t="24649" x="1809750" y="4610100"/>
          <p14:tracePt t="24666" x="1743075" y="4648200"/>
          <p14:tracePt t="24683" x="1704975" y="4681538"/>
          <p14:tracePt t="24699" x="1671638" y="4705350"/>
          <p14:tracePt t="24716" x="1614488" y="4743450"/>
          <p14:tracePt t="24733" x="1566863" y="4767263"/>
          <p14:tracePt t="24749" x="1538288" y="4791075"/>
          <p14:tracePt t="24766" x="1500188" y="4819650"/>
          <p14:tracePt t="24783" x="1452563" y="4843463"/>
          <p14:tracePt t="24799" x="1423988" y="4852988"/>
          <p14:tracePt t="24816" x="1400175" y="4857750"/>
          <p14:tracePt t="24833" x="1385888" y="4862513"/>
          <p14:tracePt t="24849" x="1376363" y="4862513"/>
          <p14:tracePt t="24866" x="1366838" y="4862513"/>
          <p14:tracePt t="24883" x="1362075" y="4862513"/>
          <p14:tracePt t="24974" x="1366838" y="4862513"/>
          <p14:tracePt t="24981" x="1381125" y="4862513"/>
          <p14:tracePt t="24989" x="1404938" y="4862513"/>
          <p14:tracePt t="24999" x="1443038" y="4862513"/>
          <p14:tracePt t="25016" x="1547813" y="4848225"/>
          <p14:tracePt t="25033" x="1695450" y="4824413"/>
          <p14:tracePt t="25049" x="1776413" y="4814888"/>
          <p14:tracePt t="25066" x="1890713" y="4814888"/>
          <p14:tracePt t="25083" x="2038350" y="4829175"/>
          <p14:tracePt t="25099" x="2243138" y="4862513"/>
          <p14:tracePt t="25116" x="2366963" y="4876800"/>
          <p14:tracePt t="25133" x="2514600" y="4886325"/>
          <p14:tracePt t="25150" x="2681288" y="4886325"/>
          <p14:tracePt t="25166" x="2771775" y="4886325"/>
          <p14:tracePt t="25183" x="2871788" y="4881563"/>
          <p14:tracePt t="25199" x="3000375" y="4876800"/>
          <p14:tracePt t="25216" x="3148013" y="4857750"/>
          <p14:tracePt t="25232" x="3219450" y="4843463"/>
          <p14:tracePt t="25249" x="3281363" y="4829175"/>
          <p14:tracePt t="25266" x="3367088" y="4810125"/>
          <p14:tracePt t="25283" x="3481388" y="4800600"/>
          <p14:tracePt t="25299" x="3562350" y="4800600"/>
          <p14:tracePt t="25316" x="3629025" y="4800600"/>
          <p14:tracePt t="25333" x="3729038" y="4810125"/>
          <p14:tracePt t="25349" x="3786188" y="4810125"/>
          <p14:tracePt t="25366" x="3852863" y="4810125"/>
          <p14:tracePt t="25383" x="3910013" y="4810125"/>
          <p14:tracePt t="25399" x="3995738" y="4800600"/>
          <p14:tracePt t="25416" x="4043363" y="4795838"/>
          <p14:tracePt t="25433" x="4086225" y="4791075"/>
          <p14:tracePt t="25449" x="4129088" y="4776788"/>
          <p14:tracePt t="25466" x="4195763" y="4767263"/>
          <p14:tracePt t="25483" x="4233863" y="4767263"/>
          <p14:tracePt t="25499" x="4276725" y="4767263"/>
          <p14:tracePt t="25516" x="4310063" y="4767263"/>
          <p14:tracePt t="25533" x="4343400" y="4767263"/>
          <p14:tracePt t="25549" x="4357688" y="4767263"/>
          <p14:tracePt t="25566" x="4371975" y="4767263"/>
          <p14:tracePt t="25583" x="4381500" y="4767263"/>
          <p14:tracePt t="25599" x="4386263" y="4767263"/>
          <p14:tracePt t="25616" x="4391025" y="4767263"/>
          <p14:tracePt t="27889" x="4352925" y="4686300"/>
          <p14:tracePt t="27896" x="4243388" y="4448175"/>
          <p14:tracePt t="27903" x="4119563" y="4143375"/>
          <p14:tracePt t="27916" x="4048125" y="3976688"/>
          <p14:tracePt t="27932" x="3805238" y="3381375"/>
          <p14:tracePt t="27949" x="3705225" y="3186113"/>
          <p14:tracePt t="27983" x="3495675" y="2790825"/>
          <p14:tracePt t="28016" x="3409950" y="2624138"/>
          <p14:tracePt t="28033" x="3381375" y="2576513"/>
          <p14:tracePt t="28049" x="3343275" y="2495550"/>
          <p14:tracePt t="28066" x="3319463" y="2443163"/>
          <p14:tracePt t="28083" x="3305175" y="2400300"/>
          <p14:tracePt t="28099" x="3290888" y="2366963"/>
          <p14:tracePt t="28116" x="3281363" y="2328863"/>
          <p14:tracePt t="28132" x="3271838" y="2319338"/>
          <p14:tracePt t="28149" x="3271838" y="2309813"/>
          <p14:tracePt t="28166" x="3271838" y="2300288"/>
          <p14:tracePt t="28182" x="3271838" y="2290763"/>
          <p14:tracePt t="28199" x="3271838" y="2276475"/>
          <p14:tracePt t="28216" x="3271838" y="2252663"/>
          <p14:tracePt t="28232" x="3271838" y="2224088"/>
          <p14:tracePt t="28249" x="3271838" y="2209800"/>
          <p14:tracePt t="28266" x="3271838" y="2205038"/>
          <p14:tracePt t="28282" x="3271838" y="2200275"/>
          <p14:tracePt t="28329" x="3257550" y="2200275"/>
          <p14:tracePt t="28336" x="3248025" y="2200275"/>
          <p14:tracePt t="28349" x="3224213" y="2205038"/>
          <p14:tracePt t="28366" x="3119438" y="2257425"/>
          <p14:tracePt t="28382" x="3009900" y="2300288"/>
          <p14:tracePt t="28399" x="2886075" y="2324100"/>
          <p14:tracePt t="28416" x="2738438" y="2333625"/>
          <p14:tracePt t="28432" x="2652713" y="2305050"/>
          <p14:tracePt t="28449" x="2586038" y="2276475"/>
          <p14:tracePt t="28466" x="2543175" y="2228850"/>
          <p14:tracePt t="28482" x="2476500" y="2052638"/>
          <p14:tracePt t="28499" x="2476500" y="1947863"/>
          <p14:tracePt t="28516" x="2481263" y="1890713"/>
          <p14:tracePt t="28532" x="2495550" y="1852613"/>
          <p14:tracePt t="28549" x="2552700" y="1814513"/>
          <p14:tracePt t="28566" x="2638425" y="1790700"/>
          <p14:tracePt t="28582" x="2709863" y="1785938"/>
          <p14:tracePt t="28599" x="2762250" y="1795463"/>
          <p14:tracePt t="28616" x="2828925" y="1833563"/>
          <p14:tracePt t="28632" x="2862263" y="1900238"/>
          <p14:tracePt t="28649" x="2895600" y="1985963"/>
          <p14:tracePt t="28666" x="2895600" y="2062163"/>
          <p14:tracePt t="28683" x="2895600" y="2095500"/>
          <p14:tracePt t="28699" x="2886075" y="2119313"/>
          <p14:tracePt t="28716" x="2876550" y="2128838"/>
          <p14:tracePt t="28733" x="2867025" y="2143125"/>
          <p14:tracePt t="28749" x="2867025" y="2147888"/>
          <p14:tracePt t="28766" x="2867025" y="2157413"/>
          <p14:tracePt t="28887" x="2867025" y="2162175"/>
          <p14:tracePt t="28894" x="2867025" y="2166938"/>
          <p14:tracePt t="29144" x="2824163" y="2195513"/>
          <p14:tracePt t="29152" x="2762250" y="2219325"/>
          <p14:tracePt t="29158" x="2705100" y="2243138"/>
          <p14:tracePt t="29166" x="2667000" y="2252663"/>
          <p14:tracePt t="29182" x="2590800" y="2276475"/>
          <p14:tracePt t="29199" x="2543175" y="2281238"/>
          <p14:tracePt t="29232" x="2428875" y="2252663"/>
          <p14:tracePt t="29266" x="2357438" y="2190750"/>
          <p14:tracePt t="29283" x="2324100" y="2109788"/>
          <p14:tracePt t="29299" x="2324100" y="2043113"/>
          <p14:tracePt t="29315" x="2338388" y="1905000"/>
          <p14:tracePt t="29332" x="2371725" y="1790700"/>
          <p14:tracePt t="29349" x="2405063" y="1704975"/>
          <p14:tracePt t="29366" x="2424113" y="1676400"/>
          <p14:tracePt t="29382" x="2447925" y="1657350"/>
          <p14:tracePt t="29399" x="2486025" y="1647825"/>
          <p14:tracePt t="29416" x="2576513" y="1638300"/>
          <p14:tracePt t="29432" x="2633663" y="1652588"/>
          <p14:tracePt t="29449" x="2686050" y="1676400"/>
          <p14:tracePt t="29467" x="2728913" y="1704975"/>
          <p14:tracePt t="29482" x="2752725" y="1743075"/>
          <p14:tracePt t="29499" x="2771775" y="1795463"/>
          <p14:tracePt t="29516" x="2776538" y="1838325"/>
          <p14:tracePt t="29532" x="2776538" y="1890713"/>
          <p14:tracePt t="29549" x="2762250" y="1928813"/>
          <p14:tracePt t="29566" x="2752725" y="1971675"/>
          <p14:tracePt t="29582" x="2747963" y="2000250"/>
          <p14:tracePt t="29599" x="2733675" y="2033588"/>
          <p14:tracePt t="29616" x="2728913" y="2043113"/>
          <p14:tracePt t="29632" x="2728913" y="2047875"/>
          <p14:tracePt t="29650" x="2728913" y="2057400"/>
          <p14:tracePt t="29666" x="2728913" y="2062163"/>
          <p14:tracePt t="29682" x="2728913" y="2071688"/>
          <p14:tracePt t="29699" x="2728913" y="2076450"/>
          <p14:tracePt t="29716" x="2738438" y="2081213"/>
          <p14:tracePt t="29732" x="2752725" y="2090738"/>
          <p14:tracePt t="29749" x="2762250" y="2095500"/>
          <p14:tracePt t="29765" x="2781300" y="2100263"/>
          <p14:tracePt t="29782" x="2800350" y="2124075"/>
          <p14:tracePt t="29799" x="2805113" y="2138363"/>
          <p14:tracePt t="29816" x="2814638" y="2162175"/>
          <p14:tracePt t="29832" x="2814638" y="2181225"/>
          <p14:tracePt t="29849" x="2809875" y="2205038"/>
          <p14:tracePt t="29866" x="2800350" y="2224088"/>
          <p14:tracePt t="29882" x="2776538" y="2262188"/>
          <p14:tracePt t="29899" x="2709863" y="2300288"/>
          <p14:tracePt t="29916" x="2671763" y="2324100"/>
          <p14:tracePt t="29932" x="2633663" y="2343150"/>
          <p14:tracePt t="29949" x="2600325" y="2347913"/>
          <p14:tracePt t="29966" x="2552700" y="2338388"/>
          <p14:tracePt t="29982" x="2514600" y="2319338"/>
          <p14:tracePt t="29999" x="2486025" y="2295525"/>
          <p14:tracePt t="30015" x="2452688" y="2271713"/>
          <p14:tracePt t="30032" x="2400300" y="2209800"/>
          <p14:tracePt t="30049" x="2371725" y="2143125"/>
          <p14:tracePt t="30066" x="2357438" y="2081213"/>
          <p14:tracePt t="30082" x="2362200" y="2005013"/>
          <p14:tracePt t="30099" x="2371725" y="1962150"/>
          <p14:tracePt t="30116" x="2390775" y="1933575"/>
          <p14:tracePt t="30132" x="2414588" y="1900238"/>
          <p14:tracePt t="30149" x="2471738" y="1866900"/>
          <p14:tracePt t="30166" x="2533650" y="1843088"/>
          <p14:tracePt t="30182" x="2586038" y="1838325"/>
          <p14:tracePt t="30199" x="2652713" y="1838325"/>
          <p14:tracePt t="30215" x="2728913" y="1852613"/>
          <p14:tracePt t="30232" x="2771775" y="1876425"/>
          <p14:tracePt t="30249" x="2809875" y="1909763"/>
          <p14:tracePt t="30266" x="2847975" y="1981200"/>
          <p14:tracePt t="30282" x="2862263" y="2028825"/>
          <p14:tracePt t="30299" x="2871788" y="2057400"/>
          <p14:tracePt t="30316" x="2871788" y="2076450"/>
          <p14:tracePt t="30332" x="2871788" y="2109788"/>
          <p14:tracePt t="30349" x="2871788" y="2124075"/>
          <p14:tracePt t="30365" x="2871788" y="2133600"/>
          <p14:tracePt t="30382" x="2871788" y="2143125"/>
          <p14:tracePt t="30399" x="2871788" y="2152650"/>
          <p14:tracePt t="30432" x="2871788" y="2157413"/>
          <p14:tracePt t="30458" x="2871788" y="2162175"/>
          <p14:tracePt t="30473" x="2876550" y="2166938"/>
          <p14:tracePt t="30482" x="2881313" y="2171700"/>
          <p14:tracePt t="30499" x="2890838" y="2176463"/>
          <p14:tracePt t="30516" x="2938463" y="2190750"/>
          <p14:tracePt t="30532" x="2967038" y="2195513"/>
          <p14:tracePt t="30549" x="2990850" y="2205038"/>
          <p14:tracePt t="30566" x="3005138" y="2209800"/>
          <p14:tracePt t="30582" x="3014663" y="2209800"/>
          <p14:tracePt t="30599" x="3024188" y="2209800"/>
          <p14:tracePt t="30642" x="3024188" y="2214563"/>
          <p14:tracePt t="30656" x="3024188" y="2219325"/>
          <p14:tracePt t="30666" x="3019425" y="2224088"/>
          <p14:tracePt t="30682" x="2995613" y="2247900"/>
          <p14:tracePt t="30699" x="2952750" y="2286000"/>
          <p14:tracePt t="30715" x="2909888" y="2309813"/>
          <p14:tracePt t="30732" x="2871788" y="2324100"/>
          <p14:tracePt t="30749" x="2828925" y="2333625"/>
          <p14:tracePt t="30766" x="2776538" y="2328863"/>
          <p14:tracePt t="30782" x="2738438" y="2309813"/>
          <p14:tracePt t="30799" x="2700338" y="2281238"/>
          <p14:tracePt t="30816" x="2667000" y="2257425"/>
          <p14:tracePt t="30832" x="2614613" y="2181225"/>
          <p14:tracePt t="30849" x="2590800" y="2076450"/>
          <p14:tracePt t="30866" x="2581275" y="1985963"/>
          <p14:tracePt t="30882" x="2595563" y="1905000"/>
          <p14:tracePt t="30900" x="2619375" y="1866900"/>
          <p14:tracePt t="30916" x="2643188" y="1843088"/>
          <p14:tracePt t="30932" x="2700338" y="1814513"/>
          <p14:tracePt t="30949" x="2776538" y="1790700"/>
          <p14:tracePt t="30965" x="2819400" y="1790700"/>
          <p14:tracePt t="30982" x="2871788" y="1790700"/>
          <p14:tracePt t="30999" x="2924175" y="1809750"/>
          <p14:tracePt t="31015" x="2986088" y="1881188"/>
          <p14:tracePt t="31032" x="3024188" y="1957388"/>
          <p14:tracePt t="31049" x="3043238" y="1995488"/>
          <p14:tracePt t="31065" x="3052763" y="2024063"/>
          <p14:tracePt t="31082" x="3052763" y="2047875"/>
          <p14:tracePt t="31099" x="3048000" y="2062163"/>
          <p14:tracePt t="31115" x="3043238" y="2071688"/>
          <p14:tracePt t="31132" x="3019425" y="2109788"/>
          <p14:tracePt t="31149" x="3000375" y="2128838"/>
          <p14:tracePt t="31166" x="2995613" y="2147888"/>
          <p14:tracePt t="31182" x="2990850" y="2152650"/>
          <p14:tracePt t="31199" x="2981325" y="2162175"/>
          <p14:tracePt t="31280" x="2981325" y="2166938"/>
          <p14:tracePt t="34151" x="2990850" y="2219325"/>
          <p14:tracePt t="34158" x="3019425" y="2300288"/>
          <p14:tracePt t="34165" x="3048000" y="2400300"/>
          <p14:tracePt t="34182" x="3095625" y="2624138"/>
          <p14:tracePt t="34199" x="3138488" y="2776538"/>
          <p14:tracePt t="34216" x="3238500" y="3167063"/>
          <p14:tracePt t="34232" x="3276600" y="3348038"/>
          <p14:tracePt t="34265" x="3343275" y="3643313"/>
          <p14:tracePt t="34299" x="3400425" y="3900488"/>
          <p14:tracePt t="34315" x="3419475" y="3952875"/>
          <p14:tracePt t="34332" x="3433763" y="4000500"/>
          <p14:tracePt t="34349" x="3457575" y="4076700"/>
          <p14:tracePt t="34365" x="3476625" y="4138613"/>
          <p14:tracePt t="34382" x="3486150" y="4191000"/>
          <p14:tracePt t="34399" x="3500438" y="4252913"/>
          <p14:tracePt t="34415" x="3500438" y="4295775"/>
          <p14:tracePt t="34432" x="3505200" y="4333875"/>
          <p14:tracePt t="34449" x="3514725" y="4391025"/>
          <p14:tracePt t="34465" x="3519488" y="4495800"/>
          <p14:tracePt t="34482" x="3519488" y="4538663"/>
          <p14:tracePt t="34499" x="3519488" y="4567238"/>
          <p14:tracePt t="34515" x="3519488" y="4576763"/>
          <p14:tracePt t="34532" x="3519488" y="4595813"/>
          <p14:tracePt t="34549" x="3505200" y="4614863"/>
          <p14:tracePt t="34565" x="3438525" y="4638675"/>
          <p14:tracePt t="34583" x="3343275" y="4672013"/>
          <p14:tracePt t="34598" x="3181350" y="4705350"/>
          <p14:tracePt t="34615" x="3033713" y="4738688"/>
          <p14:tracePt t="34632" x="2905125" y="4772025"/>
          <p14:tracePt t="34649" x="2728913" y="4824413"/>
          <p14:tracePt t="34665" x="2624138" y="4857750"/>
          <p14:tracePt t="34682" x="2505075" y="4881563"/>
          <p14:tracePt t="34699" x="2414588" y="4881563"/>
          <p14:tracePt t="34715" x="2314575" y="4876800"/>
          <p14:tracePt t="34732" x="2262188" y="4872038"/>
          <p14:tracePt t="34749" x="2200275" y="4857750"/>
          <p14:tracePt t="34765" x="2143125" y="4852988"/>
          <p14:tracePt t="34782" x="2043113" y="4838700"/>
          <p14:tracePt t="34799" x="1985963" y="4833938"/>
          <p14:tracePt t="34815" x="1943100" y="4824413"/>
          <p14:tracePt t="34832" x="1881188" y="4824413"/>
          <p14:tracePt t="34848" x="1838325" y="4824413"/>
          <p14:tracePt t="34865" x="1795463" y="4829175"/>
          <p14:tracePt t="34882" x="1757363" y="4833938"/>
          <p14:tracePt t="34899" x="1700213" y="4838700"/>
          <p14:tracePt t="34915" x="1662113" y="4843463"/>
          <p14:tracePt t="34932" x="1633538" y="4843463"/>
          <p14:tracePt t="34949" x="1619250" y="4848225"/>
          <p14:tracePt t="34965" x="1609725" y="4848225"/>
          <p14:tracePt t="34982" x="1604963" y="4848225"/>
          <p14:tracePt t="35017" x="1614488" y="4848225"/>
          <p14:tracePt t="35032" x="1666875" y="4848225"/>
          <p14:tracePt t="35049" x="1757363" y="4848225"/>
          <p14:tracePt t="35065" x="1890713" y="4852988"/>
          <p14:tracePt t="35082" x="2133600" y="4852988"/>
          <p14:tracePt t="35098" x="2309813" y="4862513"/>
          <p14:tracePt t="35115" x="2524125" y="4872038"/>
          <p14:tracePt t="35132" x="2700338" y="4867275"/>
          <p14:tracePt t="35149" x="2909888" y="4867275"/>
          <p14:tracePt t="35165" x="3033713" y="4867275"/>
          <p14:tracePt t="35182" x="3124200" y="4867275"/>
          <p14:tracePt t="35198" x="3195638" y="4867275"/>
          <p14:tracePt t="35215" x="3276600" y="4867275"/>
          <p14:tracePt t="35232" x="3348038" y="4867275"/>
          <p14:tracePt t="35248" x="3429000" y="4867275"/>
          <p14:tracePt t="35265" x="3524250" y="4852988"/>
          <p14:tracePt t="35282" x="3586163" y="4843463"/>
          <p14:tracePt t="35299" x="3629025" y="4824413"/>
          <p14:tracePt t="35315" x="3667125" y="4814888"/>
          <p14:tracePt t="35332" x="3733800" y="4795838"/>
          <p14:tracePt t="35349" x="3795713" y="4781550"/>
          <p14:tracePt t="35365" x="3857625" y="4776788"/>
          <p14:tracePt t="35382" x="3914775" y="4776788"/>
          <p14:tracePt t="35399" x="3981450" y="4776788"/>
          <p14:tracePt t="35415" x="4024313" y="4776788"/>
          <p14:tracePt t="35432" x="4057650" y="4776788"/>
          <p14:tracePt t="35448" x="4119563" y="4776788"/>
          <p14:tracePt t="35465" x="4157663" y="4767263"/>
          <p14:tracePt t="35482" x="4200525" y="4767263"/>
          <p14:tracePt t="35499" x="4243388" y="4767263"/>
          <p14:tracePt t="35515" x="4295775" y="4767263"/>
          <p14:tracePt t="35532" x="4324350" y="4767263"/>
          <p14:tracePt t="35548" x="4343400" y="4767263"/>
          <p14:tracePt t="35565" x="4367213" y="4767263"/>
          <p14:tracePt t="35582" x="4386263" y="4767263"/>
          <p14:tracePt t="35598" x="4395788" y="4767263"/>
          <p14:tracePt t="35615" x="4405313" y="4767263"/>
          <p14:tracePt t="35632" x="4414838" y="4767263"/>
          <p14:tracePt t="35648" x="4419600" y="4767263"/>
          <p14:tracePt t="36779" x="4371975" y="4776788"/>
          <p14:tracePt t="36786" x="4271963" y="4786313"/>
          <p14:tracePt t="36799" x="4148138" y="4795838"/>
          <p14:tracePt t="36815" x="3786188" y="4772025"/>
          <p14:tracePt t="36832" x="3486150" y="4714875"/>
          <p14:tracePt t="36849" x="3281363" y="4652963"/>
          <p14:tracePt t="36865" x="3048000" y="4572000"/>
          <p14:tracePt t="36898" x="2609850" y="4419600"/>
          <p14:tracePt t="36932" x="2257425" y="4333875"/>
          <p14:tracePt t="36949" x="2162175" y="4310063"/>
          <p14:tracePt t="36965" x="2062163" y="4257675"/>
          <p14:tracePt t="36982" x="1962150" y="4200525"/>
          <p14:tracePt t="36999" x="1862138" y="4100513"/>
          <p14:tracePt t="37015" x="1804988" y="4019550"/>
          <p14:tracePt t="37032" x="1771650" y="3967163"/>
          <p14:tracePt t="37048" x="1752600" y="3929063"/>
          <p14:tracePt t="37065" x="1752600" y="3890963"/>
          <p14:tracePt t="37307" x="1714500" y="3848100"/>
          <p14:tracePt t="37314" x="1671638" y="3805238"/>
          <p14:tracePt t="37322" x="1643063" y="3767138"/>
          <p14:tracePt t="37332" x="1604963" y="3705225"/>
          <p14:tracePt t="37348" x="1538288" y="3571875"/>
          <p14:tracePt t="37365" x="1485900" y="3409950"/>
          <p14:tracePt t="37382" x="1481138" y="3348038"/>
          <p14:tracePt t="37398" x="1476375" y="3295650"/>
          <p14:tracePt t="37415" x="1476375" y="3262313"/>
          <p14:tracePt t="37432" x="1476375" y="3195638"/>
          <p14:tracePt t="37448" x="1476375" y="3152775"/>
          <p14:tracePt t="37465" x="1476375" y="3124200"/>
          <p14:tracePt t="37482" x="1476375" y="3109913"/>
          <p14:tracePt t="37498" x="1476375" y="3100388"/>
          <p14:tracePt t="37515" x="1476375" y="3095625"/>
          <p14:tracePt t="37557" x="1471613" y="3100388"/>
          <p14:tracePt t="37565" x="1466850" y="3109913"/>
          <p14:tracePt t="37582" x="1452563" y="3171825"/>
          <p14:tracePt t="37598" x="1414463" y="3386138"/>
          <p14:tracePt t="37615" x="1376363" y="3624263"/>
          <p14:tracePt t="37632" x="1376363" y="3790950"/>
          <p14:tracePt t="37648" x="1390650" y="3981450"/>
          <p14:tracePt t="37666" x="1443038" y="4238625"/>
          <p14:tracePt t="37682" x="1504950" y="4500563"/>
          <p14:tracePt t="37699" x="1547813" y="4667250"/>
          <p14:tracePt t="37715" x="1576388" y="4881563"/>
          <p14:tracePt t="37732" x="1585913" y="5114925"/>
          <p14:tracePt t="37748" x="1585913" y="5186363"/>
          <p14:tracePt t="37765" x="1585913" y="5214938"/>
          <p14:tracePt t="37782" x="1585913" y="5229225"/>
          <p14:tracePt t="37798" x="1585913" y="5243513"/>
          <p14:tracePt t="37982" x="1604963" y="5405438"/>
          <p14:tracePt t="37990" x="1643063" y="5624513"/>
          <p14:tracePt t="37998" x="1662113" y="5734050"/>
          <p14:tracePt t="38015" x="1690688" y="5948363"/>
          <p14:tracePt t="38032" x="1719263" y="6172200"/>
          <p14:tracePt t="38049" x="1733550" y="6334125"/>
          <p14:tracePt t="38065" x="1733550" y="6400800"/>
          <p14:tracePt t="38082" x="1733550" y="6462713"/>
          <p14:tracePt t="38098" x="1733550" y="6481763"/>
          <p14:tracePt t="38115" x="1733550" y="6500813"/>
          <p14:tracePt t="38131" x="1733550" y="6505575"/>
          <p14:tracePt t="38148" x="1733550" y="6510338"/>
          <p14:tracePt t="38202" x="1733550" y="6505575"/>
          <p14:tracePt t="38209" x="1733550" y="6500813"/>
          <p14:tracePt t="38216" x="1738313" y="6486525"/>
          <p14:tracePt t="38231" x="1757363" y="6334125"/>
          <p14:tracePt t="38248" x="1814513" y="6076950"/>
          <p14:tracePt t="38265" x="1900238" y="5767388"/>
          <p14:tracePt t="38281" x="1995488" y="5405438"/>
          <p14:tracePt t="38298" x="2233613" y="4776788"/>
          <p14:tracePt t="38315" x="2347913" y="4524375"/>
          <p14:tracePt t="38332" x="2462213" y="4271963"/>
          <p14:tracePt t="38349" x="2571750" y="4110038"/>
          <p14:tracePt t="38365" x="2624138" y="4062413"/>
          <p14:tracePt t="38382" x="2662238" y="4029075"/>
          <p14:tracePt t="38398" x="2700338" y="4005263"/>
          <p14:tracePt t="38415" x="2733675" y="3981450"/>
          <p14:tracePt t="38432" x="2757488" y="3962400"/>
          <p14:tracePt t="38448" x="2781300" y="3943350"/>
          <p14:tracePt t="38465" x="2800350" y="3933825"/>
          <p14:tracePt t="38482" x="2828925" y="3924300"/>
          <p14:tracePt t="38498" x="2857500" y="3905250"/>
          <p14:tracePt t="38515" x="2895600" y="3886200"/>
          <p14:tracePt t="38531" x="2952750" y="3843338"/>
          <p14:tracePt t="38548" x="3043238" y="3776663"/>
          <p14:tracePt t="38565" x="3090863" y="3738563"/>
          <p14:tracePt t="38582" x="3119438" y="3714750"/>
          <p14:tracePt t="38598" x="3162300" y="3681413"/>
          <p14:tracePt t="38615" x="3186113" y="3671888"/>
          <p14:tracePt t="38632" x="3200400" y="3652838"/>
          <p14:tracePt t="38648" x="3224213" y="3638550"/>
          <p14:tracePt t="38665" x="3257550" y="3614738"/>
          <p14:tracePt t="38682" x="3281363" y="3600450"/>
          <p14:tracePt t="38698" x="3305175" y="3586163"/>
          <p14:tracePt t="38715" x="3333750" y="3567113"/>
          <p14:tracePt t="38731" x="3371850" y="3548063"/>
          <p14:tracePt t="38748" x="3390900" y="3543300"/>
          <p14:tracePt t="38765" x="3409950" y="3533775"/>
          <p14:tracePt t="38782" x="3429000" y="3524250"/>
          <p14:tracePt t="38798" x="3443288" y="3519488"/>
          <p14:tracePt t="38815" x="3457575" y="3514725"/>
          <p14:tracePt t="38832" x="3467100" y="3505200"/>
          <p14:tracePt t="38848" x="3476625" y="3495675"/>
          <p14:tracePt t="38865" x="3486150" y="3490913"/>
          <p14:tracePt t="38881" x="3490913" y="3486150"/>
          <p14:tracePt t="38915" x="3490913" y="3481388"/>
          <p14:tracePt t="38932" x="3490913" y="3476625"/>
          <p14:tracePt t="38948" x="3490913" y="3467100"/>
          <p14:tracePt t="38965" x="3490913" y="3457575"/>
          <p14:tracePt t="38998" x="3490913" y="3429000"/>
          <p14:tracePt t="39015" x="3490913" y="3386138"/>
          <p14:tracePt t="39032" x="3476625" y="3338513"/>
          <p14:tracePt t="39048" x="3457575" y="3300413"/>
          <p14:tracePt t="39065" x="3452813" y="3281363"/>
          <p14:tracePt t="39082" x="3443288" y="3257550"/>
          <p14:tracePt t="39098" x="3429000" y="3233738"/>
          <p14:tracePt t="39115" x="3424238" y="3224213"/>
          <p14:tracePt t="39132" x="3409950" y="3205163"/>
          <p14:tracePt t="39149" x="3376613" y="3181350"/>
          <p14:tracePt t="39165" x="3338513" y="3162300"/>
          <p14:tracePt t="39181" x="3309938" y="3148013"/>
          <p14:tracePt t="39198" x="3276600" y="3128963"/>
          <p14:tracePt t="39215" x="3228975" y="3105150"/>
          <p14:tracePt t="39231" x="3190875" y="3090863"/>
          <p14:tracePt t="39248" x="3157538" y="3081338"/>
          <p14:tracePt t="39265" x="3109913" y="3067050"/>
          <p14:tracePt t="39282" x="3019425" y="3062288"/>
          <p14:tracePt t="39298" x="2957513" y="3062288"/>
          <p14:tracePt t="39315" x="2909888" y="3062288"/>
          <p14:tracePt t="39332" x="2871788" y="3067050"/>
          <p14:tracePt t="39348" x="2824163" y="3076575"/>
          <p14:tracePt t="39365" x="2805113" y="3076575"/>
          <p14:tracePt t="39382" x="2790825" y="3081338"/>
          <p14:tracePt t="39398" x="2771775" y="3090863"/>
          <p14:tracePt t="39415" x="2752725" y="3095625"/>
          <p14:tracePt t="39432" x="2743200" y="3109913"/>
          <p14:tracePt t="39448" x="2724150" y="3128963"/>
          <p14:tracePt t="39465" x="2686050" y="3162300"/>
          <p14:tracePt t="39481" x="2676525" y="3186113"/>
          <p14:tracePt t="39498" x="2657475" y="3195638"/>
          <p14:tracePt t="39515" x="2643188" y="3209925"/>
          <p14:tracePt t="39531" x="2633663" y="3238500"/>
          <p14:tracePt t="39548" x="2619375" y="3267075"/>
          <p14:tracePt t="39565" x="2619375" y="3290888"/>
          <p14:tracePt t="39582" x="2619375" y="3319463"/>
          <p14:tracePt t="39598" x="2619375" y="3343275"/>
          <p14:tracePt t="39615" x="2624138" y="3352800"/>
          <p14:tracePt t="39632" x="2643188" y="3367088"/>
          <p14:tracePt t="39648" x="2676525" y="3395663"/>
          <p14:tracePt t="39665" x="2719388" y="3409950"/>
          <p14:tracePt t="39682" x="2757488" y="3429000"/>
          <p14:tracePt t="39698" x="2795588" y="3438525"/>
          <p14:tracePt t="39715" x="2838450" y="3452813"/>
          <p14:tracePt t="39732" x="2876550" y="3457575"/>
          <p14:tracePt t="39748" x="2919413" y="3457575"/>
          <p14:tracePt t="39765" x="2962275" y="3448050"/>
          <p14:tracePt t="39781" x="3024188" y="3438525"/>
          <p14:tracePt t="39798" x="3067050" y="3424238"/>
          <p14:tracePt t="39815" x="3114675" y="3409950"/>
          <p14:tracePt t="39832" x="3171825" y="3371850"/>
          <p14:tracePt t="39848" x="3200400" y="3362325"/>
          <p14:tracePt t="39865" x="3233738" y="3348038"/>
          <p14:tracePt t="39881" x="3262313" y="3348038"/>
          <p14:tracePt t="39898" x="3305175" y="3352800"/>
          <p14:tracePt t="39915" x="3324225" y="3357563"/>
          <p14:tracePt t="39932" x="3333750" y="3357563"/>
          <p14:tracePt t="39948" x="3352800" y="3357563"/>
          <p14:tracePt t="39965" x="3362325" y="3357563"/>
          <p14:tracePt t="39982" x="3367088" y="3357563"/>
          <p14:tracePt t="39998" x="3376613" y="3357563"/>
          <p14:tracePt t="40015" x="3386138" y="3352800"/>
          <p14:tracePt t="40031" x="3390900" y="3348038"/>
          <p14:tracePt t="40048" x="3395663" y="3343275"/>
          <p14:tracePt t="40065" x="3405188" y="3333750"/>
          <p14:tracePt t="40081" x="3405188" y="3324225"/>
          <p14:tracePt t="40325" x="3314700" y="3324225"/>
          <p14:tracePt t="40332" x="3224213" y="3343275"/>
          <p14:tracePt t="40338" x="3133725" y="3362325"/>
          <p14:tracePt t="40348" x="3067050" y="3371850"/>
          <p14:tracePt t="40365" x="2943225" y="3376613"/>
          <p14:tracePt t="40381" x="2886075" y="3376613"/>
          <p14:tracePt t="40398" x="2843213" y="3376613"/>
          <p14:tracePt t="40415" x="2833688" y="3376613"/>
          <p14:tracePt t="40432" x="2828925" y="3376613"/>
          <p14:tracePt t="40448" x="2819400" y="3376613"/>
          <p14:tracePt t="40465" x="2809875" y="3376613"/>
          <p14:tracePt t="40481" x="2805113" y="3376613"/>
          <p14:tracePt t="40498" x="2790825" y="3376613"/>
          <p14:tracePt t="40515" x="2771775" y="3371850"/>
          <p14:tracePt t="40531" x="2757488" y="3367088"/>
          <p14:tracePt t="40548" x="2743200" y="3367088"/>
          <p14:tracePt t="40565" x="2733675" y="3367088"/>
          <p14:tracePt t="40581" x="2709863" y="3367088"/>
          <p14:tracePt t="40598" x="2681288" y="3376613"/>
          <p14:tracePt t="40615" x="2638425" y="3395663"/>
          <p14:tracePt t="40631" x="2490788" y="3476625"/>
          <p14:tracePt t="40648" x="2390775" y="3524250"/>
          <p14:tracePt t="40665" x="2314575" y="3562350"/>
          <p14:tracePt t="40681" x="2271713" y="3581400"/>
          <p14:tracePt t="40683" x="2252663" y="3581400"/>
          <p14:tracePt t="40698" x="2228850" y="3590925"/>
          <p14:tracePt t="40715" x="2214563" y="3590925"/>
          <p14:tracePt t="40732" x="2205038" y="3590925"/>
          <p14:tracePt t="40748" x="2200275" y="3590925"/>
          <p14:tracePt t="40765" x="2195513" y="3590925"/>
          <p14:tracePt t="40794" x="2195513" y="3586163"/>
          <p14:tracePt t="40802" x="2195513" y="3581400"/>
          <p14:tracePt t="40815" x="2205038" y="3571875"/>
          <p14:tracePt t="40831" x="2228850" y="3552825"/>
          <p14:tracePt t="40848" x="2266950" y="3533775"/>
          <p14:tracePt t="40865" x="2343150" y="3509963"/>
          <p14:tracePt t="40881" x="2428875" y="3500438"/>
          <p14:tracePt t="40898" x="2471738" y="3500438"/>
          <p14:tracePt t="40915" x="2505075" y="3500438"/>
          <p14:tracePt t="40931" x="2543175" y="3500438"/>
          <p14:tracePt t="40948" x="2576513" y="3500438"/>
          <p14:tracePt t="40965" x="2605088" y="3500438"/>
          <p14:tracePt t="40981" x="2633663" y="3500438"/>
          <p14:tracePt t="40998" x="2667000" y="3500438"/>
          <p14:tracePt t="41015" x="2728913" y="3490913"/>
          <p14:tracePt t="41031" x="2776538" y="3490913"/>
          <p14:tracePt t="41048" x="2828925" y="3490913"/>
          <p14:tracePt t="41065" x="2876550" y="3490913"/>
          <p14:tracePt t="41081" x="2909888" y="3490913"/>
          <p14:tracePt t="41098" x="2938463" y="3490913"/>
          <p14:tracePt t="41115" x="2967038" y="3490913"/>
          <p14:tracePt t="41131" x="3014663" y="3490913"/>
          <p14:tracePt t="41148" x="3033713" y="3490913"/>
          <p14:tracePt t="41165" x="3057525" y="3490913"/>
          <p14:tracePt t="41181" x="3076575" y="3490913"/>
          <p14:tracePt t="41183" x="3081338" y="3490913"/>
          <p14:tracePt t="41198" x="3095625" y="3486150"/>
          <p14:tracePt t="41215" x="3114675" y="3481388"/>
          <p14:tracePt t="41231" x="3128963" y="3481388"/>
          <p14:tracePt t="41248" x="3148013" y="3481388"/>
          <p14:tracePt t="41265" x="3162300" y="3481388"/>
          <p14:tracePt t="41281" x="3171825" y="3481388"/>
          <p14:tracePt t="41298" x="3176588" y="3481388"/>
          <p14:tracePt t="41315" x="3186113" y="3481388"/>
          <p14:tracePt t="41331" x="3195638" y="3481388"/>
          <p14:tracePt t="42521" x="3205163" y="3481388"/>
          <p14:tracePt t="42531" x="3224213" y="3476625"/>
          <p14:tracePt t="42540" x="3267075" y="3462338"/>
          <p14:tracePt t="42548" x="3305175" y="3457575"/>
          <p14:tracePt t="42565" x="3362325" y="3448050"/>
          <p14:tracePt t="42581" x="3433763" y="3443288"/>
          <p14:tracePt t="42615" x="3562350" y="3443288"/>
          <p14:tracePt t="42648" x="3633788" y="3443288"/>
          <p14:tracePt t="42665" x="3662363" y="3443288"/>
          <p14:tracePt t="42681" x="3681413" y="3438525"/>
          <p14:tracePt t="42698" x="3695700" y="3438525"/>
          <p14:tracePt t="42715" x="3705225" y="3438525"/>
          <p14:tracePt t="42731" x="3724275" y="3433763"/>
          <p14:tracePt t="42748" x="3729038" y="3433763"/>
          <p14:tracePt t="42765" x="3733800" y="3433763"/>
          <p14:tracePt t="42781" x="3743325" y="3433763"/>
          <p14:tracePt t="43459" x="3757613" y="3433763"/>
          <p14:tracePt t="43467" x="3786188" y="3424238"/>
          <p14:tracePt t="43473" x="3800475" y="3419475"/>
          <p14:tracePt t="43481" x="3829050" y="3419475"/>
          <p14:tracePt t="43498" x="3871913" y="3414713"/>
          <p14:tracePt t="43515" x="3905250" y="3414713"/>
          <p14:tracePt t="43548" x="3981450" y="3414713"/>
          <p14:tracePt t="43581" x="4043363" y="3414713"/>
          <p14:tracePt t="43598" x="4090988" y="3414713"/>
          <p14:tracePt t="43614" x="4114800" y="3414713"/>
          <p14:tracePt t="43631" x="4129088" y="3414713"/>
          <p14:tracePt t="43648" x="4138613" y="3414713"/>
          <p14:tracePt t="43664" x="4148138" y="3414713"/>
          <p14:tracePt t="43681" x="4152900" y="3414713"/>
          <p14:tracePt t="43738" x="4157663" y="3414713"/>
          <p14:tracePt t="44157" x="4143375" y="3414713"/>
          <p14:tracePt t="44164" x="4129088" y="3414713"/>
          <p14:tracePt t="44170" x="4114800" y="3414713"/>
          <p14:tracePt t="44198" x="4071938" y="3414713"/>
          <p14:tracePt t="44231" x="4010025" y="3414713"/>
          <p14:tracePt t="44248" x="3986213" y="3414713"/>
          <p14:tracePt t="44264" x="3971925" y="3414713"/>
          <p14:tracePt t="44281" x="3952875" y="3414713"/>
          <p14:tracePt t="44298" x="3943350" y="3414713"/>
          <p14:tracePt t="44315" x="3938588" y="3414713"/>
          <p14:tracePt t="44331" x="3933825" y="3414713"/>
          <p14:tracePt t="44420" x="3938588" y="3414713"/>
          <p14:tracePt t="44427" x="3957638" y="3414713"/>
          <p14:tracePt t="44435" x="3981450" y="3414713"/>
          <p14:tracePt t="44448" x="4014788" y="3414713"/>
          <p14:tracePt t="44464" x="4171950" y="3424238"/>
          <p14:tracePt t="44481" x="4252913" y="3424238"/>
          <p14:tracePt t="44498" x="4329113" y="3424238"/>
          <p14:tracePt t="44514" x="4400550" y="3424238"/>
          <p14:tracePt t="44531" x="4491038" y="3424238"/>
          <p14:tracePt t="44548" x="4538663" y="3424238"/>
          <p14:tracePt t="44564" x="4581525" y="3424238"/>
          <p14:tracePt t="44581" x="4638675" y="3424238"/>
          <p14:tracePt t="44598" x="4672013" y="3424238"/>
          <p14:tracePt t="44614" x="4710113" y="3424238"/>
          <p14:tracePt t="44631" x="4752975" y="3429000"/>
          <p14:tracePt t="44648" x="4814888" y="3433763"/>
          <p14:tracePt t="44664" x="4852988" y="3433763"/>
          <p14:tracePt t="44681" x="4891088" y="3433763"/>
          <p14:tracePt t="44698" x="4924425" y="3433763"/>
          <p14:tracePt t="44714" x="4986338" y="3433763"/>
          <p14:tracePt t="44731" x="5014913" y="3433763"/>
          <p14:tracePt t="44748" x="5043488" y="3433763"/>
          <p14:tracePt t="44765" x="5091113" y="3433763"/>
          <p14:tracePt t="44781" x="5124450" y="3433763"/>
          <p14:tracePt t="44798" x="5157788" y="3429000"/>
          <p14:tracePt t="44815" x="5186363" y="3429000"/>
          <p14:tracePt t="44831" x="5224463" y="3414713"/>
          <p14:tracePt t="44848" x="5248275" y="3414713"/>
          <p14:tracePt t="44864" x="5267325" y="3409950"/>
          <p14:tracePt t="44881" x="5291138" y="3405188"/>
          <p14:tracePt t="44898" x="5305425" y="3405188"/>
          <p14:tracePt t="44914" x="5314950" y="3405188"/>
          <p14:tracePt t="44931" x="5319713" y="3405188"/>
          <p14:tracePt t="44948" x="5324475" y="3405188"/>
          <p14:tracePt t="44986" x="5324475" y="3400425"/>
          <p14:tracePt t="44998" x="5324475" y="3395663"/>
          <p14:tracePt t="45014" x="5300663" y="3348038"/>
          <p14:tracePt t="45031" x="5276850" y="3309938"/>
          <p14:tracePt t="45048" x="5243513" y="3271838"/>
          <p14:tracePt t="45064" x="5205413" y="3233738"/>
          <p14:tracePt t="45081" x="5162550" y="3181350"/>
          <p14:tracePt t="45098" x="5138738" y="3157538"/>
          <p14:tracePt t="45115" x="5114925" y="3148013"/>
          <p14:tracePt t="45131" x="5091113" y="3128963"/>
          <p14:tracePt t="45148" x="5033963" y="3105150"/>
          <p14:tracePt t="45165" x="4991100" y="3090863"/>
          <p14:tracePt t="45181" x="4948238" y="3086100"/>
          <p14:tracePt t="45198" x="4876800" y="3081338"/>
          <p14:tracePt t="45214" x="4848225" y="3071813"/>
          <p14:tracePt t="45231" x="4819650" y="3067050"/>
          <p14:tracePt t="45248" x="4800600" y="3067050"/>
          <p14:tracePt t="45264" x="4767263" y="3067050"/>
          <p14:tracePt t="45281" x="4748213" y="3067050"/>
          <p14:tracePt t="45298" x="4724400" y="3067050"/>
          <p14:tracePt t="45315" x="4691063" y="3067050"/>
          <p14:tracePt t="45331" x="4629150" y="3067050"/>
          <p14:tracePt t="45348" x="4591050" y="3067050"/>
          <p14:tracePt t="45364" x="4557713" y="3067050"/>
          <p14:tracePt t="45381" x="4519613" y="3067050"/>
          <p14:tracePt t="45398" x="4476750" y="3067050"/>
          <p14:tracePt t="45414" x="4448175" y="3076575"/>
          <p14:tracePt t="45431" x="4410075" y="3081338"/>
          <p14:tracePt t="45448" x="4381500" y="3086100"/>
          <p14:tracePt t="45464" x="4371975" y="3086100"/>
          <p14:tracePt t="45481" x="4367213" y="3086100"/>
          <p14:tracePt t="45498" x="4357688" y="3086100"/>
          <p14:tracePt t="45531" x="4362450" y="3086100"/>
          <p14:tracePt t="45548" x="4386263" y="3086100"/>
          <p14:tracePt t="45564" x="4433888" y="3090863"/>
          <p14:tracePt t="45581" x="4524375" y="3119438"/>
          <p14:tracePt t="45598" x="4567238" y="3138488"/>
          <p14:tracePt t="45615" x="4605338" y="3152775"/>
          <p14:tracePt t="45631" x="4633913" y="3167063"/>
          <p14:tracePt t="45648" x="4638675" y="3176588"/>
          <p14:tracePt t="45664" x="4648200" y="3195638"/>
          <p14:tracePt t="45681" x="4648200" y="3214688"/>
          <p14:tracePt t="45682" x="4648200" y="3224213"/>
          <p14:tracePt t="45698" x="4643438" y="3243263"/>
          <p14:tracePt t="45714" x="4638675" y="3248025"/>
          <p14:tracePt t="45731" x="4633913" y="3267075"/>
          <p14:tracePt t="45748" x="4619625" y="3276600"/>
          <p14:tracePt t="45764" x="4595813" y="3290888"/>
          <p14:tracePt t="45781" x="4581525" y="3300413"/>
          <p14:tracePt t="45798" x="4572000" y="3305175"/>
          <p14:tracePt t="45815" x="4552950" y="3319463"/>
          <p14:tracePt t="45831" x="4538663" y="3324225"/>
          <p14:tracePt t="45848" x="4529138" y="3328988"/>
          <p14:tracePt t="45864" x="4524375" y="3338513"/>
          <p14:tracePt t="45881" x="4514850" y="3338513"/>
          <p14:tracePt t="45927" x="4514850" y="3343275"/>
          <p14:tracePt t="45940" x="4514850" y="3348038"/>
          <p14:tracePt t="45955" x="4514850" y="3352800"/>
          <p14:tracePt t="45964" x="4514850" y="3357563"/>
          <p14:tracePt t="45981" x="4519613" y="3357563"/>
          <p14:tracePt t="45998" x="4548188" y="3381375"/>
          <p14:tracePt t="46014" x="4576763" y="3390900"/>
          <p14:tracePt t="46031" x="4619625" y="3409950"/>
          <p14:tracePt t="46048" x="4652963" y="3429000"/>
          <p14:tracePt t="46065" x="4700588" y="3433763"/>
          <p14:tracePt t="46081" x="4733925" y="3433763"/>
          <p14:tracePt t="46098" x="4772025" y="3433763"/>
          <p14:tracePt t="46114" x="4814888" y="3419475"/>
          <p14:tracePt t="46131" x="4919663" y="3405188"/>
          <p14:tracePt t="46148" x="4981575" y="3400425"/>
          <p14:tracePt t="46164" x="5024438" y="3395663"/>
          <p14:tracePt t="46181" x="5062538" y="3381375"/>
          <p14:tracePt t="46183" x="5072063" y="3381375"/>
          <p14:tracePt t="46198" x="5095875" y="3371850"/>
          <p14:tracePt t="46214" x="5114925" y="3362325"/>
          <p14:tracePt t="46231" x="5133975" y="3357563"/>
          <p14:tracePt t="46248" x="5153025" y="3348038"/>
          <p14:tracePt t="46264" x="5157788" y="3343275"/>
          <p14:tracePt t="46281" x="5167313" y="3328988"/>
          <p14:tracePt t="46298" x="5167313" y="3314700"/>
          <p14:tracePt t="46314" x="5167313" y="3262313"/>
          <p14:tracePt t="46331" x="5157788" y="3214688"/>
          <p14:tracePt t="46348" x="5133975" y="3181350"/>
          <p14:tracePt t="46364" x="5095875" y="3148013"/>
          <p14:tracePt t="46381" x="4995863" y="3095625"/>
          <p14:tracePt t="46398" x="4933950" y="3081338"/>
          <p14:tracePt t="46414" x="4881563" y="3071813"/>
          <p14:tracePt t="46431" x="4810125" y="3057525"/>
          <p14:tracePt t="46448" x="4762500" y="3057525"/>
          <p14:tracePt t="46464" x="4710113" y="3057525"/>
          <p14:tracePt t="46481" x="4652963" y="3057525"/>
          <p14:tracePt t="46498" x="4548188" y="3062288"/>
          <p14:tracePt t="46514" x="4476750" y="3067050"/>
          <p14:tracePt t="46531" x="4419600" y="3076575"/>
          <p14:tracePt t="46548" x="4357688" y="3081338"/>
          <p14:tracePt t="46564" x="4262438" y="3109913"/>
          <p14:tracePt t="46581" x="4214813" y="3128963"/>
          <p14:tracePt t="46598" x="4181475" y="3138488"/>
          <p14:tracePt t="46614" x="4148138" y="3167063"/>
          <p14:tracePt t="46631" x="4114800" y="3200400"/>
          <p14:tracePt t="46648" x="4090988" y="3224213"/>
          <p14:tracePt t="46664" x="4081463" y="3238500"/>
          <p14:tracePt t="46681" x="4057650" y="3267075"/>
          <p14:tracePt t="46698" x="4043363" y="3290888"/>
          <p14:tracePt t="46714" x="4043363" y="3309938"/>
          <p14:tracePt t="46731" x="4043363" y="3348038"/>
          <p14:tracePt t="46747" x="4052888" y="3381375"/>
          <p14:tracePt t="46764" x="4071938" y="3405188"/>
          <p14:tracePt t="46781" x="4124325" y="3429000"/>
          <p14:tracePt t="46798" x="4219575" y="3452813"/>
          <p14:tracePt t="46814" x="4343400" y="3462338"/>
          <p14:tracePt t="46831" x="4433888" y="3462338"/>
          <p14:tracePt t="46848" x="4557713" y="3462338"/>
          <p14:tracePt t="46864" x="4729163" y="3452813"/>
          <p14:tracePt t="46881" x="4819650" y="3443288"/>
          <p14:tracePt t="46897" x="4914900" y="3419475"/>
          <p14:tracePt t="46914" x="4986338" y="3405188"/>
          <p14:tracePt t="46931" x="5086350" y="3376613"/>
          <p14:tracePt t="46948" x="5143500" y="3357563"/>
          <p14:tracePt t="46964" x="5176838" y="3343275"/>
          <p14:tracePt t="46981" x="5200650" y="3338513"/>
          <p14:tracePt t="46998" x="5224463" y="3328988"/>
          <p14:tracePt t="47014" x="5233988" y="3328988"/>
          <p14:tracePt t="47031" x="5238750" y="3328988"/>
          <p14:tracePt t="47048" x="5224463" y="3314700"/>
          <p14:tracePt t="47064" x="5133975" y="3300413"/>
          <p14:tracePt t="47081" x="4962525" y="3286125"/>
          <p14:tracePt t="47098" x="4752975" y="3286125"/>
          <p14:tracePt t="47114" x="4433888" y="3295650"/>
          <p14:tracePt t="47131" x="4243388" y="3305175"/>
          <p14:tracePt t="47148" x="4057650" y="3314700"/>
          <p14:tracePt t="47164" x="3943350" y="3333750"/>
          <p14:tracePt t="47181" x="3862388" y="3333750"/>
          <p14:tracePt t="47198" x="3843338" y="3333750"/>
          <p14:tracePt t="47214" x="3829050" y="3333750"/>
          <p14:tracePt t="47231" x="3819525" y="3333750"/>
          <p14:tracePt t="47247" x="3786188" y="3333750"/>
          <p14:tracePt t="47264" x="3757613" y="3338513"/>
          <p14:tracePt t="47281" x="3714750" y="3343275"/>
          <p14:tracePt t="47298" x="3652838" y="3343275"/>
          <p14:tracePt t="47314" x="3624263" y="3343275"/>
          <p14:tracePt t="47331" x="3605213" y="3343275"/>
          <p14:tracePt t="47348" x="3581400" y="3343275"/>
          <p14:tracePt t="47364" x="3557588" y="3343275"/>
          <p14:tracePt t="47381" x="3543300" y="3343275"/>
          <p14:tracePt t="47398" x="3529013" y="3343275"/>
          <p14:tracePt t="47414" x="3514725" y="3343275"/>
          <p14:tracePt t="47431" x="3505200" y="3343275"/>
          <p14:tracePt t="47448" x="3500438" y="3343275"/>
          <p14:tracePt t="47464" x="3495675" y="3352800"/>
          <p14:tracePt t="47651" x="3424238" y="3376613"/>
          <p14:tracePt t="47658" x="3343275" y="3409950"/>
          <p14:tracePt t="47665" x="3271838" y="3438525"/>
          <p14:tracePt t="47681" x="3133725" y="3490913"/>
          <p14:tracePt t="47697" x="3005138" y="3514725"/>
          <p14:tracePt t="47714" x="2914650" y="3529013"/>
          <p14:tracePt t="47731" x="2843213" y="3529013"/>
          <p14:tracePt t="47748" x="2824163" y="3529013"/>
          <p14:tracePt t="47764" x="2814638" y="3529013"/>
          <p14:tracePt t="47781" x="2809875" y="3529013"/>
          <p14:tracePt t="47797" x="2800350" y="3529013"/>
          <p14:tracePt t="47831" x="2805113" y="3529013"/>
          <p14:tracePt t="47848" x="2843213" y="3524250"/>
          <p14:tracePt t="47864" x="2990850" y="3509963"/>
          <p14:tracePt t="47881" x="3133725" y="3509963"/>
          <p14:tracePt t="47898" x="3333750" y="3509963"/>
          <p14:tracePt t="47914" x="3567113" y="3509963"/>
          <p14:tracePt t="47931" x="3667125" y="3509963"/>
          <p14:tracePt t="47948" x="3781425" y="3500438"/>
          <p14:tracePt t="47964" x="3862388" y="3500438"/>
          <p14:tracePt t="47981" x="3943350" y="3500438"/>
          <p14:tracePt t="47998" x="3981450" y="3500438"/>
          <p14:tracePt t="48014" x="4010025" y="3500438"/>
          <p14:tracePt t="48031" x="4029075" y="3500438"/>
          <p14:tracePt t="48047" x="4062413" y="3495675"/>
          <p14:tracePt t="48064" x="4095750" y="3481388"/>
          <p14:tracePt t="48081" x="4124325" y="3476625"/>
          <p14:tracePt t="48098" x="4162425" y="3462338"/>
          <p14:tracePt t="48114" x="4186238" y="3452813"/>
          <p14:tracePt t="48131" x="4205288" y="3448050"/>
          <p14:tracePt t="48147" x="4229100" y="3443288"/>
          <p14:tracePt t="48164" x="4248150" y="3433763"/>
          <p14:tracePt t="48181" x="4267200" y="3424238"/>
          <p14:tracePt t="48198" x="4281488" y="3424238"/>
          <p14:tracePt t="48214" x="4291013" y="3424238"/>
          <p14:tracePt t="48231" x="4300538" y="3424238"/>
          <p14:tracePt t="48247" x="4310063" y="3424238"/>
          <p14:tracePt t="48264" x="4314825" y="3424238"/>
          <p14:tracePt t="49310" x="4310063" y="3424238"/>
          <p14:tracePt t="49324" x="4305300" y="3424238"/>
          <p14:tracePt t="49333" x="4300538" y="3424238"/>
          <p14:tracePt t="49619" x="4171950" y="3452813"/>
          <p14:tracePt t="49625" x="3929063" y="3505200"/>
          <p14:tracePt t="49633" x="3686175" y="3557588"/>
          <p14:tracePt t="49647" x="3352800" y="3629025"/>
          <p14:tracePt t="49664" x="3005138" y="3686175"/>
          <p14:tracePt t="49681" x="2814638" y="3705225"/>
          <p14:tracePt t="49699" x="2671763" y="3714750"/>
          <p14:tracePt t="49731" x="2500313" y="3709988"/>
          <p14:tracePt t="49764" x="2457450" y="3705225"/>
          <p14:tracePt t="49781" x="2452688" y="3705225"/>
          <p14:tracePt t="49797" x="2438400" y="3700463"/>
          <p14:tracePt t="49814" x="2414588" y="3695700"/>
          <p14:tracePt t="49831" x="2376488" y="3681413"/>
          <p14:tracePt t="49847" x="2352675" y="3676650"/>
          <p14:tracePt t="49864" x="2324100" y="3671888"/>
          <p14:tracePt t="49881" x="2295525" y="3667125"/>
          <p14:tracePt t="49897" x="2233613" y="3667125"/>
          <p14:tracePt t="49914" x="2157413" y="3667125"/>
          <p14:tracePt t="49931" x="2062163" y="3676650"/>
          <p14:tracePt t="49947" x="2000250" y="3690938"/>
          <p14:tracePt t="49964" x="1933575" y="3705225"/>
          <p14:tracePt t="49981" x="1905000" y="3709988"/>
          <p14:tracePt t="49997" x="1866900" y="3714750"/>
          <p14:tracePt t="50014" x="1809750" y="3738563"/>
          <p14:tracePt t="50031" x="1766888" y="3757613"/>
          <p14:tracePt t="50047" x="1728788" y="3776663"/>
          <p14:tracePt t="50064" x="1685925" y="3795713"/>
          <p14:tracePt t="50082" x="1643063" y="3819525"/>
          <p14:tracePt t="50098" x="1624013" y="3829050"/>
          <p14:tracePt t="50114" x="1604963" y="3838575"/>
          <p14:tracePt t="50131" x="1595438" y="3843338"/>
          <p14:tracePt t="50147" x="1585913" y="3843338"/>
          <p14:tracePt t="50164" x="1581150" y="3843338"/>
          <p14:tracePt t="50456" x="1571625" y="3843338"/>
          <p14:tracePt t="50462" x="1566863" y="3843338"/>
          <p14:tracePt t="50470" x="1562100" y="3843338"/>
          <p14:tracePt t="50481" x="1552575" y="3843338"/>
          <p14:tracePt t="50497" x="1543050" y="3838575"/>
          <p14:tracePt t="50514" x="1528763" y="3829050"/>
          <p14:tracePt t="50531" x="1509713" y="3805238"/>
          <p14:tracePt t="50547" x="1504950" y="3781425"/>
          <p14:tracePt t="50564" x="1495425" y="3762375"/>
          <p14:tracePt t="50581" x="1490663" y="3748088"/>
          <p14:tracePt t="50597" x="1481138" y="3738563"/>
          <p14:tracePt t="50614" x="1481138" y="3733800"/>
          <p14:tracePt t="50631" x="1481138" y="3724275"/>
          <p14:tracePt t="50647" x="1481138" y="3719513"/>
          <p14:tracePt t="50664" x="1481138" y="3714750"/>
          <p14:tracePt t="50697" x="1481138" y="3709988"/>
          <p14:tracePt t="50741" x="1481138" y="3705225"/>
          <p14:tracePt t="50755" x="1481138" y="3700463"/>
          <p14:tracePt t="50874" x="1476375" y="3700463"/>
          <p14:tracePt t="50881" x="1471613" y="3705225"/>
          <p14:tracePt t="50888" x="1471613" y="3714750"/>
          <p14:tracePt t="50897" x="1466850" y="3733800"/>
          <p14:tracePt t="50914" x="1457325" y="3762375"/>
          <p14:tracePt t="50931" x="1452563" y="3790950"/>
          <p14:tracePt t="50947" x="1452563" y="3829050"/>
          <p14:tracePt t="50964" x="1452563" y="3857625"/>
          <p14:tracePt t="50981" x="1452563" y="3886200"/>
          <p14:tracePt t="50998" x="1452563" y="3952875"/>
          <p14:tracePt t="51014" x="1466850" y="4005263"/>
          <p14:tracePt t="51031" x="1466850" y="4043363"/>
          <p14:tracePt t="51047" x="1466850" y="4076700"/>
          <p14:tracePt t="51064" x="1466850" y="4114800"/>
          <p14:tracePt t="51081" x="1466850" y="4129088"/>
          <p14:tracePt t="51097" x="1466850" y="4133850"/>
          <p14:tracePt t="51114" x="1466850" y="4138613"/>
          <p14:tracePt t="51131" x="1466850" y="4148138"/>
          <p14:tracePt t="51167" x="1466850" y="4143375"/>
          <p14:tracePt t="51181" x="1466850" y="4095750"/>
          <p14:tracePt t="51197" x="1457325" y="4000500"/>
          <p14:tracePt t="51214" x="1452563" y="3948113"/>
          <p14:tracePt t="51231" x="1443038" y="3905250"/>
          <p14:tracePt t="51247" x="1433513" y="3871913"/>
          <p14:tracePt t="51264" x="1428750" y="3857625"/>
          <p14:tracePt t="51281" x="1428750" y="3848100"/>
          <p14:tracePt t="51297" x="1428750" y="3843338"/>
          <p14:tracePt t="51314" x="1428750" y="3838575"/>
          <p14:tracePt t="51331" x="1428750" y="3829050"/>
          <p14:tracePt t="51446" x="1428750" y="3833813"/>
          <p14:tracePt t="51454" x="1428750" y="3843338"/>
          <p14:tracePt t="51464" x="1428750" y="3867150"/>
          <p14:tracePt t="51480" x="1428750" y="3967163"/>
          <p14:tracePt t="51497" x="1428750" y="4095750"/>
          <p14:tracePt t="51514" x="1438275" y="4143375"/>
          <p14:tracePt t="51531" x="1438275" y="4171950"/>
          <p14:tracePt t="51547" x="1438275" y="4191000"/>
          <p14:tracePt t="51564" x="1438275" y="4210050"/>
          <p14:tracePt t="51581" x="1438275" y="4214813"/>
          <p14:tracePt t="51597" x="1438275" y="4219575"/>
          <p14:tracePt t="51659" x="1443038" y="4186238"/>
          <p14:tracePt t="51667" x="1443038" y="4119563"/>
          <p14:tracePt t="51674" x="1443038" y="4043363"/>
          <p14:tracePt t="51681" x="1443038" y="3976688"/>
          <p14:tracePt t="51697" x="1443038" y="3895725"/>
          <p14:tracePt t="51714" x="1443038" y="3805238"/>
          <p14:tracePt t="51731" x="1443038" y="3762375"/>
          <p14:tracePt t="51747" x="1443038" y="3729038"/>
          <p14:tracePt t="51764" x="1443038" y="3724275"/>
          <p14:tracePt t="51781" x="1443038" y="3719513"/>
          <p14:tracePt t="51814" x="1447800" y="3757613"/>
          <p14:tracePt t="51831" x="1457325" y="3924300"/>
          <p14:tracePt t="51847" x="1476375" y="4090988"/>
          <p14:tracePt t="51864" x="1476375" y="4214813"/>
          <p14:tracePt t="51881" x="1476375" y="4267200"/>
          <p14:tracePt t="51897" x="1476375" y="4291013"/>
          <p14:tracePt t="51914" x="1476375" y="4300538"/>
          <p14:tracePt t="51931" x="1476375" y="4310063"/>
          <p14:tracePt t="51997" x="1476375" y="4295775"/>
          <p14:tracePt t="52004" x="1471613" y="4257675"/>
          <p14:tracePt t="52014" x="1471613" y="4171950"/>
          <p14:tracePt t="52030" x="1462088" y="4005263"/>
          <p14:tracePt t="52047" x="1457325" y="3857625"/>
          <p14:tracePt t="52064" x="1447800" y="3795713"/>
          <p14:tracePt t="52081" x="1447800" y="3771900"/>
          <p14:tracePt t="52097" x="1447800" y="3762375"/>
          <p14:tracePt t="52114" x="1447800" y="3757613"/>
          <p14:tracePt t="52167" x="1452563" y="3767138"/>
          <p14:tracePt t="52173" x="1466850" y="3790950"/>
          <p14:tracePt t="52180" x="1485900" y="3848100"/>
          <p14:tracePt t="52197" x="1519238" y="4029075"/>
          <p14:tracePt t="52214" x="1543050" y="4133850"/>
          <p14:tracePt t="52231" x="1566863" y="4233863"/>
          <p14:tracePt t="52247" x="1571625" y="4257675"/>
          <p14:tracePt t="52264" x="1571625" y="4267200"/>
          <p14:tracePt t="52281" x="1576388" y="4271963"/>
          <p14:tracePt t="52297" x="1609725" y="4267200"/>
          <p14:tracePt t="52314" x="1662113" y="4243388"/>
          <p14:tracePt t="52331" x="1752600" y="4195763"/>
          <p14:tracePt t="52347" x="1838325" y="4138613"/>
          <p14:tracePt t="52364" x="2028825" y="4052888"/>
          <p14:tracePt t="52381" x="2147888" y="4010025"/>
          <p14:tracePt t="52397" x="2243138" y="3967163"/>
          <p14:tracePt t="52414" x="2309813" y="3933825"/>
          <p14:tracePt t="52431" x="2338388" y="3924300"/>
          <p14:tracePt t="52447" x="2352675" y="3919538"/>
          <p14:tracePt t="52464" x="2366963" y="3914775"/>
          <p14:tracePt t="52481" x="2376488" y="3914775"/>
          <p14:tracePt t="52497" x="2386013" y="3910013"/>
          <p14:tracePt t="52514" x="2390775" y="3905250"/>
          <p14:tracePt t="52531" x="2405063" y="3895725"/>
          <p14:tracePt t="52547" x="2424113" y="3886200"/>
          <p14:tracePt t="52564" x="2428875" y="3881438"/>
          <p14:tracePt t="52581" x="2433638" y="3876675"/>
          <p14:tracePt t="52597" x="2438400" y="3867150"/>
          <p14:tracePt t="52614" x="2438400" y="3862388"/>
          <p14:tracePt t="52630" x="2438400" y="3857625"/>
          <p14:tracePt t="52647" x="2414588" y="3838575"/>
          <p14:tracePt t="52665" x="2357438" y="3795713"/>
          <p14:tracePt t="52680" x="2328863" y="3776663"/>
          <p14:tracePt t="52697" x="2305050" y="3767138"/>
          <p14:tracePt t="52714" x="2300288" y="3762375"/>
          <p14:tracePt t="52731" x="2290763" y="3752850"/>
          <p14:tracePt t="52764" x="2290763" y="3743325"/>
          <p14:tracePt t="52797" x="2314575" y="3733800"/>
          <p14:tracePt t="52814" x="2347913" y="3724275"/>
          <p14:tracePt t="52830" x="2419350" y="3709988"/>
          <p14:tracePt t="52848" x="2538413" y="3695700"/>
          <p14:tracePt t="52864" x="2600325" y="3681413"/>
          <p14:tracePt t="52881" x="2643188" y="3681413"/>
          <p14:tracePt t="52897" x="2681288" y="3681413"/>
          <p14:tracePt t="52914" x="2705100" y="3681413"/>
          <p14:tracePt t="52930" x="2709863" y="3681413"/>
          <p14:tracePt t="52947" x="2719388" y="3681413"/>
          <p14:tracePt t="52964" x="2724150" y="3681413"/>
          <p14:tracePt t="52980" x="2728913" y="3681413"/>
          <p14:tracePt t="53245" x="2781300" y="3671888"/>
          <p14:tracePt t="53252" x="2862263" y="3662363"/>
          <p14:tracePt t="53264" x="2952750" y="3652838"/>
          <p14:tracePt t="53281" x="3162300" y="3633788"/>
          <p14:tracePt t="53297" x="3257550" y="3648075"/>
          <p14:tracePt t="53314" x="3348038" y="3652838"/>
          <p14:tracePt t="53330" x="3443288" y="3662363"/>
          <p14:tracePt t="53347" x="3557588" y="3676650"/>
          <p14:tracePt t="53364" x="3619500" y="3681413"/>
          <p14:tracePt t="53380" x="3690938" y="3690938"/>
          <p14:tracePt t="53397" x="3771900" y="3705225"/>
          <p14:tracePt t="53414" x="3900488" y="3719513"/>
          <p14:tracePt t="53430" x="3981450" y="3729038"/>
          <p14:tracePt t="53447" x="4052888" y="3733800"/>
          <p14:tracePt t="53464" x="4129088" y="3733800"/>
          <p14:tracePt t="53480" x="4171950" y="3748088"/>
          <p14:tracePt t="53497" x="4210050" y="3752850"/>
          <p14:tracePt t="53514" x="4229100" y="3762375"/>
          <p14:tracePt t="53531" x="4243388" y="3762375"/>
          <p14:tracePt t="53745" x="4305300" y="3762375"/>
          <p14:tracePt t="53751" x="4362450" y="3762375"/>
          <p14:tracePt t="53764" x="4419600" y="3757613"/>
          <p14:tracePt t="53780" x="4552950" y="3757613"/>
          <p14:tracePt t="53797" x="4624388" y="3757613"/>
          <p14:tracePt t="53814" x="4705350" y="3767138"/>
          <p14:tracePt t="53830" x="4767263" y="3781425"/>
          <p14:tracePt t="53847" x="4838700" y="3790950"/>
          <p14:tracePt t="53864" x="4867275" y="3790950"/>
          <p14:tracePt t="53880" x="4900613" y="3790950"/>
          <p14:tracePt t="53897" x="4948238" y="3790950"/>
          <p14:tracePt t="53914" x="4981575" y="3790950"/>
          <p14:tracePt t="53930" x="5019675" y="3790950"/>
          <p14:tracePt t="53947" x="5062538" y="3786188"/>
          <p14:tracePt t="53964" x="5114925" y="3776663"/>
          <p14:tracePt t="53980" x="5157788" y="3767138"/>
          <p14:tracePt t="53997" x="5200650" y="3767138"/>
          <p14:tracePt t="54014" x="5238750" y="3767138"/>
          <p14:tracePt t="54030" x="5314950" y="3767138"/>
          <p14:tracePt t="54047" x="5357813" y="3767138"/>
          <p14:tracePt t="54064" x="5400675" y="3767138"/>
          <p14:tracePt t="54080" x="5434013" y="3767138"/>
          <p14:tracePt t="54097" x="5481638" y="3752850"/>
          <p14:tracePt t="54114" x="5510213" y="3752850"/>
          <p14:tracePt t="54130" x="5529263" y="3752850"/>
          <p14:tracePt t="54147" x="5557838" y="3743325"/>
          <p14:tracePt t="54164" x="5572125" y="3743325"/>
          <p14:tracePt t="54180" x="5576888" y="3738563"/>
          <p14:tracePt t="54197" x="5581650" y="3738563"/>
          <p14:tracePt t="54214" x="5591175" y="3738563"/>
          <p14:tracePt t="54247" x="5595938" y="3738563"/>
          <p14:tracePt t="54441" x="5462588" y="3767138"/>
          <p14:tracePt t="54448" x="5286375" y="3805238"/>
          <p14:tracePt t="54464" x="4843463" y="3895725"/>
          <p14:tracePt t="54481" x="4519613" y="3952875"/>
          <p14:tracePt t="54497" x="4210050" y="4019550"/>
          <p14:tracePt t="54514" x="3929063" y="4052888"/>
          <p14:tracePt t="54530" x="3805238" y="4062413"/>
          <p14:tracePt t="54547" x="3681413" y="4057650"/>
          <p14:tracePt t="54564" x="3600450" y="4052888"/>
          <p14:tracePt t="54580" x="3500438" y="4038600"/>
          <p14:tracePt t="54597" x="3457575" y="4029075"/>
          <p14:tracePt t="54614" x="3414713" y="4019550"/>
          <p14:tracePt t="54630" x="3371850" y="4019550"/>
          <p14:tracePt t="54647" x="3281363" y="4014788"/>
          <p14:tracePt t="54664" x="3219450" y="4005263"/>
          <p14:tracePt t="54680" x="3167063" y="4005263"/>
          <p14:tracePt t="54697" x="3124200" y="4000500"/>
          <p14:tracePt t="54714" x="3067050" y="3995738"/>
          <p14:tracePt t="54730" x="3024188" y="3995738"/>
          <p14:tracePt t="54747" x="2986088" y="3995738"/>
          <p14:tracePt t="54764" x="2924175" y="3995738"/>
          <p14:tracePt t="54780" x="2890838" y="4000500"/>
          <p14:tracePt t="54797" x="2862263" y="4000500"/>
          <p14:tracePt t="54814" x="2824163" y="4014788"/>
          <p14:tracePt t="54830" x="2762250" y="4033838"/>
          <p14:tracePt t="54847" x="2719388" y="4052888"/>
          <p14:tracePt t="54864" x="2671763" y="4062413"/>
          <p14:tracePt t="54881" x="2619375" y="4090988"/>
          <p14:tracePt t="54897" x="2514600" y="4133850"/>
          <p14:tracePt t="54914" x="2428875" y="4167188"/>
          <p14:tracePt t="54930" x="2357438" y="4186238"/>
          <p14:tracePt t="54947" x="2247900" y="4210050"/>
          <p14:tracePt t="54964" x="2185988" y="4224338"/>
          <p14:tracePt t="54980" x="2133600" y="4224338"/>
          <p14:tracePt t="54997" x="2085975" y="4224338"/>
          <p14:tracePt t="55014" x="2009775" y="4224338"/>
          <p14:tracePt t="55030" x="1962150" y="4224338"/>
          <p14:tracePt t="55047" x="1924050" y="4224338"/>
          <p14:tracePt t="55064" x="1895475" y="4224338"/>
          <p14:tracePt t="55080" x="1876425" y="4224338"/>
          <p14:tracePt t="55097" x="1871663" y="4224338"/>
          <p14:tracePt t="55114" x="1866900" y="4224338"/>
          <p14:tracePt t="55130" x="1857375" y="4224338"/>
          <p14:tracePt t="55168" x="1862138" y="4224338"/>
          <p14:tracePt t="55180" x="1881188" y="4229100"/>
          <p14:tracePt t="55197" x="1966913" y="4257675"/>
          <p14:tracePt t="55213" x="2024063" y="4276725"/>
          <p14:tracePt t="55230" x="2085975" y="4291013"/>
          <p14:tracePt t="55247" x="2147888" y="4305300"/>
          <p14:tracePt t="55264" x="2243138" y="4319588"/>
          <p14:tracePt t="55280" x="2309813" y="4319588"/>
          <p14:tracePt t="55297" x="2352675" y="4319588"/>
          <p14:tracePt t="55314" x="2390775" y="4319588"/>
          <p14:tracePt t="55330" x="2428875" y="4319588"/>
          <p14:tracePt t="55347" x="2447925" y="4319588"/>
          <p14:tracePt t="55364" x="2481263" y="4310063"/>
          <p14:tracePt t="55381" x="2547938" y="4291013"/>
          <p14:tracePt t="55397" x="2595563" y="4281488"/>
          <p14:tracePt t="55414" x="2638425" y="4271963"/>
          <p14:tracePt t="55430" x="2671763" y="4262438"/>
          <p14:tracePt t="55447" x="2719388" y="4262438"/>
          <p14:tracePt t="55463" x="2728913" y="4262438"/>
          <p14:tracePt t="55480" x="2738438" y="4262438"/>
          <p14:tracePt t="55497" x="2747963" y="4257675"/>
          <p14:tracePt t="55514" x="2776538" y="4243388"/>
          <p14:tracePt t="55530" x="2795588" y="4233863"/>
          <p14:tracePt t="55547" x="2819400" y="4214813"/>
          <p14:tracePt t="55564" x="2852738" y="4205288"/>
          <p14:tracePt t="55580" x="2862263" y="4200525"/>
          <p14:tracePt t="55597" x="2871788" y="4195763"/>
          <p14:tracePt t="55613" x="2876550" y="4195763"/>
          <p14:tracePt t="55630" x="2881313" y="4195763"/>
          <p14:tracePt t="55734" x="2886075" y="4195763"/>
          <p14:tracePt t="55741" x="2890838" y="4195763"/>
          <p14:tracePt t="55969" x="2914650" y="4191000"/>
          <p14:tracePt t="55975" x="2938463" y="4181475"/>
          <p14:tracePt t="55983" x="2967038" y="4171950"/>
          <p14:tracePt t="55997" x="3019425" y="4157663"/>
          <p14:tracePt t="56030" x="3109913" y="4119563"/>
          <p14:tracePt t="56080" x="3219450" y="4095750"/>
          <p14:tracePt t="56113" x="3271838" y="4076700"/>
          <p14:tracePt t="56130" x="3314700" y="4071938"/>
          <p14:tracePt t="56147" x="3343275" y="4071938"/>
          <p14:tracePt t="56163" x="3362325" y="4071938"/>
          <p14:tracePt t="56181" x="3381375" y="4071938"/>
          <p14:tracePt t="56197" x="3400425" y="4071938"/>
          <p14:tracePt t="56213" x="3405188" y="4071938"/>
          <p14:tracePt t="56230" x="3414713" y="4071938"/>
          <p14:tracePt t="56247" x="3424238" y="4071938"/>
          <p14:tracePt t="56264" x="3443288" y="4071938"/>
          <p14:tracePt t="56280" x="3452813" y="4071938"/>
          <p14:tracePt t="56297" x="3467100" y="4071938"/>
          <p14:tracePt t="56314" x="3481388" y="4071938"/>
          <p14:tracePt t="56330" x="3490913" y="4071938"/>
          <p14:tracePt t="56347" x="3495675" y="4071938"/>
          <p14:tracePt t="56364" x="3500438" y="4071938"/>
          <p14:tracePt t="56431" x="3500438" y="4076700"/>
          <p14:tracePt t="56446" x="3495675" y="4081463"/>
          <p14:tracePt t="56453" x="3495675" y="4086225"/>
          <p14:tracePt t="56463" x="3490913" y="4086225"/>
          <p14:tracePt t="56480" x="3481388" y="4095750"/>
          <p14:tracePt t="56497" x="3471863" y="4105275"/>
          <p14:tracePt t="56514" x="3467100" y="4105275"/>
          <p14:tracePt t="56530" x="3462338" y="4105275"/>
          <p14:tracePt t="56547" x="3457575" y="4105275"/>
          <p14:tracePt t="56563" x="3452813" y="4114800"/>
          <p14:tracePt t="56580" x="3438525" y="4124325"/>
          <p14:tracePt t="56597" x="3405188" y="4143375"/>
          <p14:tracePt t="56614" x="3324225" y="4191000"/>
          <p14:tracePt t="56630" x="3257550" y="4229100"/>
          <p14:tracePt t="56647" x="3181350" y="4257675"/>
          <p14:tracePt t="56664" x="3119438" y="4276725"/>
          <p14:tracePt t="56680" x="3019425" y="4305300"/>
          <p14:tracePt t="56697" x="2957513" y="4314825"/>
          <p14:tracePt t="56714" x="2876550" y="4314825"/>
          <p14:tracePt t="56730" x="2805113" y="4310063"/>
          <p14:tracePt t="56747" x="2719388" y="4286250"/>
          <p14:tracePt t="56763" x="2681288" y="4267200"/>
          <p14:tracePt t="56780" x="2643188" y="4238625"/>
          <p14:tracePt t="56797" x="2609850" y="4210050"/>
          <p14:tracePt t="56814" x="2586038" y="4200525"/>
          <p14:tracePt t="56830" x="2576513" y="4195763"/>
          <p14:tracePt t="56847" x="2571750" y="4191000"/>
          <p14:tracePt t="56863" x="2562225" y="4181475"/>
          <p14:tracePt t="56929" x="2562225" y="4176713"/>
          <p14:tracePt t="56937" x="2562225" y="4171950"/>
          <p14:tracePt t="56947" x="2566988" y="4171950"/>
          <p14:tracePt t="56963" x="2600325" y="4157663"/>
          <p14:tracePt t="56980" x="2709863" y="4129088"/>
          <p14:tracePt t="56997" x="2800350" y="4124325"/>
          <p14:tracePt t="57013" x="2881313" y="4124325"/>
          <p14:tracePt t="57030" x="2943225" y="4124325"/>
          <p14:tracePt t="57047" x="3033713" y="4124325"/>
          <p14:tracePt t="57063" x="3086100" y="4114800"/>
          <p14:tracePt t="57080" x="3133725" y="4105275"/>
          <p14:tracePt t="57097" x="3176588" y="4090988"/>
          <p14:tracePt t="57113" x="3233738" y="4076700"/>
          <p14:tracePt t="57130" x="3262313" y="4062413"/>
          <p14:tracePt t="57147" x="3295650" y="4043363"/>
          <p14:tracePt t="57164" x="3314700" y="4033838"/>
          <p14:tracePt t="57180" x="3348038" y="4019550"/>
          <p14:tracePt t="57197" x="3371850" y="4010025"/>
          <p14:tracePt t="57214" x="3386138" y="4005263"/>
          <p14:tracePt t="57230" x="3409950" y="4000500"/>
          <p14:tracePt t="57247" x="3414713" y="4000500"/>
          <p14:tracePt t="57264" x="3419475" y="4000500"/>
          <p14:tracePt t="57280" x="3429000" y="4000500"/>
          <p14:tracePt t="57297" x="3429000" y="4005263"/>
          <p14:tracePt t="57314" x="3429000" y="4014788"/>
          <p14:tracePt t="57330" x="3429000" y="4024313"/>
          <p14:tracePt t="57347" x="3414713" y="4057650"/>
          <p14:tracePt t="57364" x="3324225" y="4129088"/>
          <p14:tracePt t="57380" x="3205163" y="4200525"/>
          <p14:tracePt t="57397" x="3095625" y="4229100"/>
          <p14:tracePt t="57414" x="2976563" y="4271963"/>
          <p14:tracePt t="57430" x="2914650" y="4276725"/>
          <p14:tracePt t="57447" x="2862263" y="4276725"/>
          <p14:tracePt t="57463" x="2819400" y="4267200"/>
          <p14:tracePt t="57480" x="2781300" y="4252913"/>
          <p14:tracePt t="57497" x="2771775" y="4248150"/>
          <p14:tracePt t="57513" x="2762250" y="4243388"/>
          <p14:tracePt t="57530" x="2757488" y="4243388"/>
          <p14:tracePt t="57547" x="2752725" y="4243388"/>
          <p14:tracePt t="57657" x="2757488" y="4243388"/>
          <p14:tracePt t="57664" x="2767013" y="4243388"/>
          <p14:tracePt t="57672" x="2771775" y="4243388"/>
          <p14:tracePt t="57680" x="2776538" y="4243388"/>
          <p14:tracePt t="57697" x="2790825" y="4243388"/>
          <p14:tracePt t="57713" x="2805113" y="4243388"/>
          <p14:tracePt t="57730" x="2824163" y="4252913"/>
          <p14:tracePt t="57747" x="2852738" y="4257675"/>
          <p14:tracePt t="57764" x="2881313" y="4262438"/>
          <p14:tracePt t="57780" x="2919413" y="4262438"/>
          <p14:tracePt t="57797" x="2957513" y="4262438"/>
          <p14:tracePt t="57814" x="2971800" y="4262438"/>
          <p14:tracePt t="57830" x="2981325" y="4262438"/>
          <p14:tracePt t="57847" x="2990850" y="4262438"/>
          <p14:tracePt t="57928" x="2995613" y="4262438"/>
          <p14:tracePt t="57943" x="3000375" y="4262438"/>
          <p14:tracePt t="58296" x="2995613" y="4257675"/>
          <p14:tracePt t="58303" x="2986088" y="4248150"/>
          <p14:tracePt t="58313" x="2971800" y="4233863"/>
          <p14:tracePt t="58330" x="2938463" y="4210050"/>
          <p14:tracePt t="58347" x="2900363" y="4186238"/>
          <p14:tracePt t="58363" x="2890838" y="4181475"/>
          <p14:tracePt t="58380" x="2881313" y="4176713"/>
          <p14:tracePt t="58413" x="2871788" y="4171950"/>
          <p14:tracePt t="58619" x="2857500" y="4171950"/>
          <p14:tracePt t="58625" x="2847975" y="4171950"/>
          <p14:tracePt t="58634" x="2828925" y="4171950"/>
          <p14:tracePt t="58647" x="2800350" y="4171950"/>
          <p14:tracePt t="58663" x="2762250" y="4171950"/>
          <p14:tracePt t="58680" x="2743200" y="4171950"/>
          <p14:tracePt t="58697" x="2724150" y="4171950"/>
          <p14:tracePt t="58713" x="2686050" y="4162425"/>
          <p14:tracePt t="58730" x="2667000" y="4143375"/>
          <p14:tracePt t="58747" x="2643188" y="4114800"/>
          <p14:tracePt t="58763" x="2609850" y="4067175"/>
          <p14:tracePt t="58780" x="2571750" y="3967163"/>
          <p14:tracePt t="58797" x="2557463" y="3914775"/>
          <p14:tracePt t="58813" x="2557463" y="3881438"/>
          <p14:tracePt t="58830" x="2557463" y="3838575"/>
          <p14:tracePt t="58847" x="2566988" y="3819525"/>
          <p14:tracePt t="58863" x="2571750" y="3795713"/>
          <p14:tracePt t="58880" x="2581275" y="3781425"/>
          <p14:tracePt t="58897" x="2600325" y="3767138"/>
          <p14:tracePt t="58913" x="2624138" y="3757613"/>
          <p14:tracePt t="58930" x="2643188" y="3757613"/>
          <p14:tracePt t="58947" x="2667000" y="3762375"/>
          <p14:tracePt t="58964" x="2700338" y="3771900"/>
          <p14:tracePt t="58980" x="2714625" y="3786188"/>
          <p14:tracePt t="58997" x="2738438" y="3819525"/>
          <p14:tracePt t="59014" x="2757488" y="3862388"/>
          <p14:tracePt t="59030" x="2776538" y="3933825"/>
          <p14:tracePt t="59047" x="2776538" y="3976688"/>
          <p14:tracePt t="59063" x="2776538" y="4019550"/>
          <p14:tracePt t="59080" x="2776538" y="4076700"/>
          <p14:tracePt t="59097" x="2776538" y="4114800"/>
          <p14:tracePt t="59113" x="2776538" y="4143375"/>
          <p14:tracePt t="59130" x="2776538" y="4157663"/>
          <p14:tracePt t="59147" x="2776538" y="4171950"/>
          <p14:tracePt t="59163" x="2776538" y="4176713"/>
          <p14:tracePt t="59180" x="2776538" y="4181475"/>
          <p14:tracePt t="59197" x="2776538" y="4186238"/>
          <p14:tracePt t="59213" x="2776538" y="4191000"/>
          <p14:tracePt t="59250" x="2771775" y="4191000"/>
          <p14:tracePt t="59264" x="2767013" y="4191000"/>
          <p14:tracePt t="59280" x="2762250" y="4191000"/>
          <p14:tracePt t="59297" x="2757488" y="4191000"/>
          <p14:tracePt t="59313" x="2752725" y="4191000"/>
          <p14:tracePt t="59330" x="2738438" y="4191000"/>
          <p14:tracePt t="59347" x="2724150" y="4186238"/>
          <p14:tracePt t="59364" x="2705100" y="4181475"/>
          <p14:tracePt t="59380" x="2690813" y="4171950"/>
          <p14:tracePt t="59397" x="2662238" y="4124325"/>
          <p14:tracePt t="59413" x="2643188" y="4071938"/>
          <p14:tracePt t="59430" x="2633663" y="3976688"/>
          <p14:tracePt t="59448" x="2638425" y="3881438"/>
          <p14:tracePt t="59463" x="2647950" y="3848100"/>
          <p14:tracePt t="59480" x="2662238" y="3814763"/>
          <p14:tracePt t="59497" x="2671763" y="3800475"/>
          <p14:tracePt t="59514" x="2686050" y="3781425"/>
          <p14:tracePt t="59530" x="2690813" y="3776663"/>
          <p14:tracePt t="59546" x="2695575" y="3771900"/>
          <p14:tracePt t="59563" x="2705100" y="3771900"/>
          <p14:tracePt t="59580" x="2719388" y="3776663"/>
          <p14:tracePt t="59597" x="2738438" y="3781425"/>
          <p14:tracePt t="59613" x="2752725" y="3795713"/>
          <p14:tracePt t="59630" x="2771775" y="3833813"/>
          <p14:tracePt t="59647" x="2790825" y="3886200"/>
          <p14:tracePt t="59663" x="2800350" y="3919538"/>
          <p14:tracePt t="59680" x="2805113" y="3938588"/>
          <p14:tracePt t="59682" x="2809875" y="3952875"/>
          <p14:tracePt t="59697" x="2809875" y="3971925"/>
          <p14:tracePt t="59713" x="2809875" y="3990975"/>
          <p14:tracePt t="59730" x="2809875" y="4014788"/>
          <p14:tracePt t="59746" x="2809875" y="4024313"/>
          <p14:tracePt t="59763" x="2809875" y="4033838"/>
          <p14:tracePt t="59780" x="2809875" y="4043363"/>
          <p14:tracePt t="59816" x="2809875" y="4048125"/>
          <p14:tracePt t="59837" x="2809875" y="4052888"/>
          <p14:tracePt t="59851" x="2809875" y="4057650"/>
          <p14:tracePt t="59863" x="2809875" y="4062413"/>
          <p14:tracePt t="59880" x="2805113" y="4071938"/>
          <p14:tracePt t="59897" x="2795588" y="4076700"/>
          <p14:tracePt t="59913" x="2786063" y="4081463"/>
          <p14:tracePt t="59930" x="2776538" y="4090988"/>
          <p14:tracePt t="59947" x="2762250" y="4100513"/>
          <p14:tracePt t="59963" x="2757488" y="4105275"/>
          <p14:tracePt t="59980" x="2747963" y="4105275"/>
          <p14:tracePt t="59997" x="2743200" y="4105275"/>
          <p14:tracePt t="60036" x="2738438" y="4105275"/>
          <p14:tracePt t="60065" x="2738438" y="4110038"/>
          <p14:tracePt t="60072" x="2733675" y="4114800"/>
          <p14:tracePt t="60080" x="2728913" y="4114800"/>
          <p14:tracePt t="60096" x="2709863" y="4124325"/>
          <p14:tracePt t="60113" x="2686050" y="4129088"/>
          <p14:tracePt t="60130" x="2638425" y="4152900"/>
          <p14:tracePt t="60146" x="2595563" y="4171950"/>
          <p14:tracePt t="60163" x="2552700" y="4186238"/>
          <p14:tracePt t="60180" x="2505075" y="4200525"/>
          <p14:tracePt t="60197" x="2466975" y="4205288"/>
          <p14:tracePt t="60213" x="2447925" y="4205288"/>
          <p14:tracePt t="60230" x="2438400" y="4205288"/>
          <p14:tracePt t="60247" x="2433638" y="4205288"/>
          <p14:tracePt t="60263" x="2428875" y="4205288"/>
          <p14:tracePt t="60350" x="2433638" y="4205288"/>
          <p14:tracePt t="60357" x="2443163" y="4205288"/>
          <p14:tracePt t="60365" x="2452688" y="4205288"/>
          <p14:tracePt t="60380" x="2481263" y="4205288"/>
          <p14:tracePt t="60397" x="2519363" y="4205288"/>
          <p14:tracePt t="60413" x="2547938" y="4205288"/>
          <p14:tracePt t="60430" x="2581275" y="4191000"/>
          <p14:tracePt t="60447" x="2609850" y="4191000"/>
          <p14:tracePt t="60463" x="2619375" y="4191000"/>
          <p14:tracePt t="60480" x="2624138" y="4191000"/>
          <p14:tracePt t="60496" x="2633663" y="4191000"/>
          <p14:tracePt t="60513" x="2643188" y="4181475"/>
          <p14:tracePt t="60530" x="2652713" y="4176713"/>
          <p14:tracePt t="60547" x="2667000" y="4162425"/>
          <p14:tracePt t="60563" x="2705100" y="4129088"/>
          <p14:tracePt t="60580" x="2728913" y="4105275"/>
          <p14:tracePt t="60597" x="2752725" y="4081463"/>
          <p14:tracePt t="60613" x="2767013" y="4071938"/>
          <p14:tracePt t="60630" x="2781300" y="4062413"/>
          <p14:tracePt t="60647" x="2786063" y="4057650"/>
          <p14:tracePt t="60663" x="2795588" y="4057650"/>
          <p14:tracePt t="60680" x="2800350" y="4057650"/>
          <p14:tracePt t="60681" x="2805113" y="4057650"/>
          <p14:tracePt t="60696" x="2809875" y="4057650"/>
          <p14:tracePt t="60713" x="2814638" y="4067175"/>
          <p14:tracePt t="60730" x="2824163" y="4067175"/>
          <p14:tracePt t="60763" x="2824163" y="4076700"/>
          <p14:tracePt t="60780" x="2824163" y="4081463"/>
          <p14:tracePt t="60797" x="2824163" y="4086225"/>
          <p14:tracePt t="60813" x="2824163" y="4090988"/>
          <p14:tracePt t="60830" x="2824163" y="4095750"/>
          <p14:tracePt t="60847" x="2819400" y="4100513"/>
          <p14:tracePt t="60863" x="2805113" y="4105275"/>
          <p14:tracePt t="60880" x="2781300" y="4110038"/>
          <p14:tracePt t="60897" x="2762250" y="4110038"/>
          <p14:tracePt t="60913" x="2747963" y="4110038"/>
          <p14:tracePt t="60930" x="2733675" y="4110038"/>
          <p14:tracePt t="60946" x="2724150" y="4105275"/>
          <p14:tracePt t="60963" x="2705100" y="4067175"/>
          <p14:tracePt t="60980" x="2690813" y="3995738"/>
          <p14:tracePt t="60997" x="2676525" y="3890963"/>
          <p14:tracePt t="61013" x="2671763" y="3848100"/>
          <p14:tracePt t="61030" x="2671763" y="3810000"/>
          <p14:tracePt t="61047" x="2671763" y="3790950"/>
          <p14:tracePt t="61063" x="2671763" y="3767138"/>
          <p14:tracePt t="61080" x="2671763" y="3752850"/>
          <p14:tracePt t="61097" x="2671763" y="3743325"/>
          <p14:tracePt t="61113" x="2671763" y="3733800"/>
          <p14:tracePt t="61130" x="2676525" y="3729038"/>
          <p14:tracePt t="61146" x="2681288" y="3724275"/>
          <p14:tracePt t="61163" x="2695575" y="3724275"/>
          <p14:tracePt t="61180" x="2719388" y="3729038"/>
          <p14:tracePt t="61197" x="2743200" y="3748088"/>
          <p14:tracePt t="61213" x="2771775" y="3795713"/>
          <p14:tracePt t="61230" x="2800350" y="3857625"/>
          <p14:tracePt t="61246" x="2819400" y="3957638"/>
          <p14:tracePt t="61263" x="2819400" y="4000500"/>
          <p14:tracePt t="61280" x="2819400" y="4043363"/>
          <p14:tracePt t="61297" x="2819400" y="4076700"/>
          <p14:tracePt t="61313" x="2819400" y="4110038"/>
          <p14:tracePt t="61330" x="2819400" y="4119563"/>
          <p14:tracePt t="61347" x="2819400" y="4129088"/>
          <p14:tracePt t="61363" x="2819400" y="4138613"/>
          <p14:tracePt t="61380" x="2819400" y="4143375"/>
          <p14:tracePt t="61672" x="2795588" y="4129088"/>
          <p14:tracePt t="61679" x="2752725" y="4105275"/>
          <p14:tracePt t="61687" x="2724150" y="4086225"/>
          <p14:tracePt t="61697" x="2705100" y="4071938"/>
          <p14:tracePt t="61713" x="2676525" y="4048125"/>
          <p14:tracePt t="61730" x="2662238" y="4029075"/>
          <p14:tracePt t="61747" x="2657475" y="4024313"/>
          <p14:tracePt t="61763" x="2647950" y="4019550"/>
          <p14:tracePt t="61780" x="2643188" y="4010025"/>
          <p14:tracePt t="61796" x="2638425" y="4000500"/>
          <p14:tracePt t="61813" x="2628900" y="3990975"/>
          <p14:tracePt t="61830" x="2624138" y="3981450"/>
          <p14:tracePt t="61846" x="2619375" y="3962400"/>
          <p14:tracePt t="61863" x="2605088" y="3943350"/>
          <p14:tracePt t="61880" x="2600325" y="3929063"/>
          <p14:tracePt t="61897" x="2581275" y="3919538"/>
          <p14:tracePt t="61913" x="2547938" y="3895725"/>
          <p14:tracePt t="61930" x="2524125" y="3886200"/>
          <p14:tracePt t="61946" x="2490788" y="3881438"/>
          <p14:tracePt t="61963" x="2466975" y="3871913"/>
          <p14:tracePt t="61980" x="2433638" y="3862388"/>
          <p14:tracePt t="61996" x="2409825" y="3852863"/>
          <p14:tracePt t="62013" x="2390775" y="3852863"/>
          <p14:tracePt t="62030" x="2381250" y="3848100"/>
          <p14:tracePt t="62046" x="2362200" y="3848100"/>
          <p14:tracePt t="62063" x="2357438" y="3848100"/>
          <p14:tracePt t="62080" x="2352675" y="3848100"/>
          <p14:tracePt t="62097" x="2343150" y="3848100"/>
          <p14:tracePt t="62113" x="2333625" y="3843338"/>
          <p14:tracePt t="62130" x="2319338" y="3838575"/>
          <p14:tracePt t="62146" x="2309813" y="3833813"/>
          <p14:tracePt t="62163" x="2300288" y="3833813"/>
          <p14:tracePt t="62180" x="2295525" y="3833813"/>
          <p14:tracePt t="62196" x="2290763" y="3833813"/>
          <p14:tracePt t="62443" x="2305050" y="3833813"/>
          <p14:tracePt t="62449" x="2333625" y="3833813"/>
          <p14:tracePt t="62463" x="2357438" y="3833813"/>
          <p14:tracePt t="62480" x="2419350" y="3833813"/>
          <p14:tracePt t="62496" x="2447925" y="3833813"/>
          <p14:tracePt t="62513" x="2476500" y="3833813"/>
          <p14:tracePt t="62530" x="2505075" y="3833813"/>
          <p14:tracePt t="62546" x="2528888" y="3833813"/>
          <p14:tracePt t="62563" x="2547938" y="3833813"/>
          <p14:tracePt t="62580" x="2571750" y="3833813"/>
          <p14:tracePt t="62596" x="2600325" y="3833813"/>
          <p14:tracePt t="62613" x="2624138" y="3833813"/>
          <p14:tracePt t="62630" x="2643188" y="3833813"/>
          <p14:tracePt t="62646" x="2671763" y="3833813"/>
          <p14:tracePt t="62663" x="2705100" y="3833813"/>
          <p14:tracePt t="62680" x="2728913" y="3833813"/>
          <p14:tracePt t="62697" x="2738438" y="3833813"/>
          <p14:tracePt t="62713" x="2752725" y="3833813"/>
          <p14:tracePt t="62730" x="2767013" y="3833813"/>
          <p14:tracePt t="62746" x="2771775" y="3833813"/>
          <p14:tracePt t="62763" x="2776538" y="3833813"/>
          <p14:tracePt t="62780" x="2781300" y="3833813"/>
          <p14:tracePt t="62796" x="2786063" y="3833813"/>
          <p14:tracePt t="62813" x="2800350" y="3833813"/>
          <p14:tracePt t="62830" x="2814638" y="3833813"/>
          <p14:tracePt t="62846" x="2862263" y="3814763"/>
          <p14:tracePt t="62863" x="2890838" y="3790950"/>
          <p14:tracePt t="62880" x="2928938" y="3767138"/>
          <p14:tracePt t="62896" x="2957513" y="3748088"/>
          <p14:tracePt t="62913" x="2986088" y="3724275"/>
          <p14:tracePt t="62930" x="2995613" y="3719513"/>
          <p14:tracePt t="62947" x="3000375" y="3714750"/>
          <p14:tracePt t="62963" x="3009900" y="3700463"/>
          <p14:tracePt t="62980" x="3009900" y="3690938"/>
          <p14:tracePt t="62996" x="3009900" y="3671888"/>
          <p14:tracePt t="63013" x="3000375" y="3648075"/>
          <p14:tracePt t="63030" x="2957513" y="3609975"/>
          <p14:tracePt t="63046" x="2914650" y="3590925"/>
          <p14:tracePt t="63063" x="2867025" y="3571875"/>
          <p14:tracePt t="63080" x="2833688" y="3562350"/>
          <p14:tracePt t="63096" x="2771775" y="3548063"/>
          <p14:tracePt t="63113" x="2728913" y="3548063"/>
          <p14:tracePt t="63130" x="2686050" y="3548063"/>
          <p14:tracePt t="63146" x="2628900" y="3548063"/>
          <p14:tracePt t="63163" x="2600325" y="3548063"/>
          <p14:tracePt t="63180" x="2571750" y="3548063"/>
          <p14:tracePt t="63196" x="2552700" y="3548063"/>
          <p14:tracePt t="63213" x="2538413" y="3548063"/>
          <p14:tracePt t="63230" x="2533650" y="3548063"/>
          <p14:tracePt t="63246" x="2528888" y="3548063"/>
          <p14:tracePt t="63293" x="2524125" y="3548063"/>
          <p14:tracePt t="63301" x="2519363" y="3552825"/>
          <p14:tracePt t="63313" x="2519363" y="3562350"/>
          <p14:tracePt t="63331" x="2505075" y="3619500"/>
          <p14:tracePt t="63352" x="2500313" y="3681413"/>
          <p14:tracePt t="63363" x="2495550" y="3700463"/>
          <p14:tracePt t="63380" x="2495550" y="3719513"/>
          <p14:tracePt t="63396" x="2495550" y="3733800"/>
          <p14:tracePt t="63413" x="2495550" y="3743325"/>
          <p14:tracePt t="63430" x="2490788" y="3752850"/>
          <p14:tracePt t="63446" x="2481263" y="3762375"/>
          <p14:tracePt t="63463" x="2443163" y="3786188"/>
          <p14:tracePt t="63479" x="2409825" y="3810000"/>
          <p14:tracePt t="63496" x="2362200" y="3824288"/>
          <p14:tracePt t="63513" x="2333625" y="3833813"/>
          <p14:tracePt t="63530" x="2309813" y="3843338"/>
          <p14:tracePt t="63546" x="2305050" y="3843338"/>
          <p14:tracePt t="63563" x="2300288" y="3843338"/>
          <p14:tracePt t="63580" x="2300288" y="3833813"/>
          <p14:tracePt t="63596" x="2300288" y="3810000"/>
          <p14:tracePt t="63613" x="2309813" y="3795713"/>
          <p14:tracePt t="63630" x="2319338" y="3781425"/>
          <p14:tracePt t="63646" x="2352675" y="3767138"/>
          <p14:tracePt t="63663" x="2381250" y="3762375"/>
          <p14:tracePt t="63680" x="2405063" y="3762375"/>
          <p14:tracePt t="63696" x="2433638" y="3771900"/>
          <p14:tracePt t="63713" x="2466975" y="3786188"/>
          <p14:tracePt t="63730" x="2490788" y="3790950"/>
          <p14:tracePt t="63746" x="2509838" y="3800475"/>
          <p14:tracePt t="63763" x="2543175" y="3810000"/>
          <p14:tracePt t="63780" x="2566988" y="3810000"/>
          <p14:tracePt t="63796" x="2586038" y="3810000"/>
          <p14:tracePt t="63813" x="2614613" y="3810000"/>
          <p14:tracePt t="63830" x="2647950" y="3795713"/>
          <p14:tracePt t="63846" x="2681288" y="3786188"/>
          <p14:tracePt t="63863" x="2700338" y="3781425"/>
          <p14:tracePt t="63880" x="2724150" y="3767138"/>
          <p14:tracePt t="63896" x="2743200" y="3757613"/>
          <p14:tracePt t="63913" x="2757488" y="3757613"/>
          <p14:tracePt t="63930" x="2767013" y="3757613"/>
          <p14:tracePt t="63946" x="2776538" y="3757613"/>
          <p14:tracePt t="63963" x="2781300" y="3757613"/>
          <p14:tracePt t="63980" x="2786063" y="3757613"/>
          <p14:tracePt t="63996" x="2790825" y="3757613"/>
          <p14:tracePt t="64050" x="2790825" y="3762375"/>
          <p14:tracePt t="64065" x="2790825" y="3767138"/>
          <p14:tracePt t="64072" x="2786063" y="3771900"/>
          <p14:tracePt t="64080" x="2781300" y="3771900"/>
          <p14:tracePt t="64096" x="2767013" y="3781425"/>
          <p14:tracePt t="64113" x="2752725" y="3781425"/>
          <p14:tracePt t="64130" x="2733675" y="3781425"/>
          <p14:tracePt t="64146" x="2724150" y="3771900"/>
          <p14:tracePt t="64163" x="2705100" y="3743325"/>
          <p14:tracePt t="64180" x="2700338" y="3700463"/>
          <p14:tracePt t="64196" x="2695575" y="3648075"/>
          <p14:tracePt t="64213" x="2695575" y="3624263"/>
          <p14:tracePt t="64229" x="2705100" y="3605213"/>
          <p14:tracePt t="64246" x="2719388" y="3581400"/>
          <p14:tracePt t="64263" x="2728913" y="3548063"/>
          <p14:tracePt t="64280" x="2733675" y="3538538"/>
          <p14:tracePt t="64296" x="2738438" y="3533775"/>
          <p14:tracePt t="64313" x="2747963" y="3529013"/>
          <p14:tracePt t="64330" x="2762250" y="3519488"/>
          <p14:tracePt t="64346" x="2776538" y="3519488"/>
          <p14:tracePt t="64363" x="2795588" y="3519488"/>
          <p14:tracePt t="64380" x="2819400" y="3529013"/>
          <p14:tracePt t="64396" x="2843213" y="3533775"/>
          <p14:tracePt t="64413" x="2852738" y="3543300"/>
          <p14:tracePt t="64430" x="2867025" y="3552825"/>
          <p14:tracePt t="64446" x="2886075" y="3576638"/>
          <p14:tracePt t="64463" x="2905125" y="3600450"/>
          <p14:tracePt t="64480" x="2909888" y="3629025"/>
          <p14:tracePt t="64496" x="2909888" y="3657600"/>
          <p14:tracePt t="64513" x="2909888" y="3690938"/>
          <p14:tracePt t="64530" x="2909888" y="3709988"/>
          <p14:tracePt t="64546" x="2905125" y="3733800"/>
          <p14:tracePt t="64563" x="2895600" y="3767138"/>
          <p14:tracePt t="64580" x="2890838" y="3776663"/>
          <p14:tracePt t="64596" x="2881313" y="3790950"/>
          <p14:tracePt t="64613" x="2857500" y="3810000"/>
          <p14:tracePt t="64630" x="2824163" y="3819525"/>
          <p14:tracePt t="64646" x="2786063" y="3824288"/>
          <p14:tracePt t="64663" x="2767013" y="3824288"/>
          <p14:tracePt t="64680" x="2743200" y="3814763"/>
          <p14:tracePt t="64682" x="2733675" y="3805238"/>
          <p14:tracePt t="64696" x="2705100" y="3776663"/>
          <p14:tracePt t="64713" x="2686050" y="3724275"/>
          <p14:tracePt t="64730" x="2681288" y="3671888"/>
          <p14:tracePt t="64747" x="2681288" y="3624263"/>
          <p14:tracePt t="64763" x="2686050" y="3605213"/>
          <p14:tracePt t="64780" x="2705100" y="3581400"/>
          <p14:tracePt t="64796" x="2714625" y="3562350"/>
          <p14:tracePt t="64813" x="2728913" y="3548063"/>
          <p14:tracePt t="64830" x="2743200" y="3543300"/>
          <p14:tracePt t="64846" x="2752725" y="3543300"/>
          <p14:tracePt t="64863" x="2762250" y="3543300"/>
          <p14:tracePt t="64879" x="2776538" y="3552825"/>
          <p14:tracePt t="64896" x="2795588" y="3586163"/>
          <p14:tracePt t="64913" x="2814638" y="3614738"/>
          <p14:tracePt t="64929" x="2824163" y="3652838"/>
          <p14:tracePt t="64946" x="2838450" y="3705225"/>
          <p14:tracePt t="64963" x="2838450" y="3733800"/>
          <p14:tracePt t="64980" x="2838450" y="3752850"/>
          <p14:tracePt t="64997" x="2833688" y="3781425"/>
          <p14:tracePt t="65013" x="2824163" y="3795713"/>
          <p14:tracePt t="65029" x="2809875" y="3805238"/>
          <p14:tracePt t="65046" x="2800350" y="3824288"/>
          <p14:tracePt t="65063" x="2776538" y="3833813"/>
          <p14:tracePt t="65080" x="2762250" y="3838575"/>
          <p14:tracePt t="65096" x="2752725" y="3838575"/>
          <p14:tracePt t="65113" x="2747963" y="3838575"/>
          <p14:tracePt t="65130" x="2738438" y="3838575"/>
          <p14:tracePt t="65710" x="2752725" y="3829050"/>
          <p14:tracePt t="65716" x="2805113" y="3814763"/>
          <p14:tracePt t="65729" x="2852738" y="3800475"/>
          <p14:tracePt t="65746" x="3057525" y="3738563"/>
          <p14:tracePt t="65763" x="3186113" y="3714750"/>
          <p14:tracePt t="65797" x="3429000" y="3671888"/>
          <p14:tracePt t="65829" x="3624263" y="3657600"/>
          <p14:tracePt t="65846" x="3695700" y="3657600"/>
          <p14:tracePt t="65863" x="3752850" y="3657600"/>
          <p14:tracePt t="65879" x="3800475" y="3667125"/>
          <p14:tracePt t="65896" x="3829050" y="3667125"/>
          <p14:tracePt t="65913" x="3862388" y="3676650"/>
          <p14:tracePt t="65929" x="3905250" y="3690938"/>
          <p14:tracePt t="65946" x="3933825" y="3690938"/>
          <p14:tracePt t="65963" x="3952875" y="3695700"/>
          <p14:tracePt t="65979" x="3986213" y="3695700"/>
          <p14:tracePt t="65996" x="3995738" y="3695700"/>
          <p14:tracePt t="66013" x="4014788" y="3700463"/>
          <p14:tracePt t="66030" x="4038600" y="3714750"/>
          <p14:tracePt t="66046" x="4071938" y="3724275"/>
          <p14:tracePt t="66063" x="4095750" y="3729038"/>
          <p14:tracePt t="66079" x="4110038" y="3733800"/>
          <p14:tracePt t="66096" x="4119563" y="3738563"/>
          <p14:tracePt t="66113" x="4129088" y="3743325"/>
          <p14:tracePt t="66130" x="4133850" y="3743325"/>
          <p14:tracePt t="66146" x="4143375" y="3743325"/>
          <p14:tracePt t="66436" x="4167188" y="3743325"/>
          <p14:tracePt t="66443" x="4210050" y="3743325"/>
          <p14:tracePt t="66450" x="4243388" y="3743325"/>
          <p14:tracePt t="66463" x="4300538" y="3743325"/>
          <p14:tracePt t="66479" x="4448175" y="3752850"/>
          <p14:tracePt t="66496" x="4533900" y="3767138"/>
          <p14:tracePt t="66513" x="4581525" y="3776663"/>
          <p14:tracePt t="66529" x="4629150" y="3786188"/>
          <p14:tracePt t="66546" x="4667250" y="3800475"/>
          <p14:tracePt t="66563" x="4676775" y="3800475"/>
          <p14:tracePt t="66579" x="4686300" y="3800475"/>
          <p14:tracePt t="66596" x="4695825" y="3800475"/>
          <p14:tracePt t="66629" x="4700588" y="3800475"/>
          <p14:tracePt t="66957" x="4729163" y="3800475"/>
          <p14:tracePt t="66965" x="4762500" y="3800475"/>
          <p14:tracePt t="66972" x="4791075" y="3800475"/>
          <p14:tracePt t="66979" x="4814888" y="3800475"/>
          <p14:tracePt t="66996" x="4848225" y="3800475"/>
          <p14:tracePt t="67013" x="4886325" y="3800475"/>
          <p14:tracePt t="67030" x="4914900" y="3800475"/>
          <p14:tracePt t="67063" x="4943475" y="3800475"/>
          <p14:tracePt t="67096" x="4957763" y="3800475"/>
          <p14:tracePt t="67113" x="4967288" y="3800475"/>
          <p14:tracePt t="67162" x="4972050" y="3800475"/>
          <p14:tracePt t="67169" x="4976813" y="3800475"/>
          <p14:tracePt t="67179" x="4981575" y="3800475"/>
          <p14:tracePt t="67196" x="4991100" y="3800475"/>
          <p14:tracePt t="67213" x="5005388" y="3800475"/>
          <p14:tracePt t="67229" x="5014913" y="3800475"/>
          <p14:tracePt t="67246" x="5019675" y="3800475"/>
          <p14:tracePt t="67263" x="5024438" y="3800475"/>
          <p14:tracePt t="67296" x="5029200" y="3800475"/>
          <p14:tracePt t="67537" x="5010150" y="3805238"/>
          <p14:tracePt t="67544" x="4976813" y="3805238"/>
          <p14:tracePt t="67551" x="4938713" y="3805238"/>
          <p14:tracePt t="67563" x="4905375" y="3805238"/>
          <p14:tracePt t="67580" x="4824413" y="3805238"/>
          <p14:tracePt t="67596" x="4772025" y="3805238"/>
          <p14:tracePt t="67613" x="4738688" y="3805238"/>
          <p14:tracePt t="67629" x="4695825" y="3805238"/>
          <p14:tracePt t="67646" x="4633913" y="3805238"/>
          <p14:tracePt t="67663" x="4591050" y="3805238"/>
          <p14:tracePt t="67679" x="4524375" y="3805238"/>
          <p14:tracePt t="67696" x="4471988" y="3805238"/>
          <p14:tracePt t="67713" x="4386263" y="3795713"/>
          <p14:tracePt t="67729" x="4343400" y="3790950"/>
          <p14:tracePt t="67746" x="4305300" y="3781425"/>
          <p14:tracePt t="67763" x="4276725" y="3781425"/>
          <p14:tracePt t="67779" x="4243388" y="3771900"/>
          <p14:tracePt t="67796" x="4214813" y="3767138"/>
          <p14:tracePt t="67813" x="4186238" y="3757613"/>
          <p14:tracePt t="67829" x="4148138" y="3748088"/>
          <p14:tracePt t="67846" x="4133850" y="3748088"/>
          <p14:tracePt t="67862" x="4119563" y="3748088"/>
          <p14:tracePt t="67879" x="4114800" y="3748088"/>
          <p14:tracePt t="67896" x="4110038" y="3748088"/>
          <p14:tracePt t="67947" x="4119563" y="3748088"/>
          <p14:tracePt t="67955" x="4133850" y="3748088"/>
          <p14:tracePt t="67963" x="4138613" y="3743325"/>
          <p14:tracePt t="67979" x="4176713" y="3738563"/>
          <p14:tracePt t="67996" x="4243388" y="3738563"/>
          <p14:tracePt t="68013" x="4400550" y="3738563"/>
          <p14:tracePt t="68029" x="4481513" y="3738563"/>
          <p14:tracePt t="68046" x="4543425" y="3748088"/>
          <p14:tracePt t="68063" x="4595813" y="3752850"/>
          <p14:tracePt t="68079" x="4643438" y="3767138"/>
          <p14:tracePt t="68096" x="4676775" y="3767138"/>
          <p14:tracePt t="68113" x="4700588" y="3767138"/>
          <p14:tracePt t="68129" x="4729163" y="3767138"/>
          <p14:tracePt t="68146" x="4762500" y="3767138"/>
          <p14:tracePt t="68163" x="4791075" y="3767138"/>
          <p14:tracePt t="68179" x="4810125" y="3767138"/>
          <p14:tracePt t="68196" x="4843463" y="3767138"/>
          <p14:tracePt t="68212" x="4862513" y="3767138"/>
          <p14:tracePt t="68229" x="4872038" y="3767138"/>
          <p14:tracePt t="68246" x="4876800" y="3767138"/>
          <p14:tracePt t="68263" x="4886325" y="3767138"/>
          <p14:tracePt t="68279" x="4891088" y="3767138"/>
          <p14:tracePt t="68395" x="4895850" y="3767138"/>
          <p14:tracePt t="68403" x="4900613" y="3767138"/>
          <p14:tracePt t="68418" x="4905375" y="3767138"/>
          <p14:tracePt t="68429" x="4910138" y="3767138"/>
          <p14:tracePt t="68446" x="4919663" y="3767138"/>
          <p14:tracePt t="68463" x="4929188" y="3767138"/>
          <p14:tracePt t="68479" x="4933950" y="3767138"/>
          <p14:tracePt t="68496" x="4938713" y="3767138"/>
          <p14:tracePt t="68513" x="4948238" y="3767138"/>
          <p14:tracePt t="68960" x="4943475" y="3767138"/>
          <p14:tracePt t="68975" x="4938713" y="3767138"/>
          <p14:tracePt t="68999" x="4933950" y="3767138"/>
          <p14:tracePt t="69027" x="4929188" y="3767138"/>
          <p14:tracePt t="69034" x="4924425" y="3767138"/>
          <p14:tracePt t="69046" x="4919663" y="3771900"/>
          <p14:tracePt t="69079" x="4867275" y="3786188"/>
          <p14:tracePt t="69112" x="4800600" y="3805238"/>
          <p14:tracePt t="69129" x="4743450" y="3814763"/>
          <p14:tracePt t="69146" x="4695825" y="3814763"/>
          <p14:tracePt t="69163" x="4610100" y="3824288"/>
          <p14:tracePt t="69179" x="4519613" y="3824288"/>
          <p14:tracePt t="69196" x="4410075" y="3824288"/>
          <p14:tracePt t="69212" x="4357688" y="3824288"/>
          <p14:tracePt t="69229" x="4310063" y="3824288"/>
          <p14:tracePt t="69246" x="4233863" y="3824288"/>
          <p14:tracePt t="69263" x="4181475" y="3824288"/>
          <p14:tracePt t="69279" x="4138613" y="3824288"/>
          <p14:tracePt t="69296" x="4095750" y="3824288"/>
          <p14:tracePt t="69313" x="4052888" y="3824288"/>
          <p14:tracePt t="69329" x="4038600" y="3824288"/>
          <p14:tracePt t="69346" x="4029075" y="3824288"/>
          <p14:tracePt t="69362" x="4024313" y="3824288"/>
          <p14:tracePt t="69379" x="4014788" y="3824288"/>
          <p14:tracePt t="69444" x="4024313" y="3824288"/>
          <p14:tracePt t="69452" x="4038600" y="3824288"/>
          <p14:tracePt t="69462" x="4057650" y="3824288"/>
          <p14:tracePt t="69479" x="4110038" y="3824288"/>
          <p14:tracePt t="69496" x="4181475" y="3824288"/>
          <p14:tracePt t="69512" x="4224338" y="3824288"/>
          <p14:tracePt t="69529" x="4276725" y="3819525"/>
          <p14:tracePt t="69546" x="4319588" y="3814763"/>
          <p14:tracePt t="69562" x="4381500" y="3814763"/>
          <p14:tracePt t="69579" x="4424363" y="3814763"/>
          <p14:tracePt t="69596" x="4452938" y="3814763"/>
          <p14:tracePt t="69613" x="4481513" y="3814763"/>
          <p14:tracePt t="69629" x="4495800" y="3814763"/>
          <p14:tracePt t="69646" x="4505325" y="3814763"/>
          <p14:tracePt t="69662" x="4514850" y="3814763"/>
          <p14:tracePt t="69679" x="4524375" y="3814763"/>
          <p14:tracePt t="69739" x="4529138" y="3814763"/>
          <p14:tracePt t="70092" x="4548188" y="3814763"/>
          <p14:tracePt t="70099" x="4557713" y="3814763"/>
          <p14:tracePt t="70106" x="4576763" y="3810000"/>
          <p14:tracePt t="70114" x="4595813" y="3810000"/>
          <p14:tracePt t="70129" x="4624388" y="3810000"/>
          <p14:tracePt t="70146" x="4657725" y="3810000"/>
          <p14:tracePt t="70162" x="4686300" y="3810000"/>
          <p14:tracePt t="70196" x="4738688" y="3810000"/>
          <p14:tracePt t="70229" x="4767263" y="3810000"/>
          <p14:tracePt t="70246" x="4772025" y="3810000"/>
          <p14:tracePt t="70262" x="4776788" y="3810000"/>
          <p14:tracePt t="70279" x="4781550" y="3810000"/>
          <p14:tracePt t="70296" x="4800600" y="3810000"/>
          <p14:tracePt t="70312" x="4810125" y="3810000"/>
          <p14:tracePt t="70329" x="4819650" y="3810000"/>
          <p14:tracePt t="70346" x="4829175" y="3810000"/>
          <p14:tracePt t="70362" x="4838700" y="3810000"/>
          <p14:tracePt t="70379" x="4848225" y="3810000"/>
          <p14:tracePt t="70414" x="4852988" y="3810000"/>
          <p14:tracePt t="70429" x="4857750" y="3810000"/>
          <p14:tracePt t="70446" x="4867275" y="3810000"/>
          <p14:tracePt t="70463" x="4876800" y="3810000"/>
          <p14:tracePt t="70479" x="4895850" y="3810000"/>
          <p14:tracePt t="70496" x="4910138" y="3810000"/>
          <p14:tracePt t="70512" x="4924425" y="3810000"/>
          <p14:tracePt t="70529" x="4943475" y="3810000"/>
          <p14:tracePt t="70546" x="4953000" y="3810000"/>
          <p14:tracePt t="70562" x="4957763" y="3810000"/>
          <p14:tracePt t="70579" x="4967288" y="3810000"/>
          <p14:tracePt t="72146" x="4914900" y="3810000"/>
          <p14:tracePt t="72153" x="4848225" y="3810000"/>
          <p14:tracePt t="72162" x="4767263" y="3810000"/>
          <p14:tracePt t="72179" x="4600575" y="3810000"/>
          <p14:tracePt t="72196" x="4448175" y="3810000"/>
          <p14:tracePt t="72212" x="4310063" y="3810000"/>
          <p14:tracePt t="72246" x="4148138" y="3800475"/>
          <p14:tracePt t="72279" x="4024313" y="3781425"/>
          <p14:tracePt t="72296" x="3995738" y="3781425"/>
          <p14:tracePt t="72312" x="3967163" y="3781425"/>
          <p14:tracePt t="72329" x="3910013" y="3781425"/>
          <p14:tracePt t="72346" x="3876675" y="3781425"/>
          <p14:tracePt t="72362" x="3833813" y="3781425"/>
          <p14:tracePt t="72379" x="3795713" y="3781425"/>
          <p14:tracePt t="72396" x="3757613" y="3781425"/>
          <p14:tracePt t="72412" x="3738563" y="3781425"/>
          <p14:tracePt t="72429" x="3714750" y="3781425"/>
          <p14:tracePt t="72446" x="3695700" y="3781425"/>
          <p14:tracePt t="72462" x="3648075" y="3795713"/>
          <p14:tracePt t="72479" x="3624263" y="3795713"/>
          <p14:tracePt t="72496" x="3605213" y="3795713"/>
          <p14:tracePt t="72512" x="3586163" y="3795713"/>
          <p14:tracePt t="72529" x="3581400" y="3795713"/>
          <p14:tracePt t="72546" x="3576638" y="3795713"/>
          <p14:tracePt t="72562" x="3567113" y="3795713"/>
          <p14:tracePt t="72616" x="3562350" y="3795713"/>
          <p14:tracePt t="72631" x="3557588" y="3795713"/>
          <p14:tracePt t="72645" x="3552825" y="3795713"/>
          <p14:tracePt t="72652" x="3548063" y="3795713"/>
          <p14:tracePt t="72667" x="3538538" y="3795713"/>
          <p14:tracePt t="72679" x="3533775" y="3795713"/>
          <p14:tracePt t="72696" x="3500438" y="3805238"/>
          <p14:tracePt t="72712" x="3467100" y="3810000"/>
          <p14:tracePt t="72729" x="3433763" y="3819525"/>
          <p14:tracePt t="72746" x="3409950" y="3824288"/>
          <p14:tracePt t="72762" x="3386138" y="3824288"/>
          <p14:tracePt t="72779" x="3371850" y="3824288"/>
          <p14:tracePt t="72796" x="3362325" y="3824288"/>
          <p14:tracePt t="72812" x="3338513" y="3824288"/>
          <p14:tracePt t="72829" x="3305175" y="3810000"/>
          <p14:tracePt t="72846" x="3281363" y="3805238"/>
          <p14:tracePt t="72862" x="3262313" y="3786188"/>
          <p14:tracePt t="72879" x="3238500" y="3748088"/>
          <p14:tracePt t="72895" x="3219450" y="3714750"/>
          <p14:tracePt t="72912" x="3205163" y="3671888"/>
          <p14:tracePt t="72929" x="3200400" y="3633788"/>
          <p14:tracePt t="72946" x="3200400" y="3595688"/>
          <p14:tracePt t="72962" x="3200400" y="3576638"/>
          <p14:tracePt t="72979" x="3205163" y="3552825"/>
          <p14:tracePt t="72996" x="3209925" y="3538538"/>
          <p14:tracePt t="73012" x="3233738" y="3519488"/>
          <p14:tracePt t="73029" x="3276600" y="3505200"/>
          <p14:tracePt t="73045" x="3328988" y="3490913"/>
          <p14:tracePt t="73062" x="3371850" y="3490913"/>
          <p14:tracePt t="73079" x="3395663" y="3490913"/>
          <p14:tracePt t="73096" x="3405188" y="3490913"/>
          <p14:tracePt t="73112" x="3414713" y="3490913"/>
          <p14:tracePt t="73129" x="3424238" y="3495675"/>
          <p14:tracePt t="73146" x="3429000" y="3524250"/>
          <p14:tracePt t="73162" x="3433763" y="3562350"/>
          <p14:tracePt t="73179" x="3448050" y="3605213"/>
          <p14:tracePt t="73180" x="3448050" y="3629025"/>
          <p14:tracePt t="73195" x="3448050" y="3667125"/>
          <p14:tracePt t="73212" x="3448050" y="3695700"/>
          <p14:tracePt t="73229" x="3448050" y="3709988"/>
          <p14:tracePt t="73246" x="3448050" y="3724275"/>
          <p14:tracePt t="73262" x="3448050" y="3738563"/>
          <p14:tracePt t="73279" x="3448050" y="3752850"/>
          <p14:tracePt t="73296" x="3443288" y="3762375"/>
          <p14:tracePt t="73312" x="3429000" y="3776663"/>
          <p14:tracePt t="73329" x="3414713" y="3781425"/>
          <p14:tracePt t="73346" x="3400425" y="3790950"/>
          <p14:tracePt t="73362" x="3376613" y="3800475"/>
          <p14:tracePt t="73379" x="3343275" y="3805238"/>
          <p14:tracePt t="73396" x="3324225" y="3805238"/>
          <p14:tracePt t="73412" x="3305175" y="3805238"/>
          <p14:tracePt t="73429" x="3290888" y="3805238"/>
          <p14:tracePt t="73446" x="3276600" y="3795713"/>
          <p14:tracePt t="73462" x="3262313" y="3771900"/>
          <p14:tracePt t="73479" x="3257550" y="3729038"/>
          <p14:tracePt t="73496" x="3243263" y="3662363"/>
          <p14:tracePt t="73512" x="3243263" y="3624263"/>
          <p14:tracePt t="73529" x="3243263" y="3595688"/>
          <p14:tracePt t="73546" x="3248025" y="3581400"/>
          <p14:tracePt t="73562" x="3257550" y="3562350"/>
          <p14:tracePt t="73579" x="3267075" y="3543300"/>
          <p14:tracePt t="73596" x="3300413" y="3533775"/>
          <p14:tracePt t="73612" x="3343275" y="3529013"/>
          <p14:tracePt t="73629" x="3386138" y="3529013"/>
          <p14:tracePt t="73646" x="3419475" y="3533775"/>
          <p14:tracePt t="73662" x="3433763" y="3543300"/>
          <p14:tracePt t="73679" x="3452813" y="3567113"/>
          <p14:tracePt t="73696" x="3471863" y="3586163"/>
          <p14:tracePt t="73712" x="3476625" y="3614738"/>
          <p14:tracePt t="73729" x="3481388" y="3643313"/>
          <p14:tracePt t="73746" x="3481388" y="3690938"/>
          <p14:tracePt t="73762" x="3481388" y="3705225"/>
          <p14:tracePt t="73779" x="3471863" y="3729038"/>
          <p14:tracePt t="73795" x="3467100" y="3738563"/>
          <p14:tracePt t="73812" x="3452813" y="3757613"/>
          <p14:tracePt t="73829" x="3429000" y="3762375"/>
          <p14:tracePt t="73845" x="3405188" y="3771900"/>
          <p14:tracePt t="73863" x="3367088" y="3776663"/>
          <p14:tracePt t="73879" x="3343275" y="3776663"/>
          <p14:tracePt t="73896" x="3328988" y="3762375"/>
          <p14:tracePt t="73912" x="3319463" y="3743325"/>
          <p14:tracePt t="73929" x="3290888" y="3652838"/>
          <p14:tracePt t="73946" x="3290888" y="3595688"/>
          <p14:tracePt t="73962" x="3290888" y="3552825"/>
          <p14:tracePt t="73979" x="3300413" y="3529013"/>
          <p14:tracePt t="73995" x="3319463" y="3509963"/>
          <p14:tracePt t="74012" x="3357563" y="3495675"/>
          <p14:tracePt t="74029" x="3390900" y="3495675"/>
          <p14:tracePt t="74046" x="3419475" y="3495675"/>
          <p14:tracePt t="74062" x="3448050" y="3519488"/>
          <p14:tracePt t="74079" x="3467100" y="3548063"/>
          <p14:tracePt t="74096" x="3471863" y="3586163"/>
          <p14:tracePt t="74112" x="3476625" y="3648075"/>
          <p14:tracePt t="74129" x="3471863" y="3676650"/>
          <p14:tracePt t="74145" x="3467100" y="3686175"/>
          <p14:tracePt t="74162" x="3467100" y="3695700"/>
          <p14:tracePt t="74179" x="3467100" y="3705225"/>
          <p14:tracePt t="74195" x="3467100" y="3714750"/>
          <p14:tracePt t="74692" x="3448050" y="3729038"/>
          <p14:tracePt t="74700" x="3419475" y="3752850"/>
          <p14:tracePt t="74712" x="3381375" y="3786188"/>
          <p14:tracePt t="74729" x="3290888" y="3876675"/>
          <p14:tracePt t="74745" x="3228975" y="3933825"/>
          <p14:tracePt t="74762" x="3152775" y="3981450"/>
          <p14:tracePt t="74795" x="2905125" y="4105275"/>
          <p14:tracePt t="74829" x="2800350" y="4138613"/>
          <p14:tracePt t="74846" x="2738438" y="4143375"/>
          <p14:tracePt t="74862" x="2705100" y="4143375"/>
          <p14:tracePt t="74879" x="2667000" y="4143375"/>
          <p14:tracePt t="74895" x="2652713" y="4143375"/>
          <p14:tracePt t="74912" x="2638425" y="4143375"/>
          <p14:tracePt t="74929" x="2633663" y="4143375"/>
          <p14:tracePt t="74945" x="2624138" y="4143375"/>
          <p14:tracePt t="74962" x="2619375" y="4143375"/>
          <p14:tracePt t="75220" x="2633663" y="4143375"/>
          <p14:tracePt t="75228" x="2662238" y="4143375"/>
          <p14:tracePt t="75235" x="2686050" y="4143375"/>
          <p14:tracePt t="75245" x="2709863" y="4143375"/>
          <p14:tracePt t="75262" x="2747963" y="4143375"/>
          <p14:tracePt t="75279" x="2781300" y="4143375"/>
          <p14:tracePt t="75295" x="2795588" y="4143375"/>
          <p14:tracePt t="75312" x="2800350" y="4143375"/>
          <p14:tracePt t="75329" x="2809875" y="4143375"/>
          <p14:tracePt t="75345" x="2814638" y="4143375"/>
          <p14:tracePt t="75383" x="2819400" y="4143375"/>
          <p14:tracePt t="75397" x="2824163" y="4143375"/>
          <p14:tracePt t="75412" x="2838450" y="4143375"/>
          <p14:tracePt t="75429" x="2847975" y="4148138"/>
          <p14:tracePt t="75445" x="2862263" y="4152900"/>
          <p14:tracePt t="75462" x="2871788" y="4152900"/>
          <p14:tracePt t="75479" x="2881313" y="4152900"/>
          <p14:tracePt t="75495" x="2886075" y="4152900"/>
          <p14:tracePt t="75530" x="2881313" y="4152900"/>
          <p14:tracePt t="75545" x="2847975" y="4152900"/>
          <p14:tracePt t="75562" x="2795588" y="4152900"/>
          <p14:tracePt t="75579" x="2752725" y="4152900"/>
          <p14:tracePt t="75595" x="2719388" y="4152900"/>
          <p14:tracePt t="75612" x="2709863" y="4152900"/>
          <p14:tracePt t="75629" x="2705100" y="4152900"/>
          <p14:tracePt t="75646" x="2695575" y="4152900"/>
          <p14:tracePt t="75712" x="2690813" y="4152900"/>
          <p14:tracePt t="75720" x="2686050" y="4152900"/>
          <p14:tracePt t="75729" x="2681288" y="4152900"/>
          <p14:tracePt t="75745" x="2652713" y="4152900"/>
          <p14:tracePt t="75762" x="2600325" y="4167188"/>
          <p14:tracePt t="75779" x="2428875" y="4210050"/>
          <p14:tracePt t="75795" x="2300288" y="4233863"/>
          <p14:tracePt t="75812" x="2195513" y="4248150"/>
          <p14:tracePt t="75829" x="2105025" y="4267200"/>
          <p14:tracePt t="75845" x="1985963" y="4271963"/>
          <p14:tracePt t="75862" x="1919288" y="4271963"/>
          <p14:tracePt t="75879" x="1866900" y="4262438"/>
          <p14:tracePt t="75896" x="1819275" y="4248150"/>
          <p14:tracePt t="75912" x="1795463" y="4238625"/>
          <p14:tracePt t="75929" x="1785938" y="4233863"/>
          <p14:tracePt t="75945" x="1781175" y="4233863"/>
          <p14:tracePt t="75962" x="1771650" y="4233863"/>
          <p14:tracePt t="75978" x="1766888" y="4233863"/>
          <p14:tracePt t="76043" x="1771650" y="4233863"/>
          <p14:tracePt t="76057" x="1776413" y="4233863"/>
          <p14:tracePt t="76065" x="1781175" y="4233863"/>
          <p14:tracePt t="76079" x="1795463" y="4233863"/>
          <p14:tracePt t="76095" x="1814513" y="4233863"/>
          <p14:tracePt t="76112" x="1824038" y="4229100"/>
          <p14:tracePt t="76129" x="1838325" y="4229100"/>
          <p14:tracePt t="76145" x="1847850" y="4229100"/>
          <p14:tracePt t="76162" x="1852613" y="4229100"/>
          <p14:tracePt t="76179" x="1857375" y="4229100"/>
          <p14:tracePt t="76195" x="1862138" y="4229100"/>
          <p14:tracePt t="76212" x="1871663" y="4229100"/>
          <p14:tracePt t="76229" x="1885950" y="4229100"/>
          <p14:tracePt t="76245" x="1900238" y="4229100"/>
          <p14:tracePt t="76262" x="1919288" y="4229100"/>
          <p14:tracePt t="76279" x="1928813" y="4229100"/>
          <p14:tracePt t="76295" x="1943100" y="4229100"/>
          <p14:tracePt t="76312" x="1957388" y="4229100"/>
          <p14:tracePt t="76329" x="1971675" y="4229100"/>
          <p14:tracePt t="76345" x="1985963" y="4229100"/>
          <p14:tracePt t="76362" x="1995488" y="4229100"/>
          <p14:tracePt t="76379" x="2009775" y="4229100"/>
          <p14:tracePt t="76395" x="2043113" y="4233863"/>
          <p14:tracePt t="76412" x="2081213" y="4233863"/>
          <p14:tracePt t="76429" x="2124075" y="4233863"/>
          <p14:tracePt t="76445" x="2171700" y="4233863"/>
          <p14:tracePt t="76462" x="2252663" y="4233863"/>
          <p14:tracePt t="76479" x="2314575" y="4233863"/>
          <p14:tracePt t="76495" x="2390775" y="4233863"/>
          <p14:tracePt t="76512" x="2505075" y="4233863"/>
          <p14:tracePt t="76529" x="2566988" y="4238625"/>
          <p14:tracePt t="76545" x="2609850" y="4243388"/>
          <p14:tracePt t="76562" x="2652713" y="4252913"/>
          <p14:tracePt t="76579" x="2700338" y="4257675"/>
          <p14:tracePt t="76595" x="2743200" y="4267200"/>
          <p14:tracePt t="76612" x="2786063" y="4276725"/>
          <p14:tracePt t="76629" x="2838450" y="4281488"/>
          <p14:tracePt t="76645" x="2933700" y="4286250"/>
          <p14:tracePt t="76662" x="2990850" y="4286250"/>
          <p14:tracePt t="76679" x="3028950" y="4286250"/>
          <p14:tracePt t="76696" x="3071813" y="4286250"/>
          <p14:tracePt t="76712" x="3095625" y="4286250"/>
          <p14:tracePt t="76729" x="3114675" y="4286250"/>
          <p14:tracePt t="76745" x="3138488" y="4281488"/>
          <p14:tracePt t="76762" x="3171825" y="4276725"/>
          <p14:tracePt t="76779" x="3190875" y="4276725"/>
          <p14:tracePt t="76795" x="3228975" y="4262438"/>
          <p14:tracePt t="76812" x="3267075" y="4257675"/>
          <p14:tracePt t="76829" x="3319463" y="4243388"/>
          <p14:tracePt t="76845" x="3348038" y="4238625"/>
          <p14:tracePt t="76862" x="3376613" y="4229100"/>
          <p14:tracePt t="76879" x="3405188" y="4214813"/>
          <p14:tracePt t="76895" x="3419475" y="4210050"/>
          <p14:tracePt t="76912" x="3433763" y="4205288"/>
          <p14:tracePt t="76928" x="3438525" y="4205288"/>
          <p14:tracePt t="76945" x="3452813" y="4205288"/>
          <p14:tracePt t="76962" x="3467100" y="4200525"/>
          <p14:tracePt t="76978" x="3481388" y="4195763"/>
          <p14:tracePt t="76995" x="3490913" y="4195763"/>
          <p14:tracePt t="77012" x="3509963" y="4191000"/>
          <p14:tracePt t="77029" x="3529013" y="4186238"/>
          <p14:tracePt t="77045" x="3533775" y="4186238"/>
          <p14:tracePt t="77062" x="3543300" y="4186238"/>
          <p14:tracePt t="77078" x="3552825" y="4186238"/>
          <p14:tracePt t="77144" x="3548063" y="4186238"/>
          <p14:tracePt t="77152" x="3533775" y="4191000"/>
          <p14:tracePt t="77162" x="3524250" y="4191000"/>
          <p14:tracePt t="77179" x="3500438" y="4205288"/>
          <p14:tracePt t="77195" x="3467100" y="4214813"/>
          <p14:tracePt t="77212" x="3448050" y="4214813"/>
          <p14:tracePt t="77228" x="3424238" y="4214813"/>
          <p14:tracePt t="77245" x="3390900" y="4205288"/>
          <p14:tracePt t="77262" x="3343275" y="4181475"/>
          <p14:tracePt t="77279" x="3309938" y="4157663"/>
          <p14:tracePt t="77295" x="3276600" y="4119563"/>
          <p14:tracePt t="77312" x="3243263" y="4062413"/>
          <p14:tracePt t="77329" x="3224213" y="4038600"/>
          <p14:tracePt t="77345" x="3219450" y="4019550"/>
          <p14:tracePt t="77362" x="3209925" y="4010025"/>
          <p14:tracePt t="77378" x="3209925" y="4000500"/>
          <p14:tracePt t="77395" x="3205163" y="3990975"/>
          <p14:tracePt t="77412" x="3205163" y="3962400"/>
          <p14:tracePt t="77429" x="3205163" y="3933825"/>
          <p14:tracePt t="77445" x="3228975" y="3900488"/>
          <p14:tracePt t="77462" x="3238500" y="3876675"/>
          <p14:tracePt t="77478" x="3262313" y="3862388"/>
          <p14:tracePt t="77496" x="3295650" y="3838575"/>
          <p14:tracePt t="77512" x="3319463" y="3833813"/>
          <p14:tracePt t="77528" x="3338513" y="3829050"/>
          <p14:tracePt t="77545" x="3362325" y="3824288"/>
          <p14:tracePt t="77562" x="3395663" y="3824288"/>
          <p14:tracePt t="77579" x="3429000" y="3824288"/>
          <p14:tracePt t="77595" x="3452813" y="3824288"/>
          <p14:tracePt t="77612" x="3476625" y="3833813"/>
          <p14:tracePt t="77628" x="3500438" y="3848100"/>
          <p14:tracePt t="77645" x="3514725" y="3848100"/>
          <p14:tracePt t="77662" x="3524250" y="3857625"/>
          <p14:tracePt t="77679" x="3543300" y="3867150"/>
          <p14:tracePt t="77695" x="3548063" y="3871913"/>
          <p14:tracePt t="77712" x="3557588" y="3881438"/>
          <p14:tracePt t="77729" x="3567113" y="3900488"/>
          <p14:tracePt t="77745" x="3571875" y="3933825"/>
          <p14:tracePt t="77762" x="3571875" y="3962400"/>
          <p14:tracePt t="77779" x="3571875" y="4000500"/>
          <p14:tracePt t="77795" x="3557588" y="4019550"/>
          <p14:tracePt t="77812" x="3552825" y="4033838"/>
          <p14:tracePt t="77829" x="3552825" y="4038600"/>
          <p14:tracePt t="77845" x="3552825" y="4043363"/>
          <p14:tracePt t="77862" x="3548063" y="4052888"/>
          <p14:tracePt t="77878" x="3538538" y="4057650"/>
          <p14:tracePt t="77895" x="3524250" y="4071938"/>
          <p14:tracePt t="77912" x="3486150" y="4086225"/>
          <p14:tracePt t="77929" x="3405188" y="4110038"/>
          <p14:tracePt t="77945" x="3348038" y="4114800"/>
          <p14:tracePt t="77962" x="3295650" y="4114800"/>
          <p14:tracePt t="77978" x="3262313" y="4114800"/>
          <p14:tracePt t="77995" x="3219450" y="4114800"/>
          <p14:tracePt t="78012" x="3205163" y="4110038"/>
          <p14:tracePt t="78029" x="3190875" y="4090988"/>
          <p14:tracePt t="78045" x="3171825" y="4071938"/>
          <p14:tracePt t="78062" x="3148013" y="4010025"/>
          <p14:tracePt t="78079" x="3143250" y="3957638"/>
          <p14:tracePt t="78095" x="3143250" y="3924300"/>
          <p14:tracePt t="78112" x="3148013" y="3881438"/>
          <p14:tracePt t="78129" x="3152775" y="3857625"/>
          <p14:tracePt t="78145" x="3162300" y="3843338"/>
          <p14:tracePt t="78162" x="3181350" y="3833813"/>
          <p14:tracePt t="78179" x="3209925" y="3810000"/>
          <p14:tracePt t="78195" x="3243263" y="3800475"/>
          <p14:tracePt t="78212" x="3286125" y="3786188"/>
          <p14:tracePt t="78228" x="3328988" y="3786188"/>
          <p14:tracePt t="78245" x="3390900" y="3786188"/>
          <p14:tracePt t="78262" x="3429000" y="3786188"/>
          <p14:tracePt t="78278" x="3457575" y="3795713"/>
          <p14:tracePt t="78296" x="3509963" y="3805238"/>
          <p14:tracePt t="78312" x="3538538" y="3810000"/>
          <p14:tracePt t="78328" x="3562350" y="3819525"/>
          <p14:tracePt t="78345" x="3576638" y="3829050"/>
          <p14:tracePt t="78362" x="3595688" y="3833813"/>
          <p14:tracePt t="78378" x="3605213" y="3838575"/>
          <p14:tracePt t="78395" x="3609975" y="3848100"/>
          <p14:tracePt t="78412" x="3614738" y="3848100"/>
          <p14:tracePt t="78428" x="3624263" y="3867150"/>
          <p14:tracePt t="78445" x="3624263" y="3886200"/>
          <p14:tracePt t="78462" x="3624263" y="3924300"/>
          <p14:tracePt t="78479" x="3624263" y="3971925"/>
          <p14:tracePt t="78495" x="3624263" y="3990975"/>
          <p14:tracePt t="78512" x="3624263" y="4005263"/>
          <p14:tracePt t="78528" x="3619500" y="4019550"/>
          <p14:tracePt t="78545" x="3609975" y="4033838"/>
          <p14:tracePt t="78562" x="3600450" y="4052888"/>
          <p14:tracePt t="78579" x="3590925" y="4067175"/>
          <p14:tracePt t="78595" x="3586163" y="4071938"/>
          <p14:tracePt t="78612" x="3576638" y="4081463"/>
          <p14:tracePt t="78628" x="3571875" y="4086225"/>
          <p14:tracePt t="78645" x="3567113" y="4086225"/>
          <p14:tracePt t="78662" x="3562350" y="4086225"/>
          <p14:tracePt t="78695" x="3552825" y="4086225"/>
          <p14:tracePt t="78712" x="3543300" y="4095750"/>
          <p14:tracePt t="78729" x="3533775" y="4095750"/>
          <p14:tracePt t="78745" x="3524250" y="4095750"/>
          <p14:tracePt t="78762" x="3519488" y="4095750"/>
          <p14:tracePt t="78795" x="3514725" y="4095750"/>
          <p14:tracePt t="78825" x="3505200" y="4095750"/>
          <p14:tracePt t="78833" x="3495675" y="4100513"/>
          <p14:tracePt t="78845" x="3481388" y="4105275"/>
          <p14:tracePt t="78862" x="3395663" y="4119563"/>
          <p14:tracePt t="78878" x="3281363" y="4133850"/>
          <p14:tracePt t="78895" x="3176588" y="4152900"/>
          <p14:tracePt t="78912" x="3081338" y="4167188"/>
          <p14:tracePt t="78928" x="3043238" y="4171950"/>
          <p14:tracePt t="78945" x="3024188" y="4176713"/>
          <p14:tracePt t="78962" x="3014663" y="4176713"/>
          <p14:tracePt t="78978" x="3005138" y="4176713"/>
          <p14:tracePt t="78995" x="2995613" y="4176713"/>
          <p14:tracePt t="79097" x="3000375" y="4176713"/>
          <p14:tracePt t="79104" x="3005138" y="4176713"/>
          <p14:tracePt t="79112" x="3014663" y="4176713"/>
          <p14:tracePt t="79129" x="3057525" y="4176713"/>
          <p14:tracePt t="79145" x="3105150" y="4176713"/>
          <p14:tracePt t="79162" x="3200400" y="4176713"/>
          <p14:tracePt t="79178" x="3233738" y="4176713"/>
          <p14:tracePt t="79195" x="3271838" y="4176713"/>
          <p14:tracePt t="79212" x="3290888" y="4176713"/>
          <p14:tracePt t="79228" x="3324225" y="4176713"/>
          <p14:tracePt t="79245" x="3343275" y="4176713"/>
          <p14:tracePt t="79262" x="3367088" y="4176713"/>
          <p14:tracePt t="79278" x="3386138" y="4176713"/>
          <p14:tracePt t="79295" x="3400425" y="4176713"/>
          <p14:tracePt t="79312" x="3405188" y="4176713"/>
          <p14:tracePt t="79328" x="3414713" y="4176713"/>
          <p14:tracePt t="79345" x="3424238" y="4176713"/>
          <p14:tracePt t="81497" x="3376613" y="4176713"/>
          <p14:tracePt t="81503" x="3328988" y="4167188"/>
          <p14:tracePt t="81511" x="3276600" y="4167188"/>
          <p14:tracePt t="81528" x="3157538" y="4143375"/>
          <p14:tracePt t="81545" x="3043238" y="4119563"/>
          <p14:tracePt t="81562" x="2933700" y="4100513"/>
          <p14:tracePt t="81595" x="2862263" y="4086225"/>
          <p14:tracePt t="81628" x="2833688" y="4071938"/>
          <p14:tracePt t="81645" x="2828925" y="4071938"/>
          <p14:tracePt t="81662" x="2814638" y="4067175"/>
          <p14:tracePt t="81678" x="2805113" y="4057650"/>
          <p14:tracePt t="81680" x="2790825" y="4057650"/>
          <p14:tracePt t="81695" x="2781300" y="4048125"/>
          <p14:tracePt t="81712" x="2771775" y="4048125"/>
          <p14:tracePt t="81728" x="2762250" y="4048125"/>
          <p14:tracePt t="81791" x="2757488" y="4048125"/>
          <p14:tracePt t="81827" x="2752725" y="4048125"/>
          <p14:tracePt t="82811" x="2776538" y="4048125"/>
          <p14:tracePt t="82817" x="2814638" y="4052888"/>
          <p14:tracePt t="82828" x="2852738" y="4057650"/>
          <p14:tracePt t="82845" x="2909888" y="4067175"/>
          <p14:tracePt t="82861" x="2981325" y="4071938"/>
          <p14:tracePt t="82879" x="3024188" y="4071938"/>
          <p14:tracePt t="82895" x="3057525" y="4071938"/>
          <p14:tracePt t="82928" x="3138488" y="4071938"/>
          <p14:tracePt t="82962" x="3181350" y="4071938"/>
          <p14:tracePt t="82978" x="3209925" y="4071938"/>
          <p14:tracePt t="82995" x="3228975" y="4071938"/>
          <p14:tracePt t="83012" x="3252788" y="4071938"/>
          <p14:tracePt t="83028" x="3267075" y="4071938"/>
          <p14:tracePt t="83045" x="3286125" y="4071938"/>
          <p14:tracePt t="83061" x="3295650" y="4071938"/>
          <p14:tracePt t="83078" x="3300413" y="4071938"/>
          <p14:tracePt t="83095" x="3309938" y="4071938"/>
          <p14:tracePt t="83111" x="3314700" y="4071938"/>
          <p14:tracePt t="83192" x="3319463" y="4071938"/>
          <p14:tracePt t="83206" x="3324225" y="4071938"/>
          <p14:tracePt t="83213" x="3328988" y="4071938"/>
          <p14:tracePt t="83228" x="3333750" y="4071938"/>
          <p14:tracePt t="83245" x="3338513" y="4071938"/>
          <p14:tracePt t="83261" x="3348038" y="4071938"/>
          <p14:tracePt t="83278" x="3352800" y="4071938"/>
          <p14:tracePt t="83295" x="3362325" y="4071938"/>
          <p14:tracePt t="83312" x="3367088" y="4071938"/>
          <p14:tracePt t="83589" x="3324225" y="4086225"/>
          <p14:tracePt t="83595" x="3276600" y="4090988"/>
          <p14:tracePt t="83602" x="3219450" y="4100513"/>
          <p14:tracePt t="83611" x="3167063" y="4100513"/>
          <p14:tracePt t="83629" x="3076575" y="4100513"/>
          <p14:tracePt t="83645" x="3000375" y="4090988"/>
          <p14:tracePt t="83661" x="2900363" y="4062413"/>
          <p14:tracePt t="83678" x="2857500" y="4052888"/>
          <p14:tracePt t="83695" x="2819400" y="4038600"/>
          <p14:tracePt t="83711" x="2786063" y="4024313"/>
          <p14:tracePt t="83728" x="2728913" y="4014788"/>
          <p14:tracePt t="83745" x="2681288" y="4010025"/>
          <p14:tracePt t="83761" x="2628900" y="4010025"/>
          <p14:tracePt t="83778" x="2533650" y="4010025"/>
          <p14:tracePt t="83795" x="2486025" y="4024313"/>
          <p14:tracePt t="83811" x="2433638" y="4029075"/>
          <p14:tracePt t="83828" x="2381250" y="4033838"/>
          <p14:tracePt t="83845" x="2305050" y="4048125"/>
          <p14:tracePt t="83861" x="2262188" y="4062413"/>
          <p14:tracePt t="83878" x="2219325" y="4062413"/>
          <p14:tracePt t="83895" x="2190750" y="4062413"/>
          <p14:tracePt t="83911" x="2147888" y="4062413"/>
          <p14:tracePt t="83928" x="2124075" y="4062413"/>
          <p14:tracePt t="83945" x="2114550" y="4062413"/>
          <p14:tracePt t="83962" x="2105025" y="4062413"/>
          <p14:tracePt t="83978" x="2095500" y="4062413"/>
          <p14:tracePt t="84241" x="2109788" y="4067175"/>
          <p14:tracePt t="84248" x="2133600" y="4067175"/>
          <p14:tracePt t="84261" x="2157413" y="4071938"/>
          <p14:tracePt t="84278" x="2262188" y="4081463"/>
          <p14:tracePt t="84295" x="2333625" y="4086225"/>
          <p14:tracePt t="84311" x="2395538" y="4100513"/>
          <p14:tracePt t="84328" x="2476500" y="4114800"/>
          <p14:tracePt t="84345" x="2586038" y="4129088"/>
          <p14:tracePt t="84361" x="2643188" y="4129088"/>
          <p14:tracePt t="84378" x="2695575" y="4129088"/>
          <p14:tracePt t="84395" x="2752725" y="4138613"/>
          <p14:tracePt t="84411" x="2871788" y="4152900"/>
          <p14:tracePt t="84428" x="2962275" y="4157663"/>
          <p14:tracePt t="84445" x="3043238" y="4176713"/>
          <p14:tracePt t="84461" x="3138488" y="4176713"/>
          <p14:tracePt t="84478" x="3167063" y="4176713"/>
          <p14:tracePt t="84495" x="3205163" y="4167188"/>
          <p14:tracePt t="84511" x="3238500" y="4162425"/>
          <p14:tracePt t="84528" x="3271838" y="4157663"/>
          <p14:tracePt t="84545" x="3295650" y="4148138"/>
          <p14:tracePt t="84561" x="3305175" y="4143375"/>
          <p14:tracePt t="84578" x="3324225" y="4138613"/>
          <p14:tracePt t="84595" x="3367088" y="4129088"/>
          <p14:tracePt t="84611" x="3395663" y="4119563"/>
          <p14:tracePt t="84628" x="3424238" y="4110038"/>
          <p14:tracePt t="84645" x="3471863" y="4090988"/>
          <p14:tracePt t="84661" x="3500438" y="4086225"/>
          <p14:tracePt t="84678" x="3538538" y="4071938"/>
          <p14:tracePt t="84695" x="3562350" y="4067175"/>
          <p14:tracePt t="84711" x="3595688" y="4057650"/>
          <p14:tracePt t="84728" x="3605213" y="4052888"/>
          <p14:tracePt t="84745" x="3614738" y="4052888"/>
          <p14:tracePt t="84761" x="3619500" y="4052888"/>
          <p14:tracePt t="84778" x="3624263" y="4052888"/>
          <p14:tracePt t="84795" x="3629025" y="4052888"/>
          <p14:tracePt t="84828" x="3629025" y="4057650"/>
          <p14:tracePt t="84837" x="3614738" y="4062413"/>
          <p14:tracePt t="84845" x="3600450" y="4076700"/>
          <p14:tracePt t="84861" x="3533775" y="4119563"/>
          <p14:tracePt t="84878" x="3457575" y="4157663"/>
          <p14:tracePt t="84895" x="3386138" y="4171950"/>
          <p14:tracePt t="84911" x="3357563" y="4171950"/>
          <p14:tracePt t="84928" x="3348038" y="4171950"/>
          <p14:tracePt t="84945" x="3333750" y="4152900"/>
          <p14:tracePt t="84961" x="3295650" y="4071938"/>
          <p14:tracePt t="84978" x="3281363" y="3976688"/>
          <p14:tracePt t="84995" x="3286125" y="3910013"/>
          <p14:tracePt t="85012" x="3305175" y="3819525"/>
          <p14:tracePt t="85028" x="3324225" y="3790950"/>
          <p14:tracePt t="85045" x="3338513" y="3771900"/>
          <p14:tracePt t="85061" x="3362325" y="3748088"/>
          <p14:tracePt t="85078" x="3424238" y="3729038"/>
          <p14:tracePt t="85095" x="3452813" y="3724275"/>
          <p14:tracePt t="85111" x="3486150" y="3733800"/>
          <p14:tracePt t="85128" x="3514725" y="3757613"/>
          <p14:tracePt t="85145" x="3557588" y="3814763"/>
          <p14:tracePt t="85161" x="3571875" y="3843338"/>
          <p14:tracePt t="85178" x="3581400" y="3881438"/>
          <p14:tracePt t="85195" x="3586163" y="3905250"/>
          <p14:tracePt t="85211" x="3586163" y="3929063"/>
          <p14:tracePt t="85228" x="3586163" y="3948113"/>
          <p14:tracePt t="85245" x="3576638" y="3971925"/>
          <p14:tracePt t="85261" x="3567113" y="3990975"/>
          <p14:tracePt t="85278" x="3567113" y="3995738"/>
          <p14:tracePt t="85295" x="3567113" y="4000500"/>
          <p14:tracePt t="85311" x="3567113" y="4010025"/>
          <p14:tracePt t="85372" x="3567113" y="4014788"/>
          <p14:tracePt t="85453" x="3562350" y="4019550"/>
          <p14:tracePt t="85459" x="3543300" y="4024313"/>
          <p14:tracePt t="85468" x="3519488" y="4048125"/>
          <p14:tracePt t="85478" x="3457575" y="4081463"/>
          <p14:tracePt t="85495" x="3295650" y="4152900"/>
          <p14:tracePt t="85511" x="3019425" y="4281488"/>
          <p14:tracePt t="85528" x="2824163" y="4338638"/>
          <p14:tracePt t="85545" x="2686050" y="4362450"/>
          <p14:tracePt t="85562" x="2528888" y="4371975"/>
          <p14:tracePt t="85578" x="2447925" y="4371975"/>
          <p14:tracePt t="85595" x="2386013" y="4362450"/>
          <p14:tracePt t="85611" x="2352675" y="4357688"/>
          <p14:tracePt t="85628" x="2309813" y="4338638"/>
          <p14:tracePt t="85645" x="2281238" y="4324350"/>
          <p14:tracePt t="85661" x="2252663" y="4310063"/>
          <p14:tracePt t="85678" x="2219325" y="4295775"/>
          <p14:tracePt t="85695" x="2157413" y="4286250"/>
          <p14:tracePt t="85711" x="2124075" y="4276725"/>
          <p14:tracePt t="85728" x="2081213" y="4267200"/>
          <p14:tracePt t="85745" x="2043113" y="4252913"/>
          <p14:tracePt t="85761" x="1990725" y="4243388"/>
          <p14:tracePt t="85778" x="1957388" y="4229100"/>
          <p14:tracePt t="85795" x="1933575" y="4219575"/>
          <p14:tracePt t="85811" x="1924050" y="4210050"/>
          <p14:tracePt t="85828" x="1919288" y="4205288"/>
          <p14:tracePt t="85845" x="1909763" y="4205288"/>
          <p14:tracePt t="85879" x="1905000" y="4205288"/>
          <p14:tracePt t="85923" x="1909763" y="4200525"/>
          <p14:tracePt t="85930" x="1919288" y="4200525"/>
          <p14:tracePt t="85945" x="1962150" y="4186238"/>
          <p14:tracePt t="85961" x="2033588" y="4181475"/>
          <p14:tracePt t="85978" x="2090738" y="4171950"/>
          <p14:tracePt t="85995" x="2147888" y="4171950"/>
          <p14:tracePt t="86011" x="2262188" y="4171950"/>
          <p14:tracePt t="86028" x="2347913" y="4157663"/>
          <p14:tracePt t="86045" x="2419350" y="4148138"/>
          <p14:tracePt t="86061" x="2495550" y="4143375"/>
          <p14:tracePt t="86078" x="2543175" y="4143375"/>
          <p14:tracePt t="86095" x="2600325" y="4143375"/>
          <p14:tracePt t="86111" x="2652713" y="4143375"/>
          <p14:tracePt t="86128" x="2709863" y="4143375"/>
          <p14:tracePt t="86145" x="2738438" y="4143375"/>
          <p14:tracePt t="86161" x="2762250" y="4143375"/>
          <p14:tracePt t="86178" x="2776538" y="4143375"/>
          <p14:tracePt t="86194" x="2786063" y="4143375"/>
          <p14:tracePt t="86211" x="2790825" y="4143375"/>
          <p14:tracePt t="86228" x="2795588" y="4143375"/>
          <p14:tracePt t="86245" x="2800350" y="4143375"/>
          <p14:tracePt t="88565" x="2809875" y="4143375"/>
          <p14:tracePt t="88572" x="2828925" y="4143375"/>
          <p14:tracePt t="88580" x="2847975" y="4143375"/>
          <p14:tracePt t="88594" x="2890838" y="4143375"/>
          <p14:tracePt t="88611" x="2933700" y="4143375"/>
          <p14:tracePt t="88628" x="2976563" y="4143375"/>
          <p14:tracePt t="88661" x="3086100" y="4143375"/>
          <p14:tracePt t="88695" x="3162300" y="4143375"/>
          <p14:tracePt t="88696" x="3186113" y="4143375"/>
          <p14:tracePt t="88711" x="3228975" y="4143375"/>
          <p14:tracePt t="88728" x="3281363" y="4138613"/>
          <p14:tracePt t="88744" x="3333750" y="4129088"/>
          <p14:tracePt t="88761" x="3376613" y="4124325"/>
          <p14:tracePt t="88778" x="3429000" y="4114800"/>
          <p14:tracePt t="88795" x="3457575" y="4114800"/>
          <p14:tracePt t="88811" x="3481388" y="4114800"/>
          <p14:tracePt t="88828" x="3500438" y="4114800"/>
          <p14:tracePt t="88844" x="3514725" y="4114800"/>
          <p14:tracePt t="88861" x="3519488" y="4114800"/>
          <p14:tracePt t="88878" x="3529013" y="4114800"/>
          <p14:tracePt t="88894" x="3538538" y="4114800"/>
          <p14:tracePt t="90283" x="3495675" y="4143375"/>
          <p14:tracePt t="90289" x="3424238" y="4176713"/>
          <p14:tracePt t="90297" x="3343275" y="4224338"/>
          <p14:tracePt t="90311" x="3171825" y="4295775"/>
          <p14:tracePt t="90328" x="3038475" y="4348163"/>
          <p14:tracePt t="90344" x="2924175" y="4391025"/>
          <p14:tracePt t="90361" x="2814638" y="4424363"/>
          <p14:tracePt t="90394" x="2586038" y="4500563"/>
          <p14:tracePt t="90428" x="2462213" y="4533900"/>
          <p14:tracePt t="90444" x="2395538" y="4552950"/>
          <p14:tracePt t="90461" x="2343150" y="4576763"/>
          <p14:tracePt t="90478" x="2281238" y="4595813"/>
          <p14:tracePt t="90495" x="2176463" y="4638675"/>
          <p14:tracePt t="90511" x="2124075" y="4662488"/>
          <p14:tracePt t="90528" x="2081213" y="4681538"/>
          <p14:tracePt t="90544" x="2052638" y="4686300"/>
          <p14:tracePt t="90561" x="2019300" y="4695825"/>
          <p14:tracePt t="90577" x="1995488" y="4705350"/>
          <p14:tracePt t="90594" x="1971675" y="4714875"/>
          <p14:tracePt t="90611" x="1952625" y="4719638"/>
          <p14:tracePt t="90628" x="1919288" y="4733925"/>
          <p14:tracePt t="90644" x="1890713" y="4738688"/>
          <p14:tracePt t="90661" x="1866900" y="4748213"/>
          <p14:tracePt t="90678" x="1833563" y="4762500"/>
          <p14:tracePt t="90695" x="1809750" y="4767263"/>
          <p14:tracePt t="90711" x="1785938" y="4772025"/>
          <p14:tracePt t="90728" x="1757363" y="4781550"/>
          <p14:tracePt t="90744" x="1704975" y="4800600"/>
          <p14:tracePt t="90761" x="1657350" y="4819650"/>
          <p14:tracePt t="90778" x="1614488" y="4833938"/>
          <p14:tracePt t="90794" x="1571625" y="4848225"/>
          <p14:tracePt t="90811" x="1509713" y="4848225"/>
          <p14:tracePt t="90828" x="1462088" y="4848225"/>
          <p14:tracePt t="90844" x="1419225" y="4838700"/>
          <p14:tracePt t="90861" x="1381125" y="4833938"/>
          <p14:tracePt t="90878" x="1338263" y="4814888"/>
          <p14:tracePt t="90894" x="1319213" y="4805363"/>
          <p14:tracePt t="90911" x="1304925" y="4772025"/>
          <p14:tracePt t="90928" x="1290638" y="4667250"/>
          <p14:tracePt t="90944" x="1290638" y="4586288"/>
          <p14:tracePt t="90961" x="1300163" y="4533900"/>
          <p14:tracePt t="90977" x="1314450" y="4505325"/>
          <p14:tracePt t="90994" x="1343025" y="4476750"/>
          <p14:tracePt t="91011" x="1376363" y="4467225"/>
          <p14:tracePt t="91027" x="1404938" y="4467225"/>
          <p14:tracePt t="91044" x="1500188" y="4557713"/>
          <p14:tracePt t="91061" x="1590675" y="4695825"/>
          <p14:tracePt t="91078" x="1628775" y="4781550"/>
          <p14:tracePt t="91094" x="1652588" y="4867275"/>
          <p14:tracePt t="91111" x="1666875" y="4953000"/>
          <p14:tracePt t="91127" x="1666875" y="4991100"/>
          <p14:tracePt t="91144" x="1666875" y="5019675"/>
          <p14:tracePt t="91161" x="1671638" y="5048250"/>
          <p14:tracePt t="91178" x="1671638" y="5081588"/>
          <p14:tracePt t="91194" x="1671638" y="5100638"/>
          <p14:tracePt t="91211" x="1671638" y="5110163"/>
          <p14:tracePt t="91227" x="1671638" y="5114925"/>
          <p14:tracePt t="91244" x="1671638" y="5124450"/>
          <p14:tracePt t="91281" x="1671638" y="5129213"/>
          <p14:tracePt t="91295" x="1671638" y="5133975"/>
          <p14:tracePt t="91311" x="1671638" y="5138738"/>
          <p14:tracePt t="91743" x="1757363" y="5138738"/>
          <p14:tracePt t="91751" x="1857375" y="5133975"/>
          <p14:tracePt t="91761" x="1957388" y="5124450"/>
          <p14:tracePt t="91777" x="2176463" y="5114925"/>
          <p14:tracePt t="91811" x="2752725" y="5095875"/>
          <p14:tracePt t="91844" x="3143250" y="5119688"/>
          <p14:tracePt t="91861" x="3386138" y="5119688"/>
          <p14:tracePt t="91878" x="3500438" y="5119688"/>
          <p14:tracePt t="91894" x="3567113" y="5119688"/>
          <p14:tracePt t="91911" x="3638550" y="5119688"/>
          <p14:tracePt t="91928" x="3671888" y="5119688"/>
          <p14:tracePt t="91944" x="3700463" y="5114925"/>
          <p14:tracePt t="91961" x="3724275" y="5105400"/>
          <p14:tracePt t="91978" x="3743325" y="5105400"/>
          <p14:tracePt t="92183" x="3829050" y="5091113"/>
          <p14:tracePt t="92191" x="3938588" y="5081588"/>
          <p14:tracePt t="92198" x="4048125" y="5076825"/>
          <p14:tracePt t="92211" x="4148138" y="5076825"/>
          <p14:tracePt t="92227" x="4438650" y="5076825"/>
          <p14:tracePt t="92244" x="4605338" y="5086350"/>
          <p14:tracePt t="92261" x="4719638" y="5105400"/>
          <p14:tracePt t="92278" x="4810125" y="5105400"/>
          <p14:tracePt t="92294" x="4905375" y="5119688"/>
          <p14:tracePt t="92311" x="4948238" y="5129213"/>
          <p14:tracePt t="92327" x="4991100" y="5138738"/>
          <p14:tracePt t="92344" x="5053013" y="5143500"/>
          <p14:tracePt t="92361" x="5095875" y="5143500"/>
          <p14:tracePt t="92377" x="5138738" y="5143500"/>
          <p14:tracePt t="92394" x="5191125" y="5143500"/>
          <p14:tracePt t="92411" x="5262563" y="5143500"/>
          <p14:tracePt t="92427" x="5300663" y="5143500"/>
          <p14:tracePt t="92444" x="5343525" y="5143500"/>
          <p14:tracePt t="92461" x="5386388" y="5143500"/>
          <p14:tracePt t="92477" x="5438775" y="5133975"/>
          <p14:tracePt t="92494" x="5467350" y="5129213"/>
          <p14:tracePt t="92511" x="5505450" y="5129213"/>
          <p14:tracePt t="92528" x="5567363" y="5124450"/>
          <p14:tracePt t="92544" x="5619750" y="5110163"/>
          <p14:tracePt t="92561" x="5662613" y="5110163"/>
          <p14:tracePt t="92577" x="5710238" y="5100638"/>
          <p14:tracePt t="92594" x="5772150" y="5100638"/>
          <p14:tracePt t="92611" x="5815013" y="5100638"/>
          <p14:tracePt t="92627" x="5857875" y="5100638"/>
          <p14:tracePt t="92644" x="5891213" y="5100638"/>
          <p14:tracePt t="92661" x="5938838" y="5100638"/>
          <p14:tracePt t="92677" x="5976938" y="5100638"/>
          <p14:tracePt t="92694" x="6005513" y="5100638"/>
          <p14:tracePt t="92711" x="6029325" y="5100638"/>
          <p14:tracePt t="92727" x="6043613" y="5100638"/>
          <p14:tracePt t="92744" x="6048375" y="5100638"/>
          <p14:tracePt t="92761" x="6057900" y="5100638"/>
          <p14:tracePt t="92778" x="6067425" y="5100638"/>
          <p14:tracePt t="92811" x="6072188" y="5100638"/>
          <p14:tracePt t="93945" x="6000750" y="5100638"/>
          <p14:tracePt t="93952" x="5915025" y="5100638"/>
          <p14:tracePt t="93960" x="5815013" y="5100638"/>
          <p14:tracePt t="93977" x="5605463" y="5091113"/>
          <p14:tracePt t="93994" x="5424488" y="5081588"/>
          <p14:tracePt t="94011" x="5133975" y="5053013"/>
          <p14:tracePt t="94044" x="4814888" y="4972050"/>
          <p14:tracePt t="94077" x="4481513" y="4886325"/>
          <p14:tracePt t="94094" x="4395788" y="4857750"/>
          <p14:tracePt t="94111" x="4324350" y="4843463"/>
          <p14:tracePt t="94128" x="4200525" y="4810125"/>
          <p14:tracePt t="94144" x="4090988" y="4800600"/>
          <p14:tracePt t="94161" x="3976688" y="4795838"/>
          <p14:tracePt t="94177" x="3886200" y="4795838"/>
          <p14:tracePt t="94179" x="3838575" y="4795838"/>
          <p14:tracePt t="94194" x="3748088" y="4786313"/>
          <p14:tracePt t="94210" x="3657600" y="4776788"/>
          <p14:tracePt t="94227" x="3562350" y="4762500"/>
          <p14:tracePt t="94244" x="3471863" y="4757738"/>
          <p14:tracePt t="94261" x="3395663" y="4743450"/>
          <p14:tracePt t="94277" x="3357563" y="4738688"/>
          <p14:tracePt t="94294" x="3324225" y="4729163"/>
          <p14:tracePt t="94311" x="3295650" y="4724400"/>
          <p14:tracePt t="94327" x="3286125" y="4724400"/>
          <p14:tracePt t="94344" x="3281363" y="4724400"/>
          <p14:tracePt t="94360" x="3271838" y="4724400"/>
          <p14:tracePt t="94377" x="3257550" y="4724400"/>
          <p14:tracePt t="94394" x="3233738" y="4724400"/>
          <p14:tracePt t="94410" x="3190875" y="4743450"/>
          <p14:tracePt t="94427" x="3148013" y="4762500"/>
          <p14:tracePt t="94444" x="3076575" y="4795838"/>
          <p14:tracePt t="94460" x="3038475" y="4814888"/>
          <p14:tracePt t="94477" x="3000375" y="4824413"/>
          <p14:tracePt t="94494" x="2971800" y="4833938"/>
          <p14:tracePt t="94511" x="2933700" y="4819650"/>
          <p14:tracePt t="94527" x="2914650" y="4800600"/>
          <p14:tracePt t="94544" x="2890838" y="4776788"/>
          <p14:tracePt t="94561" x="2862263" y="4724400"/>
          <p14:tracePt t="94577" x="2847975" y="4676775"/>
          <p14:tracePt t="94594" x="2843213" y="4643438"/>
          <p14:tracePt t="94611" x="2843213" y="4605338"/>
          <p14:tracePt t="94627" x="2847975" y="4572000"/>
          <p14:tracePt t="94644" x="2852738" y="4557713"/>
          <p14:tracePt t="94660" x="2867025" y="4548188"/>
          <p14:tracePt t="94677" x="2905125" y="4548188"/>
          <p14:tracePt t="94679" x="2928938" y="4548188"/>
          <p14:tracePt t="94694" x="2995613" y="4576763"/>
          <p14:tracePt t="94711" x="3043238" y="4605338"/>
          <p14:tracePt t="94727" x="3071813" y="4629150"/>
          <p14:tracePt t="94744" x="3090863" y="4643438"/>
          <p14:tracePt t="94761" x="3095625" y="4648200"/>
          <p14:tracePt t="94777" x="3105150" y="4657725"/>
          <p14:tracePt t="94794" x="3109913" y="4662488"/>
          <p14:tracePt t="94811" x="3114675" y="4672013"/>
          <p14:tracePt t="94827" x="3133725" y="4695825"/>
          <p14:tracePt t="94844" x="3176588" y="4757738"/>
          <p14:tracePt t="94861" x="3243263" y="4843463"/>
          <p14:tracePt t="94877" x="3324225" y="4943475"/>
          <p14:tracePt t="94894" x="3376613" y="4995863"/>
          <p14:tracePt t="94911" x="3433763" y="5038725"/>
          <p14:tracePt t="94927" x="3476625" y="5062538"/>
          <p14:tracePt t="94944" x="3533775" y="5081588"/>
          <p14:tracePt t="94961" x="3557588" y="5086350"/>
          <p14:tracePt t="94977" x="3576638" y="5100638"/>
          <p14:tracePt t="94994" x="3605213" y="5105400"/>
          <p14:tracePt t="95011" x="3624263" y="5110163"/>
          <p14:tracePt t="95027" x="3657600" y="5124450"/>
          <p14:tracePt t="95044" x="3676650" y="5129213"/>
          <p14:tracePt t="95060" x="3733800" y="5133975"/>
          <p14:tracePt t="95077" x="3767138" y="5133975"/>
          <p14:tracePt t="95094" x="3819525" y="5133975"/>
          <p14:tracePt t="95111" x="3876675" y="5138738"/>
          <p14:tracePt t="95127" x="3971925" y="5148263"/>
          <p14:tracePt t="95144" x="4019550" y="5153025"/>
          <p14:tracePt t="95160" x="4071938" y="5153025"/>
          <p14:tracePt t="95177" x="4152900" y="5153025"/>
          <p14:tracePt t="95194" x="4224338" y="5153025"/>
          <p14:tracePt t="95210" x="4305300" y="5162550"/>
          <p14:tracePt t="95227" x="4395788" y="5172075"/>
          <p14:tracePt t="95244" x="4533900" y="5172075"/>
          <p14:tracePt t="95261" x="4600575" y="5172075"/>
          <p14:tracePt t="95277" x="4629150" y="5172075"/>
          <p14:tracePt t="95294" x="4643438" y="5172075"/>
          <p14:tracePt t="95479" x="4738688" y="5172075"/>
          <p14:tracePt t="95486" x="4862513" y="5167313"/>
          <p14:tracePt t="95494" x="4981575" y="5157788"/>
          <p14:tracePt t="95510" x="5205413" y="5138738"/>
          <p14:tracePt t="95527" x="5476875" y="5138738"/>
          <p14:tracePt t="95544" x="5767388" y="5167313"/>
          <p14:tracePt t="95561" x="5957888" y="5186363"/>
          <p14:tracePt t="95577" x="6096000" y="5214938"/>
          <p14:tracePt t="95594" x="6176963" y="5219700"/>
          <p14:tracePt t="95611" x="6224588" y="5219700"/>
          <p14:tracePt t="95627" x="6234113" y="5219700"/>
          <p14:tracePt t="95644" x="6243638" y="5219700"/>
          <p14:tracePt t="95661" x="6253163" y="5219700"/>
          <p14:tracePt t="95677" x="6262688" y="5219700"/>
          <p14:tracePt t="95803" x="6257925" y="5219700"/>
          <p14:tracePt t="95809" x="6196013" y="5210175"/>
          <p14:tracePt t="95817" x="6076950" y="5162550"/>
          <p14:tracePt t="95827" x="5862638" y="5067300"/>
          <p14:tracePt t="95844" x="5133975" y="4814888"/>
          <p14:tracePt t="95861" x="3790950" y="4343400"/>
          <p14:tracePt t="95878" x="2986088" y="4033838"/>
          <p14:tracePt t="95894" x="2433638" y="3829050"/>
          <p14:tracePt t="95911" x="2147888" y="3719513"/>
          <p14:tracePt t="95928" x="1971675" y="3609975"/>
          <p14:tracePt t="95944" x="1943100" y="3571875"/>
          <p14:tracePt t="95961" x="1928813" y="3552825"/>
          <p14:tracePt t="96147" x="1885950" y="3529013"/>
          <p14:tracePt t="96155" x="1824038" y="3505200"/>
          <p14:tracePt t="96162" x="1781175" y="3495675"/>
          <p14:tracePt t="96177" x="1719263" y="3486150"/>
          <p14:tracePt t="96194" x="1681163" y="3495675"/>
          <p14:tracePt t="96210" x="1652588" y="3514725"/>
          <p14:tracePt t="96227" x="1609725" y="3529013"/>
          <p14:tracePt t="96244" x="1585913" y="3548063"/>
          <p14:tracePt t="96261" x="1566863" y="3552825"/>
          <p14:tracePt t="96277" x="1528763" y="3576638"/>
          <p14:tracePt t="96294" x="1490663" y="3600450"/>
          <p14:tracePt t="96310" x="1476375" y="3619500"/>
          <p14:tracePt t="96327" x="1462088" y="3633788"/>
          <p14:tracePt t="96344" x="1452563" y="3643313"/>
          <p14:tracePt t="96360" x="1428750" y="3652838"/>
          <p14:tracePt t="96377" x="1423988" y="3657600"/>
          <p14:tracePt t="96394" x="1419225" y="3662363"/>
          <p14:tracePt t="96411" x="1414463" y="3667125"/>
          <p14:tracePt t="96427" x="1409700" y="3667125"/>
          <p14:tracePt t="96444" x="1404938" y="3681413"/>
          <p14:tracePt t="96460" x="1400175" y="3690938"/>
          <p14:tracePt t="96477" x="1390650" y="3700463"/>
          <p14:tracePt t="96494" x="1390650" y="3705225"/>
          <p14:tracePt t="96712" x="1438275" y="3705225"/>
          <p14:tracePt t="96720" x="1490663" y="3705225"/>
          <p14:tracePt t="96727" x="1547813" y="3705225"/>
          <p14:tracePt t="96744" x="1638300" y="3705225"/>
          <p14:tracePt t="96760" x="1719263" y="3695700"/>
          <p14:tracePt t="96778" x="1795463" y="3705225"/>
          <p14:tracePt t="96794" x="1833563" y="3714750"/>
          <p14:tracePt t="96810" x="1847850" y="3719513"/>
          <p14:tracePt t="96827" x="1862138" y="3724275"/>
          <p14:tracePt t="97028" x="1938338" y="3714750"/>
          <p14:tracePt t="97035" x="2038350" y="3705225"/>
          <p14:tracePt t="97044" x="2152650" y="3695700"/>
          <p14:tracePt t="97060" x="2386013" y="3667125"/>
          <p14:tracePt t="97077" x="2552700" y="3657600"/>
          <p14:tracePt t="97094" x="2800350" y="3657600"/>
          <p14:tracePt t="97110" x="2933700" y="3671888"/>
          <p14:tracePt t="97127" x="3028950" y="3686175"/>
          <p14:tracePt t="97144" x="3109913" y="3700463"/>
          <p14:tracePt t="97160" x="3248025" y="3719513"/>
          <p14:tracePt t="97177" x="3328988" y="3719513"/>
          <p14:tracePt t="97194" x="3409950" y="3733800"/>
          <p14:tracePt t="97210" x="3486150" y="3738563"/>
          <p14:tracePt t="97227" x="3509963" y="3738563"/>
          <p14:tracePt t="97244" x="3524250" y="3738563"/>
          <p14:tracePt t="97260" x="3529013" y="3738563"/>
          <p14:tracePt t="97445" x="3590925" y="3738563"/>
          <p14:tracePt t="97453" x="3690938" y="3733800"/>
          <p14:tracePt t="97461" x="3800475" y="3733800"/>
          <p14:tracePt t="97477" x="3976688" y="3733800"/>
          <p14:tracePt t="97494" x="4133850" y="3733800"/>
          <p14:tracePt t="97510" x="4267200" y="3733800"/>
          <p14:tracePt t="97527" x="4410075" y="3733800"/>
          <p14:tracePt t="97544" x="4495800" y="3738563"/>
          <p14:tracePt t="97560" x="4543425" y="3743325"/>
          <p14:tracePt t="97577" x="4595813" y="3748088"/>
          <p14:tracePt t="97594" x="4648200" y="3762375"/>
          <p14:tracePt t="97610" x="4686300" y="3762375"/>
          <p14:tracePt t="97627" x="4714875" y="3762375"/>
          <p14:tracePt t="97644" x="4762500" y="3752850"/>
          <p14:tracePt t="97660" x="4795838" y="3743325"/>
          <p14:tracePt t="97677" x="4838700" y="3743325"/>
          <p14:tracePt t="97694" x="4876800" y="3729038"/>
          <p14:tracePt t="97710" x="4929188" y="3729038"/>
          <p14:tracePt t="97727" x="4957763" y="3729038"/>
          <p14:tracePt t="97744" x="4986338" y="3729038"/>
          <p14:tracePt t="97760" x="5024438" y="3729038"/>
          <p14:tracePt t="97777" x="5067300" y="3729038"/>
          <p14:tracePt t="97794" x="5095875" y="3724275"/>
          <p14:tracePt t="97810" x="5114925" y="3724275"/>
          <p14:tracePt t="97827" x="5124450" y="3724275"/>
          <p14:tracePt t="98034" x="5181600" y="3724275"/>
          <p14:tracePt t="98040" x="5262563" y="3714750"/>
          <p14:tracePt t="98049" x="5353050" y="3705225"/>
          <p14:tracePt t="98060" x="5438775" y="3705225"/>
          <p14:tracePt t="98077" x="5643563" y="3690938"/>
          <p14:tracePt t="98094" x="5715000" y="3681413"/>
          <p14:tracePt t="98110" x="5772150" y="3681413"/>
          <p14:tracePt t="98127" x="5815013" y="3681413"/>
          <p14:tracePt t="98144" x="5848350" y="3681413"/>
          <p14:tracePt t="98160" x="5867400" y="3681413"/>
          <p14:tracePt t="98177" x="5891213" y="3681413"/>
          <p14:tracePt t="98194" x="5910263" y="3681413"/>
          <p14:tracePt t="98210" x="5943600" y="3681413"/>
          <p14:tracePt t="98227" x="5957888" y="3681413"/>
          <p14:tracePt t="98244" x="5981700" y="3681413"/>
          <p14:tracePt t="98260" x="6010275" y="3681413"/>
          <p14:tracePt t="98277" x="6029325" y="3681413"/>
          <p14:tracePt t="98294" x="6048375" y="3681413"/>
          <p14:tracePt t="98310" x="6067425" y="3681413"/>
          <p14:tracePt t="98327" x="6096000" y="3681413"/>
          <p14:tracePt t="98344" x="6110288" y="3681413"/>
          <p14:tracePt t="98360" x="6119813" y="3681413"/>
          <p14:tracePt t="98377" x="6124575" y="3681413"/>
          <p14:tracePt t="98410" x="6100763" y="3690938"/>
          <p14:tracePt t="98427" x="5943600" y="3714750"/>
          <p14:tracePt t="98444" x="5553075" y="3733800"/>
          <p14:tracePt t="98460" x="5205413" y="3748088"/>
          <p14:tracePt t="98477" x="4857750" y="3757613"/>
          <p14:tracePt t="98494" x="4562475" y="3757613"/>
          <p14:tracePt t="98510" x="4133850" y="3738563"/>
          <p14:tracePt t="98527" x="3924300" y="3729038"/>
          <p14:tracePt t="98544" x="3767138" y="3724275"/>
          <p14:tracePt t="98560" x="3609975" y="3724275"/>
          <p14:tracePt t="98577" x="3433763" y="3724275"/>
          <p14:tracePt t="98594" x="3343275" y="3724275"/>
          <p14:tracePt t="98610" x="3252788" y="3724275"/>
          <p14:tracePt t="98627" x="3081338" y="3724275"/>
          <p14:tracePt t="98644" x="2971800" y="3724275"/>
          <p14:tracePt t="98660" x="2890838" y="3724275"/>
          <p14:tracePt t="98677" x="2824163" y="3724275"/>
          <p14:tracePt t="98679" x="2776538" y="3724275"/>
          <p14:tracePt t="98694" x="2667000" y="3724275"/>
          <p14:tracePt t="98710" x="2543175" y="3724275"/>
          <p14:tracePt t="98727" x="2438400" y="3724275"/>
          <p14:tracePt t="98743" x="2381250" y="3724275"/>
          <p14:tracePt t="98760" x="2281238" y="3733800"/>
          <p14:tracePt t="98777" x="2200275" y="3733800"/>
          <p14:tracePt t="98794" x="2119313" y="3738563"/>
          <p14:tracePt t="98811" x="2014538" y="3748088"/>
          <p14:tracePt t="98827" x="1971675" y="3748088"/>
          <p14:tracePt t="98844" x="1933575" y="3748088"/>
          <p14:tracePt t="98860" x="1914525" y="3748088"/>
          <p14:tracePt t="98877" x="1885950" y="3748088"/>
          <p14:tracePt t="98894" x="1881188" y="3748088"/>
          <p14:tracePt t="98910" x="1871663" y="3748088"/>
          <p14:tracePt t="98952" x="1881188" y="3748088"/>
          <p14:tracePt t="98960" x="1914525" y="3748088"/>
          <p14:tracePt t="98977" x="2057400" y="3748088"/>
          <p14:tracePt t="98993" x="2214563" y="3748088"/>
          <p14:tracePt t="99010" x="2571750" y="3767138"/>
          <p14:tracePt t="99027" x="2781300" y="3786188"/>
          <p14:tracePt t="99044" x="2981325" y="3800475"/>
          <p14:tracePt t="99061" x="3295650" y="3819525"/>
          <p14:tracePt t="99077" x="3438525" y="3819525"/>
          <p14:tracePt t="99094" x="3581400" y="3819525"/>
          <p14:tracePt t="99110" x="3719513" y="3814763"/>
          <p14:tracePt t="99127" x="3848100" y="3800475"/>
          <p14:tracePt t="99144" x="3924300" y="3800475"/>
          <p14:tracePt t="99160" x="4029075" y="3800475"/>
          <p14:tracePt t="99177" x="4162425" y="3805238"/>
          <p14:tracePt t="99179" x="4219575" y="3814763"/>
          <p14:tracePt t="99193" x="4324350" y="3824288"/>
          <p14:tracePt t="99210" x="4400550" y="3824288"/>
          <p14:tracePt t="99227" x="4471988" y="3824288"/>
          <p14:tracePt t="99244" x="4610100" y="3805238"/>
          <p14:tracePt t="99260" x="4681538" y="3795713"/>
          <p14:tracePt t="99277" x="4752975" y="3781425"/>
          <p14:tracePt t="99294" x="4824413" y="3781425"/>
          <p14:tracePt t="99310" x="4914900" y="3781425"/>
          <p14:tracePt t="99327" x="4972050" y="3781425"/>
          <p14:tracePt t="99344" x="5033963" y="3781425"/>
          <p14:tracePt t="99360" x="5081588" y="3776663"/>
          <p14:tracePt t="99377" x="5148263" y="3776663"/>
          <p14:tracePt t="99394" x="5191125" y="3776663"/>
          <p14:tracePt t="99410" x="5229225" y="3776663"/>
          <p14:tracePt t="99427" x="5291138" y="3776663"/>
          <p14:tracePt t="99444" x="5324475" y="3781425"/>
          <p14:tracePt t="99460" x="5367338" y="3781425"/>
          <p14:tracePt t="99477" x="5395913" y="3781425"/>
          <p14:tracePt t="99494" x="5457825" y="3790950"/>
          <p14:tracePt t="99510" x="5500688" y="3795713"/>
          <p14:tracePt t="99527" x="5538788" y="3800475"/>
          <p14:tracePt t="99543" x="5567363" y="3800475"/>
          <p14:tracePt t="99560" x="5605463" y="3800475"/>
          <p14:tracePt t="99577" x="5624513" y="3800475"/>
          <p14:tracePt t="99594" x="5643563" y="3800475"/>
          <p14:tracePt t="99611" x="5662613" y="3800475"/>
          <p14:tracePt t="99627" x="5672138" y="3800475"/>
          <p14:tracePt t="99644" x="5681663" y="3800475"/>
          <p14:tracePt t="99660" x="5686425" y="3800475"/>
          <p14:tracePt t="99677" x="5695950" y="3800475"/>
          <p14:tracePt t="100456" x="5686425" y="3810000"/>
          <p14:tracePt t="100463" x="5676900" y="3819525"/>
          <p14:tracePt t="100471" x="5657850" y="3848100"/>
          <p14:tracePt t="100478" x="5624513" y="3876675"/>
          <p14:tracePt t="100495" x="5534025" y="3962400"/>
          <p14:tracePt t="100510" x="5357813" y="4090988"/>
          <p14:tracePt t="100527" x="5148263" y="4195763"/>
          <p14:tracePt t="100560" x="4343400" y="4519613"/>
          <p14:tracePt t="100594" x="3600450" y="4848225"/>
          <p14:tracePt t="100611" x="3138488" y="4995863"/>
          <p14:tracePt t="100627" x="2957513" y="5038725"/>
          <p14:tracePt t="100644" x="2767013" y="5057775"/>
          <p14:tracePt t="100660" x="2524125" y="5048250"/>
          <p14:tracePt t="100677" x="2405063" y="5029200"/>
          <p14:tracePt t="100693" x="2333625" y="5014913"/>
          <p14:tracePt t="100710" x="2243138" y="5000625"/>
          <p14:tracePt t="100727" x="2124075" y="4986338"/>
          <p14:tracePt t="100743" x="2066925" y="4986338"/>
          <p14:tracePt t="100760" x="2005013" y="4986338"/>
          <p14:tracePt t="100777" x="1947863" y="4986338"/>
          <p14:tracePt t="100793" x="1871663" y="4986338"/>
          <p14:tracePt t="100810" x="1819275" y="4976813"/>
          <p14:tracePt t="100827" x="1771650" y="4972050"/>
          <p14:tracePt t="100844" x="1714500" y="4953000"/>
          <p14:tracePt t="100860" x="1685925" y="4938713"/>
          <p14:tracePt t="100877" x="1652588" y="4900613"/>
          <p14:tracePt t="100893" x="1628775" y="4852988"/>
          <p14:tracePt t="100910" x="1609725" y="4810125"/>
          <p14:tracePt t="100927" x="1604963" y="4795838"/>
          <p14:tracePt t="100943" x="1595438" y="4791075"/>
          <p14:tracePt t="100960" x="1595438" y="4781550"/>
          <p14:tracePt t="100977" x="1595438" y="4772025"/>
          <p14:tracePt t="100993" x="1595438" y="4767263"/>
          <p14:tracePt t="101010" x="1590675" y="4762500"/>
          <p14:tracePt t="101027" x="1585913" y="4757738"/>
          <p14:tracePt t="101043" x="1576388" y="4738688"/>
          <p14:tracePt t="101060" x="1557338" y="4719638"/>
          <p14:tracePt t="101077" x="1543050" y="4695825"/>
          <p14:tracePt t="101094" x="1519238" y="4672013"/>
          <p14:tracePt t="101110" x="1509713" y="4652963"/>
          <p14:tracePt t="101127" x="1495425" y="4643438"/>
          <p14:tracePt t="101143" x="1476375" y="4633913"/>
          <p14:tracePt t="101160" x="1466850" y="4624388"/>
          <p14:tracePt t="101177" x="1452563" y="4624388"/>
          <p14:tracePt t="101193" x="1438275" y="4624388"/>
          <p14:tracePt t="101210" x="1428750" y="4629150"/>
          <p14:tracePt t="101227" x="1409700" y="4648200"/>
          <p14:tracePt t="101243" x="1395413" y="4672013"/>
          <p14:tracePt t="101260" x="1385888" y="4695825"/>
          <p14:tracePt t="101277" x="1371600" y="4757738"/>
          <p14:tracePt t="101293" x="1371600" y="4805363"/>
          <p14:tracePt t="101310" x="1371600" y="4857750"/>
          <p14:tracePt t="101327" x="1371600" y="4924425"/>
          <p14:tracePt t="101343" x="1381125" y="4986338"/>
          <p14:tracePt t="101360" x="1381125" y="5014913"/>
          <p14:tracePt t="101377" x="1381125" y="5029200"/>
          <p14:tracePt t="101393" x="1381125" y="5043488"/>
          <p14:tracePt t="101410" x="1385888" y="5072063"/>
          <p14:tracePt t="101427" x="1390650" y="5091113"/>
          <p14:tracePt t="101443" x="1395413" y="5143500"/>
          <p14:tracePt t="101460" x="1404938" y="5200650"/>
          <p14:tracePt t="101477" x="1419225" y="5281613"/>
          <p14:tracePt t="101493" x="1423988" y="5319713"/>
          <p14:tracePt t="101510" x="1423988" y="5338763"/>
          <p14:tracePt t="101527" x="1423988" y="5357813"/>
          <p14:tracePt t="101543" x="1423988" y="5362575"/>
          <p14:tracePt t="101560" x="1423988" y="5372100"/>
          <p14:tracePt t="101577" x="1423988" y="5376863"/>
          <p14:tracePt t="101593" x="1423988" y="5381625"/>
          <p14:tracePt t="101902" x="1428750" y="5329238"/>
          <p14:tracePt t="101909" x="1438275" y="5238750"/>
          <p14:tracePt t="101917" x="1457325" y="5148263"/>
          <p14:tracePt t="101927" x="1466850" y="5091113"/>
          <p14:tracePt t="101943" x="1471613" y="5019675"/>
          <p14:tracePt t="101976" x="1490663" y="4948238"/>
          <p14:tracePt t="102010" x="1495425" y="4876800"/>
          <p14:tracePt t="102026" x="1495425" y="4843463"/>
          <p14:tracePt t="102043" x="1495425" y="4833938"/>
          <p14:tracePt t="102060" x="1495425" y="4824413"/>
          <p14:tracePt t="102077" x="1495425" y="4819650"/>
          <p14:tracePt t="102093" x="1495425" y="4814888"/>
          <p14:tracePt t="102110" x="1495425" y="4810125"/>
          <p14:tracePt t="102188" x="1495425" y="4814888"/>
          <p14:tracePt t="102195" x="1490663" y="4819650"/>
          <p14:tracePt t="102203" x="1490663" y="4829175"/>
          <p14:tracePt t="102210" x="1485900" y="4833938"/>
          <p14:tracePt t="102226" x="1471613" y="4857750"/>
          <p14:tracePt t="102243" x="1457325" y="4881563"/>
          <p14:tracePt t="102261" x="1438275" y="4929188"/>
          <p14:tracePt t="102277" x="1433513" y="4967288"/>
          <p14:tracePt t="102293" x="1428750" y="5014913"/>
          <p14:tracePt t="102310" x="1428750" y="5076825"/>
          <p14:tracePt t="102327" x="1428750" y="5148263"/>
          <p14:tracePt t="102343" x="1428750" y="5176838"/>
          <p14:tracePt t="102360" x="1428750" y="5200650"/>
          <p14:tracePt t="102376" x="1428750" y="5214938"/>
          <p14:tracePt t="102393" x="1438275" y="5248275"/>
          <p14:tracePt t="102410" x="1452563" y="5286375"/>
          <p14:tracePt t="102427" x="1457325" y="5319713"/>
          <p14:tracePt t="102443" x="1462088" y="5348288"/>
          <p14:tracePt t="102460" x="1476375" y="5376863"/>
          <p14:tracePt t="102477" x="1476375" y="5386388"/>
          <p14:tracePt t="102493" x="1476375" y="5395913"/>
          <p14:tracePt t="102510" x="1476375" y="5405438"/>
          <p14:tracePt t="102526" x="1476375" y="5410200"/>
          <p14:tracePt t="102543" x="1476375" y="5414963"/>
          <p14:tracePt t="102560" x="1476375" y="5419725"/>
          <p14:tracePt t="102577" x="1476375" y="5424488"/>
          <p14:tracePt t="102610" x="1481138" y="5424488"/>
          <p14:tracePt t="102627" x="1485900" y="5391150"/>
          <p14:tracePt t="102643" x="1500188" y="5295900"/>
          <p14:tracePt t="102660" x="1514475" y="5148263"/>
          <p14:tracePt t="102677" x="1524000" y="5014913"/>
          <p14:tracePt t="102693" x="1524000" y="4943475"/>
          <p14:tracePt t="102710" x="1524000" y="4876800"/>
          <p14:tracePt t="102727" x="1524000" y="4838700"/>
          <p14:tracePt t="102743" x="1509713" y="4795838"/>
          <p14:tracePt t="102760" x="1500188" y="4710113"/>
          <p14:tracePt t="102777" x="1500188" y="4672013"/>
          <p14:tracePt t="102793" x="1490663" y="4652963"/>
          <p14:tracePt t="102810" x="1490663" y="4638675"/>
          <p14:tracePt t="102826" x="1490663" y="4629150"/>
          <p14:tracePt t="102843" x="1490663" y="4624388"/>
          <p14:tracePt t="102860" x="1490663" y="4619625"/>
          <p14:tracePt t="102937" x="1485900" y="4629150"/>
          <p14:tracePt t="102944" x="1485900" y="4638675"/>
          <p14:tracePt t="102951" x="1481138" y="4657725"/>
          <p14:tracePt t="102960" x="1476375" y="4667250"/>
          <p14:tracePt t="102976" x="1471613" y="4691063"/>
          <p14:tracePt t="102993" x="1462088" y="4719638"/>
          <p14:tracePt t="103010" x="1452563" y="4772025"/>
          <p14:tracePt t="103026" x="1452563" y="4833938"/>
          <p14:tracePt t="103043" x="1452563" y="4910138"/>
          <p14:tracePt t="103060" x="1462088" y="5014913"/>
          <p14:tracePt t="103076" x="1476375" y="5095875"/>
          <p14:tracePt t="103093" x="1481138" y="5129213"/>
          <p14:tracePt t="103110" x="1485900" y="5167313"/>
          <p14:tracePt t="103127" x="1500188" y="5214938"/>
          <p14:tracePt t="103143" x="1504950" y="5243513"/>
          <p14:tracePt t="103160" x="1504950" y="5262563"/>
          <p14:tracePt t="103177" x="1504950" y="5281613"/>
          <p14:tracePt t="103193" x="1504950" y="5291138"/>
          <p14:tracePt t="103210" x="1504950" y="5295900"/>
          <p14:tracePt t="103226" x="1504950" y="5305425"/>
          <p14:tracePt t="103318" x="1504950" y="5291138"/>
          <p14:tracePt t="103326" x="1509713" y="5276850"/>
          <p14:tracePt t="103333" x="1509713" y="5248275"/>
          <p14:tracePt t="103343" x="1519238" y="5205413"/>
          <p14:tracePt t="103360" x="1528763" y="5062538"/>
          <p14:tracePt t="103377" x="1528763" y="4914900"/>
          <p14:tracePt t="103393" x="1524000" y="4862513"/>
          <p14:tracePt t="103410" x="1519238" y="4833938"/>
          <p14:tracePt t="103427" x="1509713" y="4810125"/>
          <p14:tracePt t="103443" x="1495425" y="4791075"/>
          <p14:tracePt t="103460" x="1490663" y="4786313"/>
          <p14:tracePt t="103477" x="1485900" y="4776788"/>
          <p14:tracePt t="103493" x="1485900" y="4772025"/>
          <p14:tracePt t="103527" x="1476375" y="4772025"/>
          <p14:tracePt t="103543" x="1471613" y="4772025"/>
          <p14:tracePt t="103560" x="1457325" y="4805363"/>
          <p14:tracePt t="103577" x="1447800" y="4857750"/>
          <p14:tracePt t="103593" x="1443038" y="4929188"/>
          <p14:tracePt t="103610" x="1443038" y="4981575"/>
          <p14:tracePt t="103627" x="1457325" y="5043488"/>
          <p14:tracePt t="103643" x="1476375" y="5086350"/>
          <p14:tracePt t="103660" x="1490663" y="5148263"/>
          <p14:tracePt t="103677" x="1509713" y="5200650"/>
          <p14:tracePt t="103678" x="1514475" y="5224463"/>
          <p14:tracePt t="103693" x="1528763" y="5262563"/>
          <p14:tracePt t="103710" x="1533525" y="5276850"/>
          <p14:tracePt t="103726" x="1538288" y="5291138"/>
          <p14:tracePt t="103744" x="1538288" y="5310188"/>
          <p14:tracePt t="103760" x="1543050" y="5324475"/>
          <p14:tracePt t="103776" x="1547813" y="5334000"/>
          <p14:tracePt t="103793" x="1547813" y="5343525"/>
          <p14:tracePt t="103810" x="1547813" y="5353050"/>
          <p14:tracePt t="103827" x="1547813" y="5362575"/>
          <p14:tracePt t="104457" x="1614488" y="5353050"/>
          <p14:tracePt t="104464" x="1714500" y="5343525"/>
          <p14:tracePt t="104477" x="1828800" y="5324475"/>
          <p14:tracePt t="104494" x="2124075" y="5233988"/>
          <p14:tracePt t="104510" x="2319338" y="5157788"/>
          <p14:tracePt t="104527" x="2509838" y="5105400"/>
          <p14:tracePt t="104560" x="2767013" y="5038725"/>
          <p14:tracePt t="104593" x="2862263" y="5019675"/>
          <p14:tracePt t="104610" x="2895600" y="5019675"/>
          <p14:tracePt t="104626" x="2905125" y="5019675"/>
          <p14:tracePt t="104643" x="2909888" y="5019675"/>
          <p14:tracePt t="104660" x="2919413" y="5014913"/>
          <p14:tracePt t="104676" x="2947988" y="5005388"/>
          <p14:tracePt t="104693" x="2967038" y="4995863"/>
          <p14:tracePt t="104710" x="3000375" y="4976813"/>
          <p14:tracePt t="104727" x="3048000" y="4953000"/>
          <p14:tracePt t="104743" x="3071813" y="4929188"/>
          <p14:tracePt t="104760" x="3109913" y="4900613"/>
          <p14:tracePt t="104777" x="3138488" y="4876800"/>
          <p14:tracePt t="104793" x="3181350" y="4843463"/>
          <p14:tracePt t="104810" x="3195638" y="4824413"/>
          <p14:tracePt t="104826" x="3214688" y="4814888"/>
          <p14:tracePt t="104843" x="3219450" y="4810125"/>
          <p14:tracePt t="104860" x="3228975" y="4800600"/>
          <p14:tracePt t="104876" x="3233738" y="4795838"/>
          <p14:tracePt t="104893" x="3243263" y="4791075"/>
          <p14:tracePt t="104910" x="3262313" y="4781550"/>
          <p14:tracePt t="104926" x="3271838" y="4772025"/>
          <p14:tracePt t="104943" x="3286125" y="4762500"/>
          <p14:tracePt t="104960" x="3290888" y="4757738"/>
          <p14:tracePt t="104976" x="3300413" y="4752975"/>
          <p14:tracePt t="104993" x="3305175" y="4752975"/>
          <p14:tracePt t="105044" x="3305175" y="4757738"/>
          <p14:tracePt t="105051" x="3305175" y="4762500"/>
          <p14:tracePt t="105060" x="3305175" y="4772025"/>
          <p14:tracePt t="105077" x="3286125" y="4805363"/>
          <p14:tracePt t="105093" x="3252788" y="4848225"/>
          <p14:tracePt t="105110" x="3219450" y="4891088"/>
          <p14:tracePt t="105127" x="3195638" y="4914900"/>
          <p14:tracePt t="105143" x="3186113" y="4924425"/>
          <p14:tracePt t="105160" x="3176588" y="4929188"/>
          <p14:tracePt t="105176" x="3171825" y="4929188"/>
          <p14:tracePt t="105193" x="3167063" y="4929188"/>
          <p14:tracePt t="105210" x="3157538" y="4929188"/>
          <p14:tracePt t="105226" x="3138488" y="4905375"/>
          <p14:tracePt t="105243" x="3109913" y="4814888"/>
          <p14:tracePt t="105260" x="3086100" y="4738688"/>
          <p14:tracePt t="105276" x="3071813" y="4676775"/>
          <p14:tracePt t="105293" x="3062288" y="4610100"/>
          <p14:tracePt t="105310" x="3052763" y="4572000"/>
          <p14:tracePt t="105326" x="3048000" y="4548188"/>
          <p14:tracePt t="105343" x="3048000" y="4510088"/>
          <p14:tracePt t="105360" x="3048000" y="4491038"/>
          <p14:tracePt t="105376" x="3048000" y="4462463"/>
          <p14:tracePt t="105393" x="3057525" y="4438650"/>
          <p14:tracePt t="105410" x="3067050" y="4419600"/>
          <p14:tracePt t="105426" x="3076575" y="4410075"/>
          <p14:tracePt t="105443" x="3081338" y="4405313"/>
          <p14:tracePt t="105460" x="3086100" y="4395788"/>
          <p14:tracePt t="105476" x="3100388" y="4386263"/>
          <p14:tracePt t="105493" x="3114675" y="4386263"/>
          <p14:tracePt t="105510" x="3133725" y="4386263"/>
          <p14:tracePt t="105526" x="3162300" y="4386263"/>
          <p14:tracePt t="105543" x="3219450" y="4405313"/>
          <p14:tracePt t="105560" x="3243263" y="4424363"/>
          <p14:tracePt t="105576" x="3267075" y="4448175"/>
          <p14:tracePt t="105593" x="3290888" y="4481513"/>
          <p14:tracePt t="105610" x="3305175" y="4510088"/>
          <p14:tracePt t="105626" x="3314700" y="4524375"/>
          <p14:tracePt t="105643" x="3324225" y="4548188"/>
          <p14:tracePt t="105660" x="3333750" y="4581525"/>
          <p14:tracePt t="105676" x="3333750" y="4605338"/>
          <p14:tracePt t="105693" x="3333750" y="4624388"/>
          <p14:tracePt t="105710" x="3333750" y="4648200"/>
          <p14:tracePt t="105726" x="3333750" y="4667250"/>
          <p14:tracePt t="105743" x="3333750" y="4686300"/>
          <p14:tracePt t="105760" x="3333750" y="4710113"/>
          <p14:tracePt t="105776" x="3333750" y="4738688"/>
          <p14:tracePt t="105793" x="3333750" y="4767263"/>
          <p14:tracePt t="105810" x="3328988" y="4791075"/>
          <p14:tracePt t="105826" x="3328988" y="4805363"/>
          <p14:tracePt t="105843" x="3328988" y="4814888"/>
          <p14:tracePt t="105860" x="3328988" y="4824413"/>
          <p14:tracePt t="105877" x="3328988" y="4829175"/>
          <p14:tracePt t="105893" x="3328988" y="4833938"/>
          <p14:tracePt t="106431" x="3343275" y="4833938"/>
          <p14:tracePt t="106438" x="3371850" y="4829175"/>
          <p14:tracePt t="106445" x="3386138" y="4829175"/>
          <p14:tracePt t="106460" x="3433763" y="4819650"/>
          <p14:tracePt t="106476" x="3462338" y="4819650"/>
          <p14:tracePt t="106493" x="3481388" y="4819650"/>
          <p14:tracePt t="106510" x="3495675" y="4819650"/>
          <p14:tracePt t="106543" x="3509963" y="4819650"/>
          <p14:tracePt t="106576" x="3514725" y="4819650"/>
          <p14:tracePt t="106914" x="3524250" y="4814888"/>
          <p14:tracePt t="106922" x="3538538" y="4810125"/>
          <p14:tracePt t="106929" x="3557588" y="4795838"/>
          <p14:tracePt t="106943" x="3605213" y="4786313"/>
          <p14:tracePt t="106960" x="3686175" y="4776788"/>
          <p14:tracePt t="106976" x="3757613" y="4772025"/>
          <p14:tracePt t="107010" x="3895725" y="4757738"/>
          <p14:tracePt t="107043" x="4043363" y="4748213"/>
          <p14:tracePt t="107060" x="4114800" y="4743450"/>
          <p14:tracePt t="107077" x="4210050" y="4743450"/>
          <p14:tracePt t="107093" x="4252913" y="4743450"/>
          <p14:tracePt t="107110" x="4295775" y="4743450"/>
          <p14:tracePt t="107126" x="4329113" y="4743450"/>
          <p14:tracePt t="107143" x="4376738" y="4743450"/>
          <p14:tracePt t="107160" x="4405313" y="4743450"/>
          <p14:tracePt t="107176" x="4438650" y="4743450"/>
          <p14:tracePt t="107193" x="4486275" y="4743450"/>
          <p14:tracePt t="107209" x="4514850" y="4743450"/>
          <p14:tracePt t="107226" x="4543425" y="4743450"/>
          <p14:tracePt t="107243" x="4572000" y="4743450"/>
          <p14:tracePt t="107260" x="4595813" y="4743450"/>
          <p14:tracePt t="107276" x="4614863" y="4743450"/>
          <p14:tracePt t="107293" x="4624388" y="4743450"/>
          <p14:tracePt t="107310" x="4633913" y="4743450"/>
          <p14:tracePt t="107326" x="4643438" y="4743450"/>
          <p14:tracePt t="107343" x="4648200" y="4743450"/>
          <p14:tracePt t="107359" x="4652963" y="4743450"/>
          <p14:tracePt t="108039" x="4572000" y="4757738"/>
          <p14:tracePt t="108045" x="4462463" y="4767263"/>
          <p14:tracePt t="108052" x="4371975" y="4776788"/>
          <p14:tracePt t="108061" x="4300538" y="4786313"/>
          <p14:tracePt t="108076" x="4191000" y="4795838"/>
          <p14:tracePt t="108093" x="4100513" y="4795838"/>
          <p14:tracePt t="108110" x="4010025" y="4795838"/>
          <p14:tracePt t="108143" x="3876675" y="4795838"/>
          <p14:tracePt t="108176" x="3814763" y="4791075"/>
          <p14:tracePt t="108193" x="3795713" y="4786313"/>
          <p14:tracePt t="108209" x="3767138" y="4786313"/>
          <p14:tracePt t="108226" x="3729038" y="4786313"/>
          <p14:tracePt t="108243" x="3690938" y="4781550"/>
          <p14:tracePt t="108260" x="3662363" y="4776788"/>
          <p14:tracePt t="108276" x="3633788" y="4776788"/>
          <p14:tracePt t="108293" x="3595688" y="4776788"/>
          <p14:tracePt t="108309" x="3557588" y="4776788"/>
          <p14:tracePt t="108326" x="3538538" y="4776788"/>
          <p14:tracePt t="108343" x="3514725" y="4772025"/>
          <p14:tracePt t="108359" x="3500438" y="4767263"/>
          <p14:tracePt t="108376" x="3481388" y="4767263"/>
          <p14:tracePt t="108393" x="3467100" y="4767263"/>
          <p14:tracePt t="108410" x="3462338" y="4767263"/>
          <p14:tracePt t="108427" x="3452813" y="4767263"/>
          <p14:tracePt t="108443" x="3443288" y="4767263"/>
          <p14:tracePt t="108515" x="3438525" y="4767263"/>
          <p14:tracePt t="108618" x="3438525" y="4762500"/>
          <p14:tracePt t="108625" x="3448050" y="4752975"/>
          <p14:tracePt t="108633" x="3467100" y="4752975"/>
          <p14:tracePt t="108643" x="3481388" y="4748213"/>
          <p14:tracePt t="108659" x="3543300" y="4743450"/>
          <p14:tracePt t="108676" x="3633788" y="4743450"/>
          <p14:tracePt t="108693" x="3695700" y="4743450"/>
          <p14:tracePt t="108710" x="3743325" y="4733925"/>
          <p14:tracePt t="108726" x="3805238" y="4729163"/>
          <p14:tracePt t="108743" x="3890963" y="4714875"/>
          <p14:tracePt t="108759" x="3943350" y="4700588"/>
          <p14:tracePt t="108776" x="3995738" y="4695825"/>
          <p14:tracePt t="108793" x="4029075" y="4695825"/>
          <p14:tracePt t="108809" x="4081463" y="4691063"/>
          <p14:tracePt t="108826" x="4110038" y="4691063"/>
          <p14:tracePt t="108843" x="4148138" y="4691063"/>
          <p14:tracePt t="108860" x="4205288" y="4691063"/>
          <p14:tracePt t="108876" x="4252913" y="4695825"/>
          <p14:tracePt t="108893" x="4286250" y="4695825"/>
          <p14:tracePt t="108909" x="4314825" y="4695825"/>
          <p14:tracePt t="108926" x="4352925" y="4695825"/>
          <p14:tracePt t="108943" x="4376738" y="4695825"/>
          <p14:tracePt t="108959" x="4395788" y="4695825"/>
          <p14:tracePt t="108976" x="4414838" y="4695825"/>
          <p14:tracePt t="108993" x="4433888" y="4695825"/>
          <p14:tracePt t="109010" x="4448175" y="4695825"/>
          <p14:tracePt t="109026" x="4457700" y="4695825"/>
          <p14:tracePt t="109043" x="4476750" y="4710113"/>
          <p14:tracePt t="109059" x="4491038" y="4710113"/>
          <p14:tracePt t="109076" x="4505325" y="4710113"/>
          <p14:tracePt t="109093" x="4510088" y="4710113"/>
          <p14:tracePt t="109110" x="4519613" y="4710113"/>
          <p14:tracePt t="109126" x="4524375" y="4710113"/>
          <p14:tracePt t="109844" x="4452938" y="4733925"/>
          <p14:tracePt t="109850" x="4348163" y="4781550"/>
          <p14:tracePt t="109859" x="4229100" y="4833938"/>
          <p14:tracePt t="109876" x="4057650" y="4905375"/>
          <p14:tracePt t="109893" x="3910013" y="4929188"/>
          <p14:tracePt t="109910" x="3771900" y="4938713"/>
          <p14:tracePt t="109943" x="3681413" y="4933950"/>
          <p14:tracePt t="109976" x="3600450" y="4910138"/>
          <p14:tracePt t="109993" x="3567113" y="4900613"/>
          <p14:tracePt t="110009" x="3529013" y="4895850"/>
          <p14:tracePt t="110026" x="3467100" y="4881563"/>
          <p14:tracePt t="110043" x="3429000" y="4872038"/>
          <p14:tracePt t="110059" x="3400425" y="4867275"/>
          <p14:tracePt t="110076" x="3381375" y="4857750"/>
          <p14:tracePt t="110093" x="3348038" y="4848225"/>
          <p14:tracePt t="110109" x="3328988" y="4838700"/>
          <p14:tracePt t="110126" x="3319463" y="4838700"/>
          <p14:tracePt t="110143" x="3309938" y="4833938"/>
          <p14:tracePt t="110159" x="3300413" y="4833938"/>
          <p14:tracePt t="110176" x="3295650" y="4833938"/>
          <p14:tracePt t="110193" x="3290888" y="4833938"/>
          <p14:tracePt t="110210" x="3281363" y="4829175"/>
          <p14:tracePt t="110226" x="3271838" y="4824413"/>
          <p14:tracePt t="110243" x="3257550" y="4819650"/>
          <p14:tracePt t="110259" x="3243263" y="4810125"/>
          <p14:tracePt t="110276" x="3233738" y="4805363"/>
          <p14:tracePt t="110293" x="3224213" y="4800600"/>
          <p14:tracePt t="110309" x="3219450" y="4800600"/>
          <p14:tracePt t="110326" x="3214688" y="4800600"/>
          <p14:tracePt t="110343" x="3205163" y="4800600"/>
          <p14:tracePt t="110424" x="3200400" y="4800600"/>
          <p14:tracePt t="110820" x="3200400" y="4776788"/>
          <p14:tracePt t="110828" x="3205163" y="4757738"/>
          <p14:tracePt t="110835" x="3205163" y="4738688"/>
          <p14:tracePt t="110843" x="3214688" y="4724400"/>
          <p14:tracePt t="110859" x="3219450" y="4691063"/>
          <p14:tracePt t="110876" x="3228975" y="4681538"/>
          <p14:tracePt t="110909" x="3228975" y="4667250"/>
          <p14:tracePt t="110943" x="3238500" y="4667250"/>
          <p14:tracePt t="110959" x="3248025" y="4672013"/>
          <p14:tracePt t="110976" x="3257550" y="4691063"/>
          <p14:tracePt t="110993" x="3257550" y="4710113"/>
          <p14:tracePt t="111010" x="3243263" y="4743450"/>
          <p14:tracePt t="111026" x="3228975" y="4752975"/>
          <p14:tracePt t="111043" x="3209925" y="4762500"/>
          <p14:tracePt t="111059" x="3186113" y="4767263"/>
          <p14:tracePt t="111076" x="3157538" y="4748213"/>
          <p14:tracePt t="111093" x="3138488" y="4695825"/>
          <p14:tracePt t="111109" x="3138488" y="4648200"/>
          <p14:tracePt t="111126" x="3138488" y="4610100"/>
          <p14:tracePt t="111143" x="3152775" y="4586288"/>
          <p14:tracePt t="111159" x="3167063" y="4572000"/>
          <p14:tracePt t="111176" x="3181350" y="4567238"/>
          <p14:tracePt t="111193" x="3195638" y="4576763"/>
          <p14:tracePt t="111209" x="3219450" y="4638675"/>
          <p14:tracePt t="111226" x="3228975" y="4686300"/>
          <p14:tracePt t="111243" x="3228975" y="4724400"/>
          <p14:tracePt t="111259" x="3228975" y="4743450"/>
          <p14:tracePt t="111276" x="3228975" y="4748213"/>
          <p14:tracePt t="111293" x="3228975" y="4752975"/>
          <p14:tracePt t="111309" x="3228975" y="4757738"/>
          <p14:tracePt t="111385" x="3228975" y="4762500"/>
          <p14:tracePt t="111392" x="3228975" y="4767263"/>
          <p14:tracePt t="111400" x="3219450" y="4767263"/>
          <p14:tracePt t="111409" x="3214688" y="4772025"/>
          <p14:tracePt t="111426" x="3186113" y="4781550"/>
          <p14:tracePt t="111443" x="3128963" y="4805363"/>
          <p14:tracePt t="111459" x="3009900" y="4843463"/>
          <p14:tracePt t="111476" x="2933700" y="4862513"/>
          <p14:tracePt t="111493" x="2871788" y="4876800"/>
          <p14:tracePt t="111509" x="2809875" y="4891088"/>
          <p14:tracePt t="111526" x="2781300" y="4891088"/>
          <p14:tracePt t="111543" x="2752725" y="4891088"/>
          <p14:tracePt t="111559" x="2733675" y="4891088"/>
          <p14:tracePt t="111576" x="2714625" y="4891088"/>
          <p14:tracePt t="111593" x="2705100" y="4891088"/>
          <p14:tracePt t="111609" x="2700338" y="4891088"/>
          <p14:tracePt t="111627" x="2690813" y="4891088"/>
          <p14:tracePt t="111730" x="2686050" y="4891088"/>
          <p14:tracePt t="112311" x="2690813" y="4886325"/>
          <p14:tracePt t="112317" x="2700338" y="4881563"/>
          <p14:tracePt t="112326" x="2714625" y="4872038"/>
          <p14:tracePt t="112343" x="2738438" y="4857750"/>
          <p14:tracePt t="112359" x="2752725" y="4843463"/>
          <p14:tracePt t="112376" x="2781300" y="4819650"/>
          <p14:tracePt t="112393" x="2805113" y="4800600"/>
          <p14:tracePt t="112426" x="2843213" y="4786313"/>
          <p14:tracePt t="112459" x="2914650" y="4767263"/>
          <p14:tracePt t="112476" x="2943225" y="4762500"/>
          <p14:tracePt t="112493" x="2971800" y="4762500"/>
          <p14:tracePt t="112509" x="2990850" y="4762500"/>
          <p14:tracePt t="112542" x="2995613" y="4762500"/>
          <p14:tracePt t="112560" x="2995613" y="4772025"/>
          <p14:tracePt t="112576" x="2995613" y="4786313"/>
          <p14:tracePt t="112593" x="2995613" y="4814888"/>
          <p14:tracePt t="112609" x="2976563" y="4848225"/>
          <p14:tracePt t="112626" x="2943225" y="4891088"/>
          <p14:tracePt t="112642" x="2919413" y="4900613"/>
          <p14:tracePt t="112659" x="2909888" y="4910138"/>
          <p14:tracePt t="112676" x="2876550" y="4910138"/>
          <p14:tracePt t="112693" x="2843213" y="4905375"/>
          <p14:tracePt t="112709" x="2809875" y="4876800"/>
          <p14:tracePt t="112726" x="2781300" y="4852988"/>
          <p14:tracePt t="112742" x="2738438" y="4819650"/>
          <p14:tracePt t="112759" x="2714625" y="4795838"/>
          <p14:tracePt t="112776" x="2690813" y="4772025"/>
          <p14:tracePt t="112793" x="2671763" y="4733925"/>
          <p14:tracePt t="112809" x="2652713" y="4652963"/>
          <p14:tracePt t="112826" x="2647950" y="4595813"/>
          <p14:tracePt t="112842" x="2647950" y="4552950"/>
          <p14:tracePt t="112859" x="2647950" y="4495800"/>
          <p14:tracePt t="112876" x="2652713" y="4476750"/>
          <p14:tracePt t="112893" x="2657475" y="4467225"/>
          <p14:tracePt t="112909" x="2667000" y="4448175"/>
          <p14:tracePt t="112926" x="2700338" y="4429125"/>
          <p14:tracePt t="112942" x="2733675" y="4424363"/>
          <p14:tracePt t="112959" x="2762250" y="4414838"/>
          <p14:tracePt t="112976" x="2781300" y="4419600"/>
          <p14:tracePt t="112992" x="2819400" y="4443413"/>
          <p14:tracePt t="113009" x="2828925" y="4476750"/>
          <p14:tracePt t="113026" x="2843213" y="4529138"/>
          <p14:tracePt t="113042" x="2847975" y="4567238"/>
          <p14:tracePt t="113059" x="2847975" y="4619625"/>
          <p14:tracePt t="113076" x="2847975" y="4643438"/>
          <p14:tracePt t="113093" x="2847975" y="4667250"/>
          <p14:tracePt t="113109" x="2843213" y="4714875"/>
          <p14:tracePt t="113126" x="2833688" y="4748213"/>
          <p14:tracePt t="113142" x="2828925" y="4776788"/>
          <p14:tracePt t="113159" x="2824163" y="4795838"/>
          <p14:tracePt t="113176" x="2819400" y="4810125"/>
          <p14:tracePt t="113192" x="2814638" y="4819650"/>
          <p14:tracePt t="113212" x="2814638" y="4824413"/>
          <p14:tracePt t="113227" x="2814638" y="4829175"/>
          <p14:tracePt t="113749" x="2819400" y="4829175"/>
          <p14:tracePt t="113755" x="2828925" y="4829175"/>
          <p14:tracePt t="113763" x="2843213" y="4829175"/>
          <p14:tracePt t="113776" x="2847975" y="4829175"/>
          <p14:tracePt t="113809" x="2890838" y="4819650"/>
          <p14:tracePt t="113842" x="2919413" y="4810125"/>
          <p14:tracePt t="113859" x="2938463" y="4805363"/>
          <p14:tracePt t="113876" x="2952750" y="4805363"/>
          <p14:tracePt t="113892" x="2967038" y="4805363"/>
          <p14:tracePt t="113910" x="2986088" y="4795838"/>
          <p14:tracePt t="113926" x="2995613" y="4791075"/>
          <p14:tracePt t="113942" x="3009900" y="4786313"/>
          <p14:tracePt t="113959" x="3024188" y="4786313"/>
          <p14:tracePt t="113976" x="3043238" y="4781550"/>
          <p14:tracePt t="113992" x="3052763" y="4781550"/>
          <p14:tracePt t="114009" x="3067050" y="4781550"/>
          <p14:tracePt t="114026" x="3076575" y="4781550"/>
          <p14:tracePt t="114042" x="3086100" y="4781550"/>
          <p14:tracePt t="114059" x="3090863" y="4781550"/>
          <p14:tracePt t="114076" x="3100388" y="4781550"/>
          <p14:tracePt t="114093" x="3105150" y="4781550"/>
          <p14:tracePt t="114109" x="3114675" y="4781550"/>
          <p14:tracePt t="114126" x="3119438" y="4781550"/>
          <p14:tracePt t="114142" x="3128963" y="4781550"/>
          <p14:tracePt t="114159" x="3138488" y="4781550"/>
          <p14:tracePt t="114176" x="3143250" y="4781550"/>
          <p14:tracePt t="114192" x="3148013" y="4781550"/>
          <p14:tracePt t="114217" x="3152775" y="4781550"/>
          <p14:tracePt t="114226" x="3157538" y="4781550"/>
          <p14:tracePt t="114242" x="3171825" y="4781550"/>
          <p14:tracePt t="114259" x="3176588" y="4781550"/>
          <p14:tracePt t="114276" x="3186113" y="4791075"/>
          <p14:tracePt t="114292" x="3190875" y="4791075"/>
          <p14:tracePt t="114309" x="3195638" y="4791075"/>
          <p14:tracePt t="114326" x="3200400" y="4791075"/>
          <p14:tracePt t="115275" x="3200400" y="4795838"/>
          <p14:tracePt t="115283" x="3195638" y="4800600"/>
          <p14:tracePt t="115292" x="3181350" y="4805363"/>
          <p14:tracePt t="115309" x="3171825" y="4810125"/>
          <p14:tracePt t="115326" x="3162300" y="4819650"/>
          <p14:tracePt t="115342" x="3152775" y="4829175"/>
          <p14:tracePt t="115375" x="3143250" y="4829175"/>
          <p14:tracePt t="115409" x="3138488" y="4829175"/>
          <p14:tracePt t="115426" x="3133725" y="4829175"/>
          <p14:tracePt t="115442" x="3119438" y="4829175"/>
          <p14:tracePt t="115459" x="3100388" y="4829175"/>
          <p14:tracePt t="115476" x="3090863" y="4829175"/>
          <p14:tracePt t="115492" x="3086100" y="4829175"/>
          <p14:tracePt t="115509" x="3076575" y="4829175"/>
          <p14:tracePt t="115526" x="3067050" y="4829175"/>
          <p14:tracePt t="115542" x="3062288" y="4829175"/>
          <p14:tracePt t="115559" x="3052763" y="4819650"/>
          <p14:tracePt t="115576" x="3028950" y="4786313"/>
          <p14:tracePt t="115592" x="3009900" y="4757738"/>
          <p14:tracePt t="115609" x="3000375" y="4724400"/>
          <p14:tracePt t="115625" x="2986088" y="4695825"/>
          <p14:tracePt t="115642" x="2976563" y="4662488"/>
          <p14:tracePt t="115659" x="2967038" y="4638675"/>
          <p14:tracePt t="115676" x="2957513" y="4619625"/>
          <p14:tracePt t="115693" x="2957513" y="4600575"/>
          <p14:tracePt t="115709" x="2957513" y="4586288"/>
          <p14:tracePt t="115726" x="2957513" y="4576763"/>
          <p14:tracePt t="115742" x="2957513" y="4572000"/>
          <p14:tracePt t="115759" x="2957513" y="4557713"/>
          <p14:tracePt t="115776" x="2957513" y="4548188"/>
          <p14:tracePt t="115792" x="2962275" y="4529138"/>
          <p14:tracePt t="115809" x="2971800" y="4505325"/>
          <p14:tracePt t="115826" x="2981325" y="4486275"/>
          <p14:tracePt t="115842" x="2986088" y="4471988"/>
          <p14:tracePt t="115859" x="2990850" y="4467225"/>
          <p14:tracePt t="115876" x="3000375" y="4457700"/>
          <p14:tracePt t="115892" x="3000375" y="4452938"/>
          <p14:tracePt t="115936" x="3005138" y="4452938"/>
          <p14:tracePt t="115943" x="3009900" y="4452938"/>
          <p14:tracePt t="115959" x="3019425" y="4452938"/>
          <p14:tracePt t="115975" x="3033713" y="4457700"/>
          <p14:tracePt t="115992" x="3048000" y="4462463"/>
          <p14:tracePt t="116009" x="3071813" y="4471988"/>
          <p14:tracePt t="116026" x="3076575" y="4481513"/>
          <p14:tracePt t="116042" x="3095625" y="4491038"/>
          <p14:tracePt t="116059" x="3105150" y="4500563"/>
          <p14:tracePt t="116076" x="3119438" y="4519613"/>
          <p14:tracePt t="116092" x="3124200" y="4529138"/>
          <p14:tracePt t="116109" x="3128963" y="4538663"/>
          <p14:tracePt t="116126" x="3138488" y="4552950"/>
          <p14:tracePt t="116142" x="3143250" y="4557713"/>
          <p14:tracePt t="116159" x="3148013" y="4567238"/>
          <p14:tracePt t="116176" x="3148013" y="4572000"/>
          <p14:tracePt t="116192" x="3148013" y="4591050"/>
          <p14:tracePt t="116209" x="3152775" y="4605338"/>
          <p14:tracePt t="116226" x="3157538" y="4633913"/>
          <p14:tracePt t="116242" x="3157538" y="4652963"/>
          <p14:tracePt t="116259" x="3157538" y="4686300"/>
          <p14:tracePt t="116275" x="3157538" y="4695825"/>
          <p14:tracePt t="116292" x="3157538" y="4700588"/>
          <p14:tracePt t="116309" x="3157538" y="4710113"/>
          <p14:tracePt t="116326" x="3157538" y="4719638"/>
          <p14:tracePt t="116342" x="3152775" y="4733925"/>
          <p14:tracePt t="116359" x="3143250" y="4757738"/>
          <p14:tracePt t="116375" x="3133725" y="4776788"/>
          <p14:tracePt t="116392" x="3128963" y="4791075"/>
          <p14:tracePt t="116409" x="3124200" y="4795838"/>
          <p14:tracePt t="116426" x="3124200" y="4805363"/>
          <p14:tracePt t="116442" x="3124200" y="4814888"/>
          <p14:tracePt t="119341" x="3119438" y="4814888"/>
          <p14:tracePt t="119348" x="3114675" y="4805363"/>
          <p14:tracePt t="119358" x="3100388" y="4786313"/>
          <p14:tracePt t="119375" x="3090863" y="4757738"/>
          <p14:tracePt t="119392" x="3067050" y="4710113"/>
          <p14:tracePt t="119409" x="3052763" y="4672013"/>
          <p14:tracePt t="119425" x="3038475" y="4629150"/>
          <p14:tracePt t="119459" x="3033713" y="4543425"/>
          <p14:tracePt t="119492" x="3033713" y="4495800"/>
          <p14:tracePt t="119509" x="3033713" y="4471988"/>
          <p14:tracePt t="119525" x="3033713" y="4452938"/>
          <p14:tracePt t="119542" x="3033713" y="4443413"/>
          <p14:tracePt t="119559" x="3038475" y="4429125"/>
          <p14:tracePt t="119576" x="3043238" y="4424363"/>
          <p14:tracePt t="119592" x="3052763" y="4414838"/>
          <p14:tracePt t="119609" x="3062288" y="4405313"/>
          <p14:tracePt t="119625" x="3067050" y="4400550"/>
          <p14:tracePt t="119642" x="3076575" y="4395788"/>
          <p14:tracePt t="119659" x="3081338" y="4395788"/>
          <p14:tracePt t="119675" x="3090863" y="4395788"/>
          <p14:tracePt t="119692" x="3095625" y="4400550"/>
          <p14:tracePt t="119709" x="3100388" y="4410075"/>
          <p14:tracePt t="119725" x="3109913" y="4438650"/>
          <p14:tracePt t="119742" x="3119438" y="4481513"/>
          <p14:tracePt t="119759" x="3119438" y="4543425"/>
          <p14:tracePt t="119775" x="3119438" y="4572000"/>
          <p14:tracePt t="119792" x="3119438" y="4595813"/>
          <p14:tracePt t="119809" x="3119438" y="4605338"/>
          <p14:tracePt t="119825" x="3119438" y="4624388"/>
          <p14:tracePt t="119842" x="3119438" y="4638675"/>
          <p14:tracePt t="119859" x="3119438" y="4648200"/>
          <p14:tracePt t="119875" x="3119438" y="4662488"/>
          <p14:tracePt t="119892" x="3119438" y="4681538"/>
          <p14:tracePt t="119909" x="3109913" y="4691063"/>
          <p14:tracePt t="119925" x="3109913" y="4705350"/>
          <p14:tracePt t="119942" x="3100388" y="4724400"/>
          <p14:tracePt t="119959" x="3100388" y="4733925"/>
          <p14:tracePt t="119975" x="3100388" y="4738688"/>
          <p14:tracePt t="119992" x="3100388" y="4743450"/>
          <p14:tracePt t="120009" x="3100388" y="4748213"/>
          <p14:tracePt t="120068" x="3095625" y="4748213"/>
          <p14:tracePt t="120075" x="3090863" y="4748213"/>
          <p14:tracePt t="120090" x="3086100" y="4748213"/>
          <p14:tracePt t="120098" x="3081338" y="4743450"/>
          <p14:tracePt t="120112" x="3076575" y="4733925"/>
          <p14:tracePt t="120125" x="3067050" y="4714875"/>
          <p14:tracePt t="120142" x="3057525" y="4676775"/>
          <p14:tracePt t="120159" x="3043238" y="4624388"/>
          <p14:tracePt t="120175" x="3043238" y="4543425"/>
          <p14:tracePt t="120192" x="3043238" y="4452938"/>
          <p14:tracePt t="120208" x="3043238" y="4414838"/>
          <p14:tracePt t="120225" x="3052763" y="4391025"/>
          <p14:tracePt t="120242" x="3062288" y="4376738"/>
          <p14:tracePt t="120259" x="3071813" y="4362450"/>
          <p14:tracePt t="120275" x="3076575" y="4357688"/>
          <p14:tracePt t="120292" x="3081338" y="4357688"/>
          <p14:tracePt t="120309" x="3090863" y="4357688"/>
          <p14:tracePt t="120325" x="3100388" y="4405313"/>
          <p14:tracePt t="120342" x="3100388" y="4486275"/>
          <p14:tracePt t="120359" x="3100388" y="4543425"/>
          <p14:tracePt t="120375" x="3100388" y="4591050"/>
          <p14:tracePt t="120392" x="3100388" y="4610100"/>
          <p14:tracePt t="120409" x="3100388" y="4624388"/>
          <p14:tracePt t="120425" x="3100388" y="4633913"/>
          <p14:tracePt t="120442" x="3100388" y="4652963"/>
          <p14:tracePt t="120458" x="3100388" y="4662488"/>
          <p14:tracePt t="120475" x="3100388" y="4667250"/>
          <p14:tracePt t="120492" x="3100388" y="4672013"/>
          <p14:tracePt t="120604" x="3100388" y="4676775"/>
          <p14:tracePt t="120619" x="3100388" y="4681538"/>
          <p14:tracePt t="120633" x="3100388" y="4691063"/>
          <p14:tracePt t="120642" x="3105150" y="4705350"/>
          <p14:tracePt t="120659" x="3105150" y="4733925"/>
          <p14:tracePt t="120675" x="3105150" y="4776788"/>
          <p14:tracePt t="120692" x="3105150" y="4824413"/>
          <p14:tracePt t="120709" x="3105150" y="4838700"/>
          <p14:tracePt t="120725" x="3105150" y="4848225"/>
          <p14:tracePt t="120742" x="3105150" y="4857750"/>
          <p14:tracePt t="120759" x="3105150" y="4862513"/>
          <p14:tracePt t="120802" x="3105150" y="4867275"/>
          <p14:tracePt t="120824" x="3105150" y="4872038"/>
          <p14:tracePt t="120839" x="3100388" y="4876800"/>
          <p14:tracePt t="120846" x="3095625" y="4881563"/>
          <p14:tracePt t="120861" x="3090863" y="4886325"/>
          <p14:tracePt t="120875" x="3086100" y="4891088"/>
          <p14:tracePt t="120892" x="3076575" y="4900613"/>
          <p14:tracePt t="120984" x="3081338" y="4900613"/>
          <p14:tracePt t="120993" x="3090863" y="4900613"/>
          <p14:tracePt t="121000" x="3105150" y="4900613"/>
          <p14:tracePt t="121008" x="3114675" y="4900613"/>
          <p14:tracePt t="121025" x="3157538" y="4891088"/>
          <p14:tracePt t="121042" x="3186113" y="4886325"/>
          <p14:tracePt t="121059" x="3219450" y="4886325"/>
          <p14:tracePt t="121075" x="3228975" y="4886325"/>
          <p14:tracePt t="121092" x="3238500" y="4886325"/>
          <p14:tracePt t="121108" x="3243263" y="4886325"/>
          <p14:tracePt t="121142" x="3233738" y="4886325"/>
          <p14:tracePt t="121158" x="3152775" y="4914900"/>
          <p14:tracePt t="121175" x="2933700" y="4967288"/>
          <p14:tracePt t="121192" x="2728913" y="5005388"/>
          <p14:tracePt t="121208" x="2581275" y="5029200"/>
          <p14:tracePt t="121225" x="2481263" y="5048250"/>
          <p14:tracePt t="121242" x="2386013" y="5048250"/>
          <p14:tracePt t="121259" x="2324100" y="5038725"/>
          <p14:tracePt t="121275" x="2281238" y="5033963"/>
          <p14:tracePt t="121292" x="2247900" y="5024438"/>
          <p14:tracePt t="121309" x="2181225" y="5000625"/>
          <p14:tracePt t="121325" x="2138363" y="4981575"/>
          <p14:tracePt t="121342" x="2095500" y="4957763"/>
          <p14:tracePt t="121358" x="2047875" y="4938713"/>
          <p14:tracePt t="121375" x="1966913" y="4910138"/>
          <p14:tracePt t="121392" x="1933575" y="4895850"/>
          <p14:tracePt t="121408" x="1890713" y="4891088"/>
          <p14:tracePt t="121425" x="1843088" y="4881563"/>
          <p14:tracePt t="121442" x="1819275" y="4881563"/>
          <p14:tracePt t="121459" x="1804988" y="4881563"/>
          <p14:tracePt t="121475" x="1795463" y="4881563"/>
          <p14:tracePt t="121492" x="1785938" y="4881563"/>
          <p14:tracePt t="121509" x="1776413" y="4881563"/>
          <p14:tracePt t="121525" x="1771650" y="4881563"/>
          <p14:tracePt t="121542" x="1766888" y="4881563"/>
          <p14:tracePt t="121575" x="1762125" y="4881563"/>
          <p14:tracePt t="121592" x="1757363" y="4881563"/>
          <p14:tracePt t="121609" x="1747838" y="4876800"/>
          <p14:tracePt t="121625" x="1738313" y="4872038"/>
          <p14:tracePt t="121642" x="1728788" y="4862513"/>
          <p14:tracePt t="121658" x="1714500" y="4857750"/>
          <p14:tracePt t="121675" x="1685925" y="4843463"/>
          <p14:tracePt t="121692" x="1671638" y="4843463"/>
          <p14:tracePt t="121708" x="1657350" y="4843463"/>
          <p14:tracePt t="121726" x="1647825" y="4843463"/>
          <p14:tracePt t="121742" x="1638300" y="4843463"/>
          <p14:tracePt t="121758" x="1633538" y="4843463"/>
          <p14:tracePt t="121775" x="1628775" y="4843463"/>
          <p14:tracePt t="121792" x="1628775" y="4833938"/>
          <p14:tracePt t="121808" x="1633538" y="4824413"/>
          <p14:tracePt t="121825" x="1643063" y="4810125"/>
          <p14:tracePt t="121842" x="1666875" y="4800600"/>
          <p14:tracePt t="121859" x="1733550" y="4795838"/>
          <p14:tracePt t="121875" x="1781175" y="4795838"/>
          <p14:tracePt t="121892" x="1824038" y="4795838"/>
          <p14:tracePt t="121908" x="1862138" y="4810125"/>
          <p14:tracePt t="121925" x="1881188" y="4814888"/>
          <p14:tracePt t="121942" x="1890713" y="4814888"/>
          <p14:tracePt t="121959" x="1895475" y="4819650"/>
          <p14:tracePt t="121975" x="1905000" y="4819650"/>
          <p14:tracePt t="121992" x="1933575" y="4833938"/>
          <p14:tracePt t="122009" x="1971675" y="4852988"/>
          <p14:tracePt t="122025" x="2019300" y="4862513"/>
          <p14:tracePt t="122042" x="2114550" y="4914900"/>
          <p14:tracePt t="122058" x="2171700" y="4943475"/>
          <p14:tracePt t="122075" x="2205038" y="4962525"/>
          <p14:tracePt t="122092" x="2228850" y="4972050"/>
          <p14:tracePt t="122108" x="2243138" y="4981575"/>
          <p14:tracePt t="122125" x="2247900" y="4991100"/>
          <p14:tracePt t="122142" x="2252663" y="5000625"/>
          <p14:tracePt t="122158" x="2252663" y="5024438"/>
          <p14:tracePt t="122175" x="2228850" y="5076825"/>
          <p14:tracePt t="122192" x="2205038" y="5110163"/>
          <p14:tracePt t="122208" x="2176463" y="5138738"/>
          <p14:tracePt t="122225" x="2138363" y="5176838"/>
          <p14:tracePt t="122242" x="2105025" y="5200650"/>
          <p14:tracePt t="122258" x="2076450" y="5219700"/>
          <p14:tracePt t="122275" x="2028825" y="5238750"/>
          <p14:tracePt t="122292" x="1962150" y="5238750"/>
          <p14:tracePt t="122308" x="1909763" y="5214938"/>
          <p14:tracePt t="122325" x="1871663" y="5191125"/>
          <p14:tracePt t="122342" x="1828800" y="5153025"/>
          <p14:tracePt t="122358" x="1804988" y="5129213"/>
          <p14:tracePt t="122375" x="1785938" y="5105400"/>
          <p14:tracePt t="122392" x="1771650" y="5072063"/>
          <p14:tracePt t="122409" x="1752600" y="5014913"/>
          <p14:tracePt t="122425" x="1752600" y="4967288"/>
          <p14:tracePt t="122442" x="1752600" y="4914900"/>
          <p14:tracePt t="122458" x="1757363" y="4872038"/>
          <p14:tracePt t="122475" x="1781175" y="4824413"/>
          <p14:tracePt t="122492" x="1804988" y="4805363"/>
          <p14:tracePt t="122508" x="1843088" y="4781550"/>
          <p14:tracePt t="122525" x="1900238" y="4757738"/>
          <p14:tracePt t="122542" x="1962150" y="4748213"/>
          <p14:tracePt t="122558" x="2005013" y="4748213"/>
          <p14:tracePt t="122575" x="2033588" y="4762500"/>
          <p14:tracePt t="122592" x="2076450" y="4795838"/>
          <p14:tracePt t="122608" x="2100263" y="4819650"/>
          <p14:tracePt t="122625" x="2124075" y="4857750"/>
          <p14:tracePt t="122642" x="2138363" y="4895850"/>
          <p14:tracePt t="122658" x="2143125" y="4943475"/>
          <p14:tracePt t="122675" x="2143125" y="4962525"/>
          <p14:tracePt t="122692" x="2143125" y="5000625"/>
          <p14:tracePt t="122708" x="2128838" y="5062538"/>
          <p14:tracePt t="122710" x="2114550" y="5100638"/>
          <p14:tracePt t="122725" x="2100263" y="5172075"/>
          <p14:tracePt t="122742" x="2076450" y="5248275"/>
          <p14:tracePt t="122758" x="2057400" y="5281613"/>
          <p14:tracePt t="122775" x="2019300" y="5324475"/>
          <p14:tracePt t="122792" x="1995488" y="5343525"/>
          <p14:tracePt t="122808" x="1952625" y="5362575"/>
          <p14:tracePt t="122825" x="1900238" y="5376863"/>
          <p14:tracePt t="122842" x="1824038" y="5376863"/>
          <p14:tracePt t="122858" x="1790700" y="5372100"/>
          <p14:tracePt t="122875" x="1762125" y="5357813"/>
          <p14:tracePt t="122892" x="1728788" y="5314950"/>
          <p14:tracePt t="122908" x="1685925" y="5214938"/>
          <p14:tracePt t="122925" x="1662113" y="5162550"/>
          <p14:tracePt t="122942" x="1657350" y="5114925"/>
          <p14:tracePt t="122958" x="1657350" y="5062538"/>
          <p14:tracePt t="122975" x="1681163" y="4957763"/>
          <p14:tracePt t="122992" x="1700213" y="4910138"/>
          <p14:tracePt t="123008" x="1719263" y="4881563"/>
          <p14:tracePt t="123025" x="1752600" y="4852988"/>
          <p14:tracePt t="123042" x="1804988" y="4838700"/>
          <p14:tracePt t="123058" x="1876425" y="4838700"/>
          <p14:tracePt t="123075" x="1914525" y="4857750"/>
          <p14:tracePt t="123092" x="2000250" y="4924425"/>
          <p14:tracePt t="123108" x="2028825" y="4953000"/>
          <p14:tracePt t="123125" x="2062163" y="4991100"/>
          <p14:tracePt t="123142" x="2109788" y="5067300"/>
          <p14:tracePt t="123158" x="2124075" y="5138738"/>
          <p14:tracePt t="123175" x="2128838" y="5210175"/>
          <p14:tracePt t="123192" x="2128838" y="5267325"/>
          <p14:tracePt t="123208" x="2105025" y="5334000"/>
          <p14:tracePt t="123225" x="2071688" y="5357813"/>
          <p14:tracePt t="123242" x="2024063" y="5391150"/>
          <p14:tracePt t="123258" x="1962150" y="5419725"/>
          <p14:tracePt t="123275" x="1862138" y="5434013"/>
          <p14:tracePt t="123292" x="1828800" y="5434013"/>
          <p14:tracePt t="123308" x="1790700" y="5434013"/>
          <p14:tracePt t="123325" x="1766888" y="5414963"/>
          <p14:tracePt t="123342" x="1719263" y="5300663"/>
          <p14:tracePt t="123358" x="1690688" y="5195888"/>
          <p14:tracePt t="123375" x="1690688" y="5143500"/>
          <p14:tracePt t="123392" x="1690688" y="5100638"/>
          <p14:tracePt t="123408" x="1714500" y="5053013"/>
          <p14:tracePt t="123425" x="1728788" y="5029200"/>
          <p14:tracePt t="123442" x="1776413" y="5010150"/>
          <p14:tracePt t="123459" x="1871663" y="5005388"/>
          <p14:tracePt t="123475" x="1943100" y="5019675"/>
          <p14:tracePt t="123492" x="1985963" y="5053013"/>
          <p14:tracePt t="123508" x="2052638" y="5143500"/>
          <p14:tracePt t="123525" x="2119313" y="5291138"/>
          <p14:tracePt t="123542" x="2133600" y="5343525"/>
          <p14:tracePt t="123558" x="2133600" y="5372100"/>
          <p14:tracePt t="123575" x="2133600" y="5400675"/>
          <p14:tracePt t="123592" x="2124075" y="5419725"/>
          <p14:tracePt t="123608" x="2119313" y="5429250"/>
          <p14:tracePt t="123625" x="2119313" y="5434013"/>
          <p14:tracePt t="123642" x="2119313" y="5438775"/>
          <p14:tracePt t="123675" x="2124075" y="5438775"/>
          <p14:tracePt t="123692" x="2171700" y="5391150"/>
          <p14:tracePt t="123708" x="2347913" y="5214938"/>
          <p14:tracePt t="123725" x="2452688" y="5119688"/>
          <p14:tracePt t="123742" x="2562225" y="5043488"/>
          <p14:tracePt t="123758" x="2676525" y="4972050"/>
          <p14:tracePt t="123775" x="2800350" y="4910138"/>
          <p14:tracePt t="123792" x="2857500" y="4881563"/>
          <p14:tracePt t="123809" x="2890838" y="4867275"/>
          <p14:tracePt t="123825" x="2919413" y="4852988"/>
          <p14:tracePt t="123842" x="2928938" y="4852988"/>
          <p14:tracePt t="123858" x="2933700" y="4852988"/>
          <p14:tracePt t="123875" x="2943225" y="4852988"/>
          <p14:tracePt t="123892" x="2962275" y="4843463"/>
          <p14:tracePt t="123908" x="2971800" y="4838700"/>
          <p14:tracePt t="123925" x="2986088" y="4833938"/>
          <p14:tracePt t="123942" x="2990850" y="4824413"/>
          <p14:tracePt t="123958" x="3005138" y="4814888"/>
          <p14:tracePt t="123975" x="3014663" y="4810125"/>
          <p14:tracePt t="123992" x="3033713" y="4795838"/>
          <p14:tracePt t="124009" x="3067050" y="4762500"/>
          <p14:tracePt t="124025" x="3100388" y="4733925"/>
          <p14:tracePt t="124042" x="3128963" y="4724400"/>
          <p14:tracePt t="124058" x="3152775" y="4705350"/>
          <p14:tracePt t="124075" x="3176588" y="4695825"/>
          <p14:tracePt t="124092" x="3181350" y="4691063"/>
          <p14:tracePt t="124108" x="3190875" y="4691063"/>
          <p14:tracePt t="124125" x="3195638" y="4691063"/>
          <p14:tracePt t="124142" x="3200400" y="4691063"/>
          <p14:tracePt t="124178" x="3200400" y="4695825"/>
          <p14:tracePt t="124185" x="3200400" y="4705350"/>
          <p14:tracePt t="124193" x="3200400" y="4714875"/>
          <p14:tracePt t="124208" x="3186113" y="4748213"/>
          <p14:tracePt t="124225" x="3162300" y="4776788"/>
          <p14:tracePt t="124242" x="3148013" y="4795838"/>
          <p14:tracePt t="124259" x="3128963" y="4810125"/>
          <p14:tracePt t="124275" x="3119438" y="4819650"/>
          <p14:tracePt t="124292" x="3114675" y="4824413"/>
          <p14:tracePt t="124308" x="3109913" y="4824413"/>
          <p14:tracePt t="124325" x="3100388" y="4824413"/>
          <p14:tracePt t="124342" x="3076575" y="4810125"/>
          <p14:tracePt t="124358" x="3038475" y="4772025"/>
          <p14:tracePt t="124375" x="2995613" y="4724400"/>
          <p14:tracePt t="124392" x="2957513" y="4676775"/>
          <p14:tracePt t="124408" x="2933700" y="4652963"/>
          <p14:tracePt t="124425" x="2919413" y="4629150"/>
          <p14:tracePt t="124442" x="2905125" y="4595813"/>
          <p14:tracePt t="124458" x="2905125" y="4576763"/>
          <p14:tracePt t="124475" x="2909888" y="4552950"/>
          <p14:tracePt t="124492" x="2919413" y="4529138"/>
          <p14:tracePt t="124508" x="2943225" y="4500563"/>
          <p14:tracePt t="124525" x="2962275" y="4491038"/>
          <p14:tracePt t="124542" x="2986088" y="4481513"/>
          <p14:tracePt t="124559" x="3033713" y="4486275"/>
          <p14:tracePt t="124575" x="3052763" y="4491038"/>
          <p14:tracePt t="124591" x="3076575" y="4500563"/>
          <p14:tracePt t="124608" x="3086100" y="4514850"/>
          <p14:tracePt t="124625" x="3109913" y="4543425"/>
          <p14:tracePt t="124641" x="3109913" y="4576763"/>
          <p14:tracePt t="124658" x="3109913" y="4629150"/>
          <p14:tracePt t="124675" x="3100388" y="4681538"/>
          <p14:tracePt t="124691" x="3095625" y="4724400"/>
          <p14:tracePt t="124708" x="3095625" y="4733925"/>
          <p14:tracePt t="124725" x="3095625" y="4743450"/>
          <p14:tracePt t="124741" x="3095625" y="4748213"/>
          <p14:tracePt t="124758" x="3095625" y="4757738"/>
          <p14:tracePt t="124775" x="3095625" y="4762500"/>
          <p14:tracePt t="125001" x="3090863" y="4767263"/>
          <p14:tracePt t="125007" x="3086100" y="4772025"/>
          <p14:tracePt t="125021" x="3086100" y="4776788"/>
          <p14:tracePt t="125029" x="3086100" y="4781550"/>
          <p14:tracePt t="125043" x="3086100" y="4786313"/>
          <p14:tracePt t="125433" x="3119438" y="4786313"/>
          <p14:tracePt t="125441" x="3167063" y="4776788"/>
          <p14:tracePt t="125448" x="3214688" y="4762500"/>
          <p14:tracePt t="125458" x="3257550" y="4762500"/>
          <p14:tracePt t="125475" x="3328988" y="4748213"/>
          <p14:tracePt t="125492" x="3400425" y="4748213"/>
          <p14:tracePt t="125525" x="3448050" y="4748213"/>
          <p14:tracePt t="125558" x="3467100" y="4748213"/>
          <p14:tracePt t="125575" x="3471863" y="4748213"/>
          <p14:tracePt t="125591" x="3476625" y="4748213"/>
          <p14:tracePt t="125976" x="3514725" y="4748213"/>
          <p14:tracePt t="125984" x="3581400" y="4738688"/>
          <p14:tracePt t="125991" x="3648075" y="4729163"/>
          <p14:tracePt t="126009" x="3795713" y="4729163"/>
          <p14:tracePt t="126025" x="3919538" y="4729163"/>
          <p14:tracePt t="126042" x="4033838" y="4743450"/>
          <p14:tracePt t="126058" x="4095750" y="4743450"/>
          <p14:tracePt t="126091" x="4181475" y="4752975"/>
          <p14:tracePt t="126125" x="4248150" y="4752975"/>
          <p14:tracePt t="126142" x="4262438" y="4752975"/>
          <p14:tracePt t="126158" x="4276725" y="4752975"/>
          <p14:tracePt t="126175" x="4286250" y="4752975"/>
          <p14:tracePt t="126191" x="4291013" y="4752975"/>
          <p14:tracePt t="126208" x="4300538" y="4752975"/>
          <p14:tracePt t="126241" x="4305300" y="4752975"/>
          <p14:tracePt t="126247" x="4310063" y="4752975"/>
          <p14:tracePt t="126263" x="4319588" y="4752975"/>
          <p14:tracePt t="126275" x="4324350" y="4752975"/>
          <p14:tracePt t="126292" x="4352925" y="4752975"/>
          <p14:tracePt t="126309" x="4367213" y="4752975"/>
          <p14:tracePt t="126325" x="4381500" y="4752975"/>
          <p14:tracePt t="126342" x="4405313" y="4752975"/>
          <p14:tracePt t="126358" x="4424363" y="4752975"/>
          <p14:tracePt t="126375" x="4429125" y="4752975"/>
          <p14:tracePt t="126391" x="4433888" y="4752975"/>
          <p14:tracePt t="126409" x="4443413" y="4752975"/>
          <p14:tracePt t="129382" x="4429125" y="4772025"/>
          <p14:tracePt t="129389" x="4400550" y="4791075"/>
          <p14:tracePt t="129396" x="4362450" y="4824413"/>
          <p14:tracePt t="129408" x="4300538" y="4867275"/>
          <p14:tracePt t="129425" x="4043363" y="5005388"/>
          <p14:tracePt t="129441" x="3890963" y="5086350"/>
          <p14:tracePt t="129475" x="3652838" y="5195888"/>
          <p14:tracePt t="129508" x="3471863" y="5262563"/>
          <p14:tracePt t="129525" x="3438525" y="5276850"/>
          <p14:tracePt t="129541" x="3400425" y="5286375"/>
          <p14:tracePt t="129558" x="3367088" y="5300663"/>
          <p14:tracePt t="129575" x="3343275" y="5305425"/>
          <p14:tracePt t="129591" x="3314700" y="5310188"/>
          <p14:tracePt t="129608" x="3281363" y="5324475"/>
          <p14:tracePt t="129625" x="3224213" y="5334000"/>
          <p14:tracePt t="129641" x="3195638" y="5334000"/>
          <p14:tracePt t="129658" x="3176588" y="5334000"/>
          <p14:tracePt t="129675" x="3148013" y="5338763"/>
          <p14:tracePt t="129691" x="3128963" y="5348288"/>
          <p14:tracePt t="129708" x="3090863" y="5357813"/>
          <p14:tracePt t="129725" x="3052763" y="5362575"/>
          <p14:tracePt t="129741" x="2990850" y="5376863"/>
          <p14:tracePt t="129758" x="2957513" y="5376863"/>
          <p14:tracePt t="129775" x="2933700" y="5376863"/>
          <p14:tracePt t="129791" x="2924175" y="5376863"/>
          <p14:tracePt t="129825" x="2933700" y="5376863"/>
          <p14:tracePt t="129841" x="3000375" y="5357813"/>
          <p14:tracePt t="129858" x="3238500" y="5314950"/>
          <p14:tracePt t="129875" x="3429000" y="5295900"/>
          <p14:tracePt t="129891" x="3709988" y="5276850"/>
          <p14:tracePt t="129908" x="3962400" y="5262563"/>
          <p14:tracePt t="129925" x="4362450" y="5253038"/>
          <p14:tracePt t="129941" x="4552950" y="5243513"/>
          <p14:tracePt t="129958" x="4729163" y="5229225"/>
          <p14:tracePt t="129974" x="4848225" y="5205413"/>
          <p14:tracePt t="129991" x="4924425" y="5191125"/>
          <p14:tracePt t="130008" x="4943475" y="5186363"/>
          <p14:tracePt t="130024" x="4953000" y="5186363"/>
          <p14:tracePt t="130218" x="5000625" y="5176838"/>
          <p14:tracePt t="130225" x="5033963" y="5172075"/>
          <p14:tracePt t="130233" x="5062538" y="5172075"/>
          <p14:tracePt t="130241" x="5076825" y="5162550"/>
          <p14:tracePt t="130258" x="5095875" y="5162550"/>
          <p14:tracePt t="130292" x="5019675" y="5167313"/>
          <p14:tracePt t="130308" x="4781550" y="5186363"/>
          <p14:tracePt t="130325" x="4572000" y="5205413"/>
          <p14:tracePt t="130341" x="4391025" y="5214938"/>
          <p14:tracePt t="130358" x="4171950" y="5214938"/>
          <p14:tracePt t="130375" x="4076700" y="5210175"/>
          <p14:tracePt t="130391" x="4005263" y="5195888"/>
          <p14:tracePt t="130410" x="3910013" y="5191125"/>
          <p14:tracePt t="130425" x="3819525" y="5181600"/>
          <p14:tracePt t="130441" x="3738563" y="5167313"/>
          <p14:tracePt t="130458" x="3676650" y="5167313"/>
          <p14:tracePt t="130475" x="3586163" y="5167313"/>
          <p14:tracePt t="130491" x="3505200" y="5176838"/>
          <p14:tracePt t="130508" x="3409950" y="5191125"/>
          <p14:tracePt t="130525" x="3319463" y="5205413"/>
          <p14:tracePt t="130541" x="3224213" y="5205413"/>
          <p14:tracePt t="130558" x="3171825" y="5205413"/>
          <p14:tracePt t="130575" x="3143250" y="5200650"/>
          <p14:tracePt t="130591" x="3114675" y="5200650"/>
          <p14:tracePt t="130608" x="3067050" y="5186363"/>
          <p14:tracePt t="130625" x="3033713" y="5176838"/>
          <p14:tracePt t="130641" x="2986088" y="5167313"/>
          <p14:tracePt t="130658" x="2943225" y="5162550"/>
          <p14:tracePt t="130675" x="2881313" y="5153025"/>
          <p14:tracePt t="130691" x="2833688" y="5138738"/>
          <p14:tracePt t="130708" x="2771775" y="5133975"/>
          <p14:tracePt t="130725" x="2686050" y="5124450"/>
          <p14:tracePt t="130741" x="2619375" y="5124450"/>
          <p14:tracePt t="130758" x="2543175" y="5124450"/>
          <p14:tracePt t="130774" x="2471738" y="5124450"/>
          <p14:tracePt t="130791" x="2405063" y="5124450"/>
          <p14:tracePt t="130808" x="2362200" y="5119688"/>
          <p14:tracePt t="130825" x="2333625" y="5114925"/>
          <p14:tracePt t="130841" x="2300288" y="5100638"/>
          <p14:tracePt t="130858" x="2276475" y="5091113"/>
          <p14:tracePt t="130874" x="2252663" y="5091113"/>
          <p14:tracePt t="130891" x="2233613" y="5091113"/>
          <p14:tracePt t="130908" x="2209800" y="5091113"/>
          <p14:tracePt t="130924" x="2190750" y="5091113"/>
          <p14:tracePt t="130941" x="2171700" y="5091113"/>
          <p14:tracePt t="130958" x="2152650" y="5091113"/>
          <p14:tracePt t="130974" x="2119313" y="5091113"/>
          <p14:tracePt t="130991" x="2090738" y="5091113"/>
          <p14:tracePt t="131008" x="2066925" y="5091113"/>
          <p14:tracePt t="131024" x="2047875" y="5076825"/>
          <p14:tracePt t="131041" x="2014538" y="5072063"/>
          <p14:tracePt t="131058" x="2000250" y="5072063"/>
          <p14:tracePt t="131074" x="1990725" y="5072063"/>
          <p14:tracePt t="131091" x="1966913" y="5072063"/>
          <p14:tracePt t="131108" x="1957388" y="5072063"/>
          <p14:tracePt t="131125" x="1947863" y="5072063"/>
          <p14:tracePt t="131141" x="1943100" y="5072063"/>
          <p14:tracePt t="131158" x="1933575" y="5072063"/>
          <p14:tracePt t="131174" x="1928813" y="5072063"/>
          <p14:tracePt t="131191" x="1919288" y="5072063"/>
          <p14:tracePt t="131298" x="1919288" y="5076825"/>
          <p14:tracePt t="131313" x="1914525" y="5076825"/>
          <p14:tracePt t="131319" x="1909763" y="5076825"/>
          <p14:tracePt t="131335" x="1905000" y="5076825"/>
          <p14:tracePt t="131341" x="1900238" y="5076825"/>
          <p14:tracePt t="131358" x="1895475" y="5076825"/>
          <p14:tracePt t="131374" x="1890713" y="5076825"/>
          <p14:tracePt t="131391" x="1876425" y="5072063"/>
          <p14:tracePt t="131408" x="1857375" y="5062538"/>
          <p14:tracePt t="131424" x="1843088" y="5053013"/>
          <p14:tracePt t="131441" x="1833563" y="5029200"/>
          <p14:tracePt t="131458" x="1814513" y="5005388"/>
          <p14:tracePt t="131474" x="1795463" y="4986338"/>
          <p14:tracePt t="131491" x="1785938" y="4981575"/>
          <p14:tracePt t="131508" x="1781175" y="4976813"/>
          <p14:tracePt t="131525" x="1771650" y="4967288"/>
          <p14:tracePt t="131541" x="1766888" y="4967288"/>
          <p14:tracePt t="131574" x="1757363" y="4972050"/>
          <p14:tracePt t="131591" x="1747838" y="5019675"/>
          <p14:tracePt t="131608" x="1747838" y="5067300"/>
          <p14:tracePt t="131625" x="1747838" y="5095875"/>
          <p14:tracePt t="131641" x="1747838" y="5133975"/>
          <p14:tracePt t="131658" x="1747838" y="5172075"/>
          <p14:tracePt t="131675" x="1747838" y="5186363"/>
          <p14:tracePt t="131691" x="1747838" y="5195888"/>
          <p14:tracePt t="131708" x="1747838" y="5205413"/>
          <p14:tracePt t="131724" x="1747838" y="5210175"/>
          <p14:tracePt t="131742" x="1747838" y="5214938"/>
          <p14:tracePt t="131758" x="1747838" y="5219700"/>
          <p14:tracePt t="131774" x="1747838" y="5224463"/>
          <p14:tracePt t="131791" x="1747838" y="5229225"/>
          <p14:tracePt t="131808" x="1752600" y="5233988"/>
          <p14:tracePt t="131825" x="1757363" y="5233988"/>
          <p14:tracePt t="131841" x="1762125" y="5233988"/>
          <p14:tracePt t="131858" x="1766888" y="5233988"/>
          <p14:tracePt t="131874" x="1776413" y="5238750"/>
          <p14:tracePt t="131891" x="1809750" y="5243513"/>
          <p14:tracePt t="131908" x="1838325" y="5262563"/>
          <p14:tracePt t="131924" x="1881188" y="5286375"/>
          <p14:tracePt t="131941" x="1943100" y="5329238"/>
          <p14:tracePt t="131958" x="2081213" y="5410200"/>
          <p14:tracePt t="131974" x="2185988" y="5453063"/>
          <p14:tracePt t="131991" x="2281238" y="5467350"/>
          <p14:tracePt t="132008" x="2386013" y="5476875"/>
          <p14:tracePt t="132024" x="2586038" y="5476875"/>
          <p14:tracePt t="132041" x="2695575" y="5486400"/>
          <p14:tracePt t="132058" x="2781300" y="5491163"/>
          <p14:tracePt t="132075" x="2838450" y="5491163"/>
          <p14:tracePt t="132091" x="2871788" y="5481638"/>
          <p14:tracePt t="132108" x="2886075" y="5448300"/>
          <p14:tracePt t="132124" x="2909888" y="5386388"/>
          <p14:tracePt t="132141" x="2919413" y="5314950"/>
          <p14:tracePt t="132158" x="2928938" y="5286375"/>
          <p14:tracePt t="132174" x="2933700" y="5238750"/>
          <p14:tracePt t="132191" x="2952750" y="5176838"/>
          <p14:tracePt t="132208" x="2990850" y="5053013"/>
          <p14:tracePt t="132224" x="3014663" y="5005388"/>
          <p14:tracePt t="132241" x="3028950" y="4976813"/>
          <p14:tracePt t="132258" x="3048000" y="4929188"/>
          <p14:tracePt t="132274" x="3057525" y="4905375"/>
          <p14:tracePt t="132291" x="3062288" y="4895850"/>
          <p14:tracePt t="132308" x="3076575" y="4881563"/>
          <p14:tracePt t="132324" x="3090863" y="4852988"/>
          <p14:tracePt t="132341" x="3109913" y="4819650"/>
          <p14:tracePt t="132358" x="3133725" y="4786313"/>
          <p14:tracePt t="132374" x="3157538" y="4757738"/>
          <p14:tracePt t="132391" x="3181350" y="4729163"/>
          <p14:tracePt t="132408" x="3190875" y="4719638"/>
          <p14:tracePt t="132424" x="3200400" y="4714875"/>
          <p14:tracePt t="132441" x="3205163" y="4705350"/>
          <p14:tracePt t="132458" x="3209925" y="4705350"/>
          <p14:tracePt t="132474" x="3205163" y="4710113"/>
          <p14:tracePt t="132491" x="3157538" y="4729163"/>
          <p14:tracePt t="132508" x="3038475" y="4767263"/>
          <p14:tracePt t="132524" x="2976563" y="4772025"/>
          <p14:tracePt t="132541" x="2933700" y="4772025"/>
          <p14:tracePt t="132558" x="2900363" y="4743450"/>
          <p14:tracePt t="132574" x="2852738" y="4648200"/>
          <p14:tracePt t="132591" x="2843213" y="4595813"/>
          <p14:tracePt t="132608" x="2843213" y="4557713"/>
          <p14:tracePt t="132624" x="2852738" y="4543425"/>
          <p14:tracePt t="132641" x="2900363" y="4524375"/>
          <p14:tracePt t="132658" x="2967038" y="4524375"/>
          <p14:tracePt t="132674" x="3019425" y="4548188"/>
          <p14:tracePt t="132691" x="3071813" y="4600575"/>
          <p14:tracePt t="132708" x="3081338" y="4624388"/>
          <p14:tracePt t="132724" x="3095625" y="4633913"/>
          <p14:tracePt t="132741" x="3105150" y="4643438"/>
          <p14:tracePt t="132758" x="3119438" y="4662488"/>
          <p14:tracePt t="132774" x="3167063" y="4691063"/>
          <p14:tracePt t="132791" x="3286125" y="4738688"/>
          <p14:tracePt t="132808" x="3543300" y="4800600"/>
          <p14:tracePt t="132824" x="3895725" y="4819650"/>
          <p14:tracePt t="132841" x="4119563" y="4829175"/>
          <p14:tracePt t="132858" x="4319588" y="4848225"/>
          <p14:tracePt t="132875" x="4619625" y="4867275"/>
          <p14:tracePt t="132891" x="4776788" y="4872038"/>
          <p14:tracePt t="132908" x="4900613" y="4891088"/>
          <p14:tracePt t="132925" x="5029200" y="4914900"/>
          <p14:tracePt t="132941" x="5181600" y="4948238"/>
          <p14:tracePt t="132958" x="5262563" y="4972050"/>
          <p14:tracePt t="132974" x="5305425" y="4976813"/>
          <p14:tracePt t="132991" x="5343525" y="4981575"/>
          <p14:tracePt t="133008" x="5395913" y="4995863"/>
          <p14:tracePt t="133024" x="5443538" y="5010150"/>
          <p14:tracePt t="133041" x="5524500" y="5024438"/>
          <p14:tracePt t="133058" x="5638800" y="5048250"/>
          <p14:tracePt t="133074" x="5791200" y="5095875"/>
          <p14:tracePt t="133091" x="5876925" y="5119688"/>
          <p14:tracePt t="133108" x="5957888" y="5133975"/>
          <p14:tracePt t="133124" x="6029325" y="5148263"/>
          <p14:tracePt t="133141" x="6062663" y="5153025"/>
          <p14:tracePt t="133158" x="6081713" y="5157788"/>
          <p14:tracePt t="133174" x="6100763" y="5172075"/>
          <p14:tracePt t="133191" x="6124575" y="5172075"/>
          <p14:tracePt t="133207" x="6143625" y="5176838"/>
          <p14:tracePt t="133224" x="6167438" y="5181600"/>
          <p14:tracePt t="133241" x="6191250" y="5186363"/>
          <p14:tracePt t="133257" x="6224588" y="5200650"/>
          <p14:tracePt t="133274" x="6243638" y="5205413"/>
          <p14:tracePt t="133291" x="6262688" y="5210175"/>
          <p14:tracePt t="133308" x="6281738" y="5210175"/>
          <p14:tracePt t="133324" x="6291263" y="5210175"/>
          <p14:tracePt t="133341" x="6296025" y="5219700"/>
          <p14:tracePt t="133358" x="6300788" y="5224463"/>
          <p14:tracePt t="133374" x="6300788" y="5233988"/>
          <p14:tracePt t="133391" x="6296025" y="5238750"/>
          <p14:tracePt t="133408" x="6257925" y="5248275"/>
          <p14:tracePt t="133426" x="6191250" y="5262563"/>
          <p14:tracePt t="133441" x="6148388" y="5262563"/>
          <p14:tracePt t="133457" x="6110288" y="5248275"/>
          <p14:tracePt t="133474" x="6076950" y="5219700"/>
          <p14:tracePt t="133491" x="6034088" y="5138738"/>
          <p14:tracePt t="133508" x="5981700" y="5033963"/>
          <p14:tracePt t="133524" x="5967413" y="4991100"/>
          <p14:tracePt t="133541" x="5948363" y="4953000"/>
          <p14:tracePt t="133558" x="5938838" y="4905375"/>
          <p14:tracePt t="133574" x="5934075" y="4872038"/>
          <p14:tracePt t="133591" x="5934075" y="4833938"/>
          <p14:tracePt t="133607" x="5938838" y="4781550"/>
          <p14:tracePt t="133624" x="5957888" y="4705350"/>
          <p14:tracePt t="133641" x="5976938" y="4676775"/>
          <p14:tracePt t="133658" x="6000750" y="4652963"/>
          <p14:tracePt t="133675" x="6062663" y="4633913"/>
          <p14:tracePt t="133691" x="6105525" y="4629150"/>
          <p14:tracePt t="133708" x="6143625" y="4633913"/>
          <p14:tracePt t="133724" x="6167438" y="4652963"/>
          <p14:tracePt t="133741" x="6200775" y="4686300"/>
          <p14:tracePt t="133758" x="6219825" y="4733925"/>
          <p14:tracePt t="133775" x="6234113" y="4776788"/>
          <p14:tracePt t="133791" x="6238875" y="4814888"/>
          <p14:tracePt t="133807" x="6238875" y="4857750"/>
          <p14:tracePt t="133824" x="6238875" y="4886325"/>
          <p14:tracePt t="133841" x="6234113" y="4924425"/>
          <p14:tracePt t="133858" x="6224588" y="4962525"/>
          <p14:tracePt t="133874" x="6200775" y="5010150"/>
          <p14:tracePt t="133891" x="6196013" y="5029200"/>
          <p14:tracePt t="133908" x="6191250" y="5038725"/>
          <p14:tracePt t="133924" x="6181725" y="5048250"/>
          <p14:tracePt t="133959" x="6162675" y="5057775"/>
          <p14:tracePt t="133974" x="6124575" y="5053013"/>
          <p14:tracePt t="133991" x="6053138" y="5019675"/>
          <p14:tracePt t="134008" x="6010275" y="4995863"/>
          <p14:tracePt t="134024" x="5976938" y="4972050"/>
          <p14:tracePt t="134041" x="5953125" y="4948238"/>
          <p14:tracePt t="134058" x="5934075" y="4914900"/>
          <p14:tracePt t="134074" x="5924550" y="4881563"/>
          <p14:tracePt t="134091" x="5919788" y="4848225"/>
          <p14:tracePt t="134108" x="5934075" y="4791075"/>
          <p14:tracePt t="134125" x="5943600" y="4762500"/>
          <p14:tracePt t="134141" x="5981700" y="4738688"/>
          <p14:tracePt t="134158" x="6034088" y="4724400"/>
          <p14:tracePt t="134174" x="6119813" y="4738688"/>
          <p14:tracePt t="134191" x="6167438" y="4762500"/>
          <p14:tracePt t="134207" x="6196013" y="4786313"/>
          <p14:tracePt t="134224" x="6229350" y="4810125"/>
          <p14:tracePt t="134241" x="6267450" y="4867275"/>
          <p14:tracePt t="134258" x="6276975" y="4900613"/>
          <p14:tracePt t="134274" x="6291263" y="4953000"/>
          <p14:tracePt t="134291" x="6281738" y="5029200"/>
          <p14:tracePt t="134307" x="6267450" y="5067300"/>
          <p14:tracePt t="134324" x="6257925" y="5105400"/>
          <p14:tracePt t="134342" x="6234113" y="5133975"/>
          <p14:tracePt t="134359" x="6196013" y="5167313"/>
          <p14:tracePt t="134375" x="6176963" y="5181600"/>
          <p14:tracePt t="134392" x="6153150" y="5191125"/>
          <p14:tracePt t="134407" x="6129338" y="5205413"/>
          <p14:tracePt t="134424" x="6096000" y="5205413"/>
          <p14:tracePt t="134441" x="6062663" y="5200650"/>
          <p14:tracePt t="134458" x="6029325" y="5186363"/>
          <p14:tracePt t="134474" x="6000750" y="5138738"/>
          <p14:tracePt t="134491" x="5938838" y="5033963"/>
          <p14:tracePt t="134508" x="5924550" y="4981575"/>
          <p14:tracePt t="134524" x="5910263" y="4929188"/>
          <p14:tracePt t="134541" x="5910263" y="4876800"/>
          <p14:tracePt t="134557" x="5915025" y="4838700"/>
          <p14:tracePt t="134574" x="5934075" y="4810125"/>
          <p14:tracePt t="134591" x="5948363" y="4786313"/>
          <p14:tracePt t="134608" x="6010275" y="4767263"/>
          <p14:tracePt t="134624" x="6067425" y="4767263"/>
          <p14:tracePt t="134641" x="6119813" y="4776788"/>
          <p14:tracePt t="134658" x="6157913" y="4795838"/>
          <p14:tracePt t="134674" x="6200775" y="4819650"/>
          <p14:tracePt t="134691" x="6215063" y="4829175"/>
          <p14:tracePt t="134708" x="6224588" y="4852988"/>
          <p14:tracePt t="134724" x="6243638" y="4886325"/>
          <p14:tracePt t="134741" x="6248400" y="4905375"/>
          <p14:tracePt t="134757" x="6253163" y="4943475"/>
          <p14:tracePt t="134774" x="6253163" y="4976813"/>
          <p14:tracePt t="134791" x="6253163" y="5019675"/>
          <p14:tracePt t="134807" x="6248400" y="5033963"/>
          <p14:tracePt t="134824" x="6248400" y="5043488"/>
          <p14:tracePt t="134841" x="6248400" y="5053013"/>
          <p14:tracePt t="134857" x="6248400" y="5062538"/>
          <p14:tracePt t="134874" x="6243638" y="5072063"/>
          <p14:tracePt t="134891" x="6234113" y="5076825"/>
          <p14:tracePt t="134907" x="6219825" y="5095875"/>
          <p14:tracePt t="134924" x="6162675" y="5124450"/>
          <p14:tracePt t="134941" x="6115050" y="5153025"/>
          <p14:tracePt t="134957" x="6062663" y="5162550"/>
          <p14:tracePt t="134974" x="6010275" y="5176838"/>
          <p14:tracePt t="134991" x="5986463" y="5176838"/>
          <p14:tracePt t="135007" x="5967413" y="5176838"/>
          <p14:tracePt t="135024" x="5943600" y="5172075"/>
          <p14:tracePt t="135041" x="5915025" y="5114925"/>
          <p14:tracePt t="135058" x="5891213" y="5029200"/>
          <p14:tracePt t="135074" x="5876925" y="4967288"/>
          <p14:tracePt t="135091" x="5876925" y="4919663"/>
          <p14:tracePt t="135107" x="5881688" y="4872038"/>
          <p14:tracePt t="135124" x="5895975" y="4848225"/>
          <p14:tracePt t="135141" x="5905500" y="4824413"/>
          <p14:tracePt t="135158" x="5948363" y="4776788"/>
          <p14:tracePt t="135174" x="6000750" y="4733925"/>
          <p14:tracePt t="135191" x="6053138" y="4714875"/>
          <p14:tracePt t="135207" x="6100763" y="4705350"/>
          <p14:tracePt t="135208" x="6129338" y="4705350"/>
          <p14:tracePt t="135224" x="6162675" y="4710113"/>
          <p14:tracePt t="135241" x="6200775" y="4729163"/>
          <p14:tracePt t="135257" x="6224588" y="4738688"/>
          <p14:tracePt t="135274" x="6234113" y="4752975"/>
          <p14:tracePt t="135291" x="6253163" y="4776788"/>
          <p14:tracePt t="135307" x="6267450" y="4805363"/>
          <p14:tracePt t="135324" x="6276975" y="4833938"/>
          <p14:tracePt t="135341" x="6281738" y="4900613"/>
          <p14:tracePt t="135357" x="6281738" y="4943475"/>
          <p14:tracePt t="135374" x="6281738" y="4972050"/>
          <p14:tracePt t="135391" x="6281738" y="5010150"/>
          <p14:tracePt t="135409" x="6272213" y="5038725"/>
          <p14:tracePt t="135424" x="6262688" y="5053013"/>
          <p14:tracePt t="135441" x="6262688" y="5062538"/>
          <p14:tracePt t="135458" x="6262688" y="5067300"/>
          <p14:tracePt t="135474" x="6262688" y="5076825"/>
          <p14:tracePt t="136465" x="6100763" y="5086350"/>
          <p14:tracePt t="136472" x="5886450" y="5110163"/>
          <p14:tracePt t="136479" x="5729288" y="5110163"/>
          <p14:tracePt t="136491" x="5543550" y="5110163"/>
          <p14:tracePt t="136508" x="5038725" y="5110163"/>
          <p14:tracePt t="136524" x="4872038" y="5110163"/>
          <p14:tracePt t="136558" x="4714875" y="5110163"/>
          <p14:tracePt t="136591" x="4705350" y="5110163"/>
          <p14:tracePt t="136766" x="4595813" y="5124450"/>
          <p14:tracePt t="136773" x="4405313" y="5153025"/>
          <p14:tracePt t="136780" x="4191000" y="5176838"/>
          <p14:tracePt t="136791" x="4024313" y="5186363"/>
          <p14:tracePt t="136807" x="3719513" y="5195888"/>
          <p14:tracePt t="136824" x="3409950" y="5167313"/>
          <p14:tracePt t="136841" x="3248025" y="5129213"/>
          <p14:tracePt t="136858" x="3100388" y="5095875"/>
          <p14:tracePt t="136874" x="2952750" y="5062538"/>
          <p14:tracePt t="136891" x="2819400" y="5038725"/>
          <p14:tracePt t="136907" x="2757488" y="5024438"/>
          <p14:tracePt t="136924" x="2714625" y="5005388"/>
          <p14:tracePt t="136941" x="2671763" y="4981575"/>
          <p14:tracePt t="136957" x="2647950" y="4953000"/>
          <p14:tracePt t="136974" x="2633663" y="4891088"/>
          <p14:tracePt t="136991" x="2633663" y="4848225"/>
          <p14:tracePt t="137007" x="2643188" y="4819650"/>
          <p14:tracePt t="137024" x="2657475" y="4814888"/>
          <p14:tracePt t="137041" x="2686050" y="4833938"/>
          <p14:tracePt t="137057" x="2709863" y="4862513"/>
          <p14:tracePt t="137074" x="2728913" y="4943475"/>
          <p14:tracePt t="137091" x="2705100" y="5062538"/>
          <p14:tracePt t="137107" x="2624138" y="5195888"/>
          <p14:tracePt t="137124" x="2500313" y="5300663"/>
          <p14:tracePt t="137141" x="2309813" y="5405438"/>
          <p14:tracePt t="137157" x="2190750" y="5448300"/>
          <p14:tracePt t="137174" x="2095500" y="5462588"/>
          <p14:tracePt t="137191" x="1985963" y="5448300"/>
          <p14:tracePt t="137207" x="1938338" y="5395913"/>
          <p14:tracePt t="137224" x="1885950" y="5295900"/>
          <p14:tracePt t="137241" x="1881188" y="5214938"/>
          <p14:tracePt t="137257" x="1905000" y="5114925"/>
          <p14:tracePt t="137275" x="1943100" y="5076825"/>
          <p14:tracePt t="137291" x="2019300" y="5038725"/>
          <p14:tracePt t="137307" x="2119313" y="5029200"/>
          <p14:tracePt t="137324" x="2295525" y="5076825"/>
          <p14:tracePt t="137341" x="2395538" y="5200650"/>
          <p14:tracePt t="137357" x="2471738" y="5343525"/>
          <p14:tracePt t="137374" x="2509838" y="5424488"/>
          <p14:tracePt t="137391" x="2514600" y="5462588"/>
          <p14:tracePt t="137407" x="2514600" y="5476875"/>
          <p14:tracePt t="137424" x="2514600" y="5486400"/>
          <p14:tracePt t="137441" x="2514600" y="5495925"/>
          <p14:tracePt t="137457" x="2514600" y="5500688"/>
          <p14:tracePt t="137474" x="2514600" y="5505450"/>
          <p14:tracePt t="137514" x="2514600" y="5510213"/>
          <p14:tracePt t="137787" x="2571750" y="5453063"/>
          <p14:tracePt t="137793" x="2700338" y="5286375"/>
          <p14:tracePt t="137801" x="2847975" y="5024438"/>
          <p14:tracePt t="137808" x="2928938" y="4872038"/>
          <p14:tracePt t="137824" x="3024188" y="4657725"/>
          <p14:tracePt t="137841" x="3095625" y="4429125"/>
          <p14:tracePt t="137874" x="3100388" y="4176713"/>
          <p14:tracePt t="137907" x="3081338" y="4057650"/>
          <p14:tracePt t="137925" x="3062288" y="3938588"/>
          <p14:tracePt t="137940" x="3057525" y="3876675"/>
          <p14:tracePt t="137957" x="3043238" y="3833813"/>
          <p14:tracePt t="137974" x="3038475" y="3790950"/>
          <p14:tracePt t="137991" x="3028950" y="3729038"/>
          <p14:tracePt t="138007" x="3019425" y="3686175"/>
          <p14:tracePt t="138024" x="3019425" y="3648075"/>
          <p14:tracePt t="138040" x="3019425" y="3633788"/>
          <p14:tracePt t="138057" x="3019425" y="3614738"/>
          <p14:tracePt t="138074" x="3014663" y="3609975"/>
          <p14:tracePt t="138091" x="3009900" y="3605213"/>
          <p14:tracePt t="138107" x="3009900" y="3595688"/>
          <p14:tracePt t="138124" x="3000375" y="3586163"/>
          <p14:tracePt t="138140" x="2995613" y="3576638"/>
          <p14:tracePt t="138157" x="2981325" y="3567113"/>
          <p14:tracePt t="138174" x="2881313" y="3524250"/>
          <p14:tracePt t="138191" x="2795588" y="3490913"/>
          <p14:tracePt t="138207" x="2728913" y="3462338"/>
          <p14:tracePt t="138224" x="2671763" y="3438525"/>
          <p14:tracePt t="138225" x="2647950" y="3424238"/>
          <p14:tracePt t="138241" x="2609850" y="3405188"/>
          <p14:tracePt t="138258" x="2586038" y="3386138"/>
          <p14:tracePt t="138274" x="2571750" y="3381375"/>
          <p14:tracePt t="138292" x="2557463" y="3371850"/>
          <p14:tracePt t="138307" x="2552700" y="3367088"/>
          <p14:tracePt t="138324" x="2547938" y="3367088"/>
          <p14:tracePt t="138358" x="2547938" y="3362325"/>
          <p14:tracePt t="138374" x="2547938" y="3357563"/>
          <p14:tracePt t="138390" x="2566988" y="3352800"/>
          <p14:tracePt t="138407" x="2633663" y="3352800"/>
          <p14:tracePt t="138424" x="2833688" y="3352800"/>
          <p14:tracePt t="138440" x="2938463" y="3352800"/>
          <p14:tracePt t="138457" x="3019425" y="3357563"/>
          <p14:tracePt t="138474" x="3095625" y="3357563"/>
          <p14:tracePt t="138490" x="3200400" y="3357563"/>
          <p14:tracePt t="138507" x="3243263" y="3357563"/>
          <p14:tracePt t="138524" x="3267075" y="3357563"/>
          <p14:tracePt t="138541" x="3281363" y="3357563"/>
          <p14:tracePt t="138557" x="3286125" y="3357563"/>
          <p14:tracePt t="138574" x="3295650" y="3357563"/>
          <p14:tracePt t="138607" x="3300413" y="3357563"/>
          <p14:tracePt t="138712" x="3305175" y="3362325"/>
          <p14:tracePt t="138717" x="3314700" y="3371850"/>
          <p14:tracePt t="138725" x="3343275" y="3414713"/>
          <p14:tracePt t="138741" x="3438525" y="3609975"/>
          <p14:tracePt t="138757" x="3567113" y="3829050"/>
          <p14:tracePt t="138774" x="3776663" y="4167188"/>
          <p14:tracePt t="138791" x="3962400" y="4424363"/>
          <p14:tracePt t="138808" x="4076700" y="4619625"/>
          <p14:tracePt t="138824" x="4167188" y="4762500"/>
          <p14:tracePt t="138840" x="4243388" y="4872038"/>
          <p14:tracePt t="138857" x="4333875" y="5000625"/>
          <p14:tracePt t="138874" x="4376738" y="5072063"/>
          <p14:tracePt t="138891" x="4419600" y="5129213"/>
          <p14:tracePt t="138907" x="4448175" y="5167313"/>
          <p14:tracePt t="138924" x="4495800" y="5205413"/>
          <p14:tracePt t="138941" x="4533900" y="5229225"/>
          <p14:tracePt t="138957" x="4591050" y="5257800"/>
          <p14:tracePt t="138974" x="4676775" y="5286375"/>
          <p14:tracePt t="138990" x="4791075" y="5300663"/>
          <p14:tracePt t="139007" x="4862513" y="5310188"/>
          <p14:tracePt t="139024" x="4919663" y="5310188"/>
          <p14:tracePt t="139041" x="5048250" y="5319713"/>
          <p14:tracePt t="139057" x="5138738" y="5324475"/>
          <p14:tracePt t="139074" x="5233988" y="5334000"/>
          <p14:tracePt t="139090" x="5300663" y="5338763"/>
          <p14:tracePt t="139107" x="5362575" y="5338763"/>
          <p14:tracePt t="139124" x="5376863" y="5338763"/>
          <p14:tracePt t="139140" x="5381625" y="5338763"/>
          <p14:tracePt t="139336" x="5457825" y="5338763"/>
          <p14:tracePt t="139343" x="5557838" y="5329238"/>
          <p14:tracePt t="139357" x="5705475" y="5305425"/>
          <p14:tracePt t="139374" x="5853113" y="5286375"/>
          <p14:tracePt t="139390" x="5991225" y="5276850"/>
          <p14:tracePt t="139407" x="6105525" y="5262563"/>
          <p14:tracePt t="139424" x="6143625" y="5262563"/>
          <p14:tracePt t="139440" x="6162675" y="5262563"/>
          <p14:tracePt t="139457" x="6172200" y="5262563"/>
          <p14:tracePt t="139474" x="6181725" y="5262563"/>
          <p14:tracePt t="139490" x="6191250" y="5262563"/>
          <p14:tracePt t="139507" x="6196013" y="5262563"/>
          <p14:tracePt t="139524" x="6200775" y="5262563"/>
          <p14:tracePt t="139540" x="6205538" y="5262563"/>
          <p14:tracePt t="139557" x="6210300" y="5262563"/>
          <p14:tracePt t="139574" x="6219825" y="5262563"/>
          <p14:tracePt t="139590" x="6229350" y="5257800"/>
          <p14:tracePt t="139607" x="6234113" y="5257800"/>
          <p14:tracePt t="139624" x="6238875" y="5257800"/>
          <p14:tracePt t="141551" x="6224588" y="5257800"/>
          <p14:tracePt t="141559" x="6205538" y="5262563"/>
          <p14:tracePt t="141566" x="6181725" y="5262563"/>
          <p14:tracePt t="141574" x="6162675" y="5272088"/>
          <p14:tracePt t="141590" x="6134100" y="5276850"/>
          <p14:tracePt t="141607" x="6096000" y="5286375"/>
          <p14:tracePt t="141624" x="6062663" y="5295900"/>
          <p14:tracePt t="141657" x="5929313" y="5310188"/>
          <p14:tracePt t="141690" x="5505450" y="5334000"/>
          <p14:tracePt t="141707" x="5319713" y="5334000"/>
          <p14:tracePt t="141724" x="5153025" y="5329238"/>
          <p14:tracePt t="141740" x="4962525" y="5319713"/>
          <p14:tracePt t="141757" x="4781550" y="5305425"/>
          <p14:tracePt t="141774" x="4729163" y="5305425"/>
          <p14:tracePt t="141790" x="4710113" y="5305425"/>
          <p14:tracePt t="141807" x="4691063" y="5305425"/>
          <p14:tracePt t="141999" x="4505325" y="5319713"/>
          <p14:tracePt t="142006" x="4248150" y="5343525"/>
          <p14:tracePt t="142013" x="4052888" y="5367338"/>
          <p14:tracePt t="142023" x="3867150" y="5381625"/>
          <p14:tracePt t="142040" x="3424238" y="5405438"/>
          <p14:tracePt t="142057" x="3000375" y="5410200"/>
          <p14:tracePt t="142073" x="2776538" y="5381625"/>
          <p14:tracePt t="142090" x="2652713" y="5367338"/>
          <p14:tracePt t="142107" x="2557463" y="5334000"/>
          <p14:tracePt t="142124" x="2419350" y="5272088"/>
          <p14:tracePt t="142140" x="2324100" y="5229225"/>
          <p14:tracePt t="142157" x="2247900" y="5200650"/>
          <p14:tracePt t="142174" x="2190750" y="5172075"/>
          <p14:tracePt t="142190" x="2128838" y="5133975"/>
          <p14:tracePt t="142207" x="2090738" y="5114925"/>
          <p14:tracePt t="142224" x="2038350" y="5095875"/>
          <p14:tracePt t="142240" x="1905000" y="5048250"/>
          <p14:tracePt t="142257" x="1833563" y="5024438"/>
          <p14:tracePt t="142274" x="1766888" y="5005388"/>
          <p14:tracePt t="142290" x="1719263" y="4976813"/>
          <p14:tracePt t="142307" x="1662113" y="4929188"/>
          <p14:tracePt t="142324" x="1633538" y="4905375"/>
          <p14:tracePt t="142341" x="1614488" y="4881563"/>
          <p14:tracePt t="142357" x="1595438" y="4857750"/>
          <p14:tracePt t="142374" x="1585913" y="4829175"/>
          <p14:tracePt t="142390" x="1585913" y="4824413"/>
          <p14:tracePt t="142407" x="1585913" y="4819650"/>
          <p14:tracePt t="142424" x="1604963" y="4833938"/>
          <p14:tracePt t="142440" x="1647825" y="4881563"/>
          <p14:tracePt t="142457" x="1709738" y="4972050"/>
          <p14:tracePt t="142474" x="1781175" y="5110163"/>
          <p14:tracePt t="142490" x="1814513" y="5295900"/>
          <p14:tracePt t="142507" x="1804988" y="5357813"/>
          <p14:tracePt t="142524" x="1781175" y="5395913"/>
          <p14:tracePt t="142540" x="1738313" y="5419725"/>
          <p14:tracePt t="142557" x="1647825" y="5457825"/>
          <p14:tracePt t="142574" x="1519238" y="5476875"/>
          <p14:tracePt t="142590" x="1476375" y="5467350"/>
          <p14:tracePt t="142607" x="1438275" y="5381625"/>
          <p14:tracePt t="142624" x="1447800" y="5286375"/>
          <p14:tracePt t="142640" x="1509713" y="5205413"/>
          <p14:tracePt t="142657" x="1662113" y="5133975"/>
          <p14:tracePt t="142674" x="2209800" y="5043488"/>
          <p14:tracePt t="142691" x="2719388" y="5019675"/>
          <p14:tracePt t="142707" x="3128963" y="5019675"/>
          <p14:tracePt t="142724" x="3657600" y="5024438"/>
          <p14:tracePt t="142740" x="4305300" y="5062538"/>
          <p14:tracePt t="142757" x="4586288" y="5072063"/>
          <p14:tracePt t="142774" x="4914900" y="5086350"/>
          <p14:tracePt t="142790" x="5110163" y="5086350"/>
          <p14:tracePt t="142807" x="5310188" y="5086350"/>
          <p14:tracePt t="142824" x="5414963" y="5086350"/>
          <p14:tracePt t="142840" x="5476875" y="5076825"/>
          <p14:tracePt t="142857" x="5557838" y="5076825"/>
          <p14:tracePt t="142873" x="5600700" y="5076825"/>
          <p14:tracePt t="142890" x="5653088" y="5076825"/>
          <p14:tracePt t="142907" x="5710238" y="5076825"/>
          <p14:tracePt t="142924" x="5824538" y="5067300"/>
          <p14:tracePt t="142940" x="5919788" y="5062538"/>
          <p14:tracePt t="142957" x="5991225" y="5048250"/>
          <p14:tracePt t="142974" x="6053138" y="5033963"/>
          <p14:tracePt t="142990" x="6081713" y="5033963"/>
          <p14:tracePt t="143007" x="6110288" y="5029200"/>
          <p14:tracePt t="143024" x="6143625" y="5029200"/>
          <p14:tracePt t="143041" x="6219825" y="5029200"/>
          <p14:tracePt t="143057" x="6257925" y="5048250"/>
          <p14:tracePt t="143074" x="6291263" y="5057775"/>
          <p14:tracePt t="143090" x="6315075" y="5067300"/>
          <p14:tracePt t="143107" x="6334125" y="5067300"/>
          <p14:tracePt t="143123" x="6343650" y="5067300"/>
          <p14:tracePt t="143140" x="6348413" y="5076825"/>
          <p14:tracePt t="143157" x="6353175" y="5081588"/>
          <p14:tracePt t="143173" x="6367463" y="5114925"/>
          <p14:tracePt t="143190" x="6372225" y="5129213"/>
          <p14:tracePt t="143207" x="6362700" y="5157788"/>
          <p14:tracePt t="143224" x="6286500" y="5224463"/>
          <p14:tracePt t="143240" x="6162675" y="5281613"/>
          <p14:tracePt t="143257" x="6043613" y="5334000"/>
          <p14:tracePt t="143274" x="5953125" y="5348288"/>
          <p14:tracePt t="143290" x="5853113" y="5353050"/>
          <p14:tracePt t="143307" x="5810250" y="5348288"/>
          <p14:tracePt t="143324" x="5781675" y="5310188"/>
          <p14:tracePt t="143340" x="5748338" y="5233988"/>
          <p14:tracePt t="143357" x="5748338" y="5129213"/>
          <p14:tracePt t="143374" x="5772150" y="5067300"/>
          <p14:tracePt t="143390" x="5810250" y="4991100"/>
          <p14:tracePt t="143407" x="5905500" y="4895850"/>
          <p14:tracePt t="143423" x="5972175" y="4843463"/>
          <p14:tracePt t="143440" x="6048375" y="4814888"/>
          <p14:tracePt t="143457" x="6105525" y="4814888"/>
          <p14:tracePt t="143473" x="6162675" y="4829175"/>
          <p14:tracePt t="143490" x="6186488" y="4857750"/>
          <p14:tracePt t="143507" x="6200775" y="4919663"/>
          <p14:tracePt t="143524" x="6205538" y="4981575"/>
          <p14:tracePt t="143540" x="6205538" y="5072063"/>
          <p14:tracePt t="143557" x="6191250" y="5110163"/>
          <p14:tracePt t="143574" x="6191250" y="5124450"/>
          <p14:tracePt t="143590" x="6191250" y="5138738"/>
          <p14:tracePt t="143607" x="6186488" y="5143500"/>
          <p14:tracePt t="143624" x="6181725" y="5153025"/>
          <p14:tracePt t="143640" x="6172200" y="5157788"/>
          <p14:tracePt t="143657" x="6162675" y="5167313"/>
          <p14:tracePt t="143673" x="6157913" y="5172075"/>
          <p14:tracePt t="143690" x="6153150" y="5181600"/>
          <p14:tracePt t="143707" x="6148388" y="5186363"/>
          <p14:tracePt t="143723" x="6143625" y="5195888"/>
          <p14:tracePt t="143740" x="6138863" y="5200650"/>
          <p14:tracePt t="143757" x="6134100" y="5205413"/>
          <p14:tracePt t="143773" x="6124575" y="5214938"/>
          <p14:tracePt t="143790" x="6105525" y="5238750"/>
          <p14:tracePt t="143807" x="6091238" y="5248275"/>
          <p14:tracePt t="143823" x="6076950" y="5248275"/>
          <p14:tracePt t="143840" x="6072188" y="5257800"/>
          <p14:tracePt t="143857" x="6062663" y="5262563"/>
          <p14:tracePt t="143873" x="6057900" y="5262563"/>
          <p14:tracePt t="143890" x="6053138" y="5262563"/>
          <p14:tracePt t="143907" x="6048375" y="5262563"/>
          <p14:tracePt t="143924" x="6038850" y="5262563"/>
          <p14:tracePt t="143940" x="6019800" y="5248275"/>
          <p14:tracePt t="143957" x="5995988" y="5205413"/>
          <p14:tracePt t="143973" x="5972175" y="5138738"/>
          <p14:tracePt t="143990" x="5967413" y="5110163"/>
          <p14:tracePt t="144007" x="5967413" y="5091113"/>
          <p14:tracePt t="144024" x="5967413" y="5067300"/>
          <p14:tracePt t="144040" x="5972175" y="5048250"/>
          <p14:tracePt t="144057" x="5976938" y="5038725"/>
          <p14:tracePt t="144073" x="5991225" y="5029200"/>
          <p14:tracePt t="144090" x="6015038" y="5024438"/>
          <p14:tracePt t="144107" x="6034088" y="5024438"/>
          <p14:tracePt t="144123" x="6048375" y="5033963"/>
          <p14:tracePt t="144140" x="6057900" y="5038725"/>
          <p14:tracePt t="144157" x="6067425" y="5067300"/>
          <p14:tracePt t="144174" x="6072188" y="5076825"/>
          <p14:tracePt t="144190" x="6072188" y="5091113"/>
          <p14:tracePt t="144207" x="6072188" y="5105400"/>
          <p14:tracePt t="144208" x="6072188" y="5110163"/>
          <p14:tracePt t="144223" x="6072188" y="5119688"/>
          <p14:tracePt t="144240" x="6072188" y="5124450"/>
          <p14:tracePt t="144257" x="6072188" y="5133975"/>
          <p14:tracePt t="144649" x="6048375" y="5138738"/>
          <p14:tracePt t="144656" x="6010275" y="5148263"/>
          <p14:tracePt t="144663" x="5986463" y="5148263"/>
          <p14:tracePt t="144673" x="5962650" y="5148263"/>
          <p14:tracePt t="144707" x="5834063" y="5148263"/>
          <p14:tracePt t="144740" x="5729288" y="5148263"/>
          <p14:tracePt t="144757" x="5676900" y="5148263"/>
          <p14:tracePt t="144773" x="5619750" y="5148263"/>
          <p14:tracePt t="144790" x="5581650" y="5138738"/>
          <p14:tracePt t="144807" x="5543550" y="5133975"/>
          <p14:tracePt t="144823" x="5500688" y="5124450"/>
          <p14:tracePt t="144840" x="5391150" y="5095875"/>
          <p14:tracePt t="144857" x="5310188" y="5081588"/>
          <p14:tracePt t="144873" x="5243513" y="5053013"/>
          <p14:tracePt t="144890" x="5181600" y="5029200"/>
          <p14:tracePt t="144907" x="5143500" y="5014913"/>
          <p14:tracePt t="144923" x="5119688" y="5000625"/>
          <p14:tracePt t="144940" x="5105400" y="4991100"/>
          <p14:tracePt t="144957" x="5086350" y="4981575"/>
          <p14:tracePt t="144973" x="5081588" y="4972050"/>
          <p14:tracePt t="144990" x="5072063" y="4972050"/>
          <p14:tracePt t="145007" x="5072063" y="4967288"/>
          <p14:tracePt t="145023" x="5072063" y="4957763"/>
          <p14:tracePt t="145040" x="5100638" y="4943475"/>
          <p14:tracePt t="145057" x="5214938" y="4910138"/>
          <p14:tracePt t="145074" x="5376863" y="4886325"/>
          <p14:tracePt t="145090" x="5443538" y="4876800"/>
          <p14:tracePt t="145107" x="5548313" y="4881563"/>
          <p14:tracePt t="145123" x="5653088" y="4905375"/>
          <p14:tracePt t="145140" x="5810250" y="4972050"/>
          <p14:tracePt t="145157" x="5876925" y="5014913"/>
          <p14:tracePt t="145173" x="5910263" y="5043488"/>
          <p14:tracePt t="145190" x="5929313" y="5053013"/>
          <p14:tracePt t="145207" x="5953125" y="5062538"/>
          <p14:tracePt t="145223" x="5962650" y="5062538"/>
          <p14:tracePt t="145240" x="5976938" y="5062538"/>
          <p14:tracePt t="145257" x="5995988" y="5062538"/>
          <p14:tracePt t="145273" x="6019800" y="5062538"/>
          <p14:tracePt t="145290" x="6038850" y="5057775"/>
          <p14:tracePt t="145307" x="6062663" y="5043488"/>
          <p14:tracePt t="145324" x="6081713" y="5033963"/>
          <p14:tracePt t="145340" x="6091238" y="5029200"/>
          <p14:tracePt t="145357" x="6105525" y="5024438"/>
          <p14:tracePt t="145373" x="6129338" y="5024438"/>
          <p14:tracePt t="145390" x="6157913" y="5024438"/>
          <p14:tracePt t="145407" x="6176963" y="5024438"/>
          <p14:tracePt t="145423" x="6191250" y="5024438"/>
          <p14:tracePt t="145440" x="6196013" y="5024438"/>
          <p14:tracePt t="145457" x="6205538" y="5024438"/>
          <p14:tracePt t="145473" x="6205538" y="5029200"/>
          <p14:tracePt t="145490" x="6205538" y="5053013"/>
          <p14:tracePt t="145507" x="6181725" y="5095875"/>
          <p14:tracePt t="145523" x="6153150" y="5124450"/>
          <p14:tracePt t="145540" x="6100763" y="5167313"/>
          <p14:tracePt t="145556" x="6043613" y="5195888"/>
          <p14:tracePt t="145574" x="5986463" y="5224463"/>
          <p14:tracePt t="145590" x="5957888" y="5224463"/>
          <p14:tracePt t="145607" x="5943600" y="5229225"/>
          <p14:tracePt t="145623" x="5934075" y="5229225"/>
          <p14:tracePt t="145640" x="5910263" y="5186363"/>
          <p14:tracePt t="145657" x="5895975" y="5114925"/>
          <p14:tracePt t="145673" x="5886450" y="5043488"/>
          <p14:tracePt t="145690" x="5891213" y="4981575"/>
          <p14:tracePt t="145707" x="5895975" y="4953000"/>
          <p14:tracePt t="145723" x="5900738" y="4938713"/>
          <p14:tracePt t="145740" x="5910263" y="4914900"/>
          <p14:tracePt t="145757" x="5938838" y="4891088"/>
          <p14:tracePt t="145773" x="5967413" y="4876800"/>
          <p14:tracePt t="145790" x="5995988" y="4862513"/>
          <p14:tracePt t="145807" x="6048375" y="4857750"/>
          <p14:tracePt t="145823" x="6124575" y="4872038"/>
          <p14:tracePt t="145840" x="6167438" y="4891088"/>
          <p14:tracePt t="145857" x="6205538" y="4910138"/>
          <p14:tracePt t="145874" x="6234113" y="4938713"/>
          <p14:tracePt t="145890" x="6253163" y="4962525"/>
          <p14:tracePt t="145907" x="6262688" y="4981575"/>
          <p14:tracePt t="145923" x="6272213" y="5019675"/>
          <p14:tracePt t="145940" x="6262688" y="5081588"/>
          <p14:tracePt t="145957" x="6243638" y="5110163"/>
          <p14:tracePt t="145974" x="6215063" y="5143500"/>
          <p14:tracePt t="145990" x="6157913" y="5176838"/>
          <p14:tracePt t="146006" x="6053138" y="5219700"/>
          <p14:tracePt t="146023" x="6000750" y="5233988"/>
          <p14:tracePt t="146040" x="5957888" y="5243513"/>
          <p14:tracePt t="146057" x="5929313" y="5238750"/>
          <p14:tracePt t="146073" x="5895975" y="5205413"/>
          <p14:tracePt t="146090" x="5857875" y="5138738"/>
          <p14:tracePt t="146107" x="5834063" y="5067300"/>
          <p14:tracePt t="146123" x="5819775" y="4967288"/>
          <p14:tracePt t="146140" x="5819775" y="4900613"/>
          <p14:tracePt t="146156" x="5824538" y="4838700"/>
          <p14:tracePt t="146173" x="5834063" y="4795838"/>
          <p14:tracePt t="146190" x="5862638" y="4738688"/>
          <p14:tracePt t="146206" x="5886450" y="4724400"/>
          <p14:tracePt t="146223" x="5919788" y="4710113"/>
          <p14:tracePt t="146240" x="5981700" y="4710113"/>
          <p14:tracePt t="146257" x="6072188" y="4748213"/>
          <p14:tracePt t="146273" x="6115050" y="4772025"/>
          <p14:tracePt t="146290" x="6148388" y="4805363"/>
          <p14:tracePt t="146307" x="6176963" y="4857750"/>
          <p14:tracePt t="146323" x="6191250" y="4905375"/>
          <p14:tracePt t="146340" x="6196013" y="4948238"/>
          <p14:tracePt t="146356" x="6196013" y="4991100"/>
          <p14:tracePt t="146373" x="6186488" y="5043488"/>
          <p14:tracePt t="146390" x="6176963" y="5067300"/>
          <p14:tracePt t="146407" x="6172200" y="5081588"/>
          <p14:tracePt t="146423" x="6162675" y="5095875"/>
          <p14:tracePt t="146440" x="6153150" y="5105400"/>
          <p14:tracePt t="146457" x="6153150" y="5114925"/>
          <p14:tracePt t="146473" x="6153150" y="5119688"/>
          <p14:tracePt t="147137" x="6091238" y="5129213"/>
          <p14:tracePt t="147145" x="6015038" y="5148263"/>
          <p14:tracePt t="147156" x="5934075" y="5148263"/>
          <p14:tracePt t="147173" x="5743575" y="5153025"/>
          <p14:tracePt t="147190" x="5643563" y="5153025"/>
          <p14:tracePt t="147206" x="5538788" y="5133975"/>
          <p14:tracePt t="147223" x="5453063" y="5119688"/>
          <p14:tracePt t="147226" x="5419725" y="5119688"/>
          <p14:tracePt t="147256" x="5314950" y="5081588"/>
          <p14:tracePt t="147290" x="5205413" y="5033963"/>
          <p14:tracePt t="147307" x="5167313" y="5010150"/>
          <p14:tracePt t="147323" x="5114925" y="4981575"/>
          <p14:tracePt t="147340" x="5057775" y="4957763"/>
          <p14:tracePt t="147357" x="4986338" y="4924425"/>
          <p14:tracePt t="147373" x="4957763" y="4905375"/>
          <p14:tracePt t="147390" x="4933950" y="4895850"/>
          <p14:tracePt t="147406" x="4919663" y="4881563"/>
          <p14:tracePt t="147423" x="4910138" y="4872038"/>
          <p14:tracePt t="147440" x="4905375" y="4862513"/>
          <p14:tracePt t="147512" x="4910138" y="4862513"/>
          <p14:tracePt t="147526" x="4914900" y="4862513"/>
          <p14:tracePt t="147534" x="4919663" y="4867275"/>
          <p14:tracePt t="147548" x="4924425" y="4872038"/>
          <p14:tracePt t="147556" x="4929188" y="4876800"/>
          <p14:tracePt t="147573" x="4929188" y="4881563"/>
          <p14:tracePt t="147864" x="4914900" y="4881563"/>
          <p14:tracePt t="147871" x="4905375" y="4891088"/>
          <p14:tracePt t="147878" x="4900613" y="4895850"/>
          <p14:tracePt t="147890" x="4895850" y="4895850"/>
          <p14:tracePt t="147907" x="4886325" y="4895850"/>
          <p14:tracePt t="147923" x="4881563" y="4895850"/>
          <p14:tracePt t="147967" x="4886325" y="4891088"/>
          <p14:tracePt t="147974" x="4895850" y="4891088"/>
          <p14:tracePt t="147990" x="4924425" y="4876800"/>
          <p14:tracePt t="148007" x="4976813" y="4862513"/>
          <p14:tracePt t="148023" x="5024438" y="4862513"/>
          <p14:tracePt t="148040" x="5072063" y="4872038"/>
          <p14:tracePt t="148057" x="5095875" y="4872038"/>
          <p14:tracePt t="148073" x="5105400" y="4876800"/>
          <p14:tracePt t="148090" x="5110163" y="4886325"/>
          <p14:tracePt t="148106" x="5119688" y="4910138"/>
          <p14:tracePt t="148123" x="5119688" y="4933950"/>
          <p14:tracePt t="148140" x="5119688" y="4948238"/>
          <p14:tracePt t="148157" x="5119688" y="4957763"/>
          <p14:tracePt t="148173" x="5119688" y="4962525"/>
          <p14:tracePt t="148190" x="5119688" y="4967288"/>
          <p14:tracePt t="148223" x="5119688" y="4972050"/>
          <p14:tracePt t="148240" x="5119688" y="4976813"/>
          <p14:tracePt t="148256" x="5119688" y="4981575"/>
          <p14:tracePt t="148275" x="5119688" y="4986338"/>
          <p14:tracePt t="148356" x="5124450" y="4986338"/>
          <p14:tracePt t="148370" x="5129213" y="4986338"/>
          <p14:tracePt t="148378" x="5133975" y="4986338"/>
          <p14:tracePt t="148390" x="5138738" y="4986338"/>
          <p14:tracePt t="148407" x="5157788" y="4981575"/>
          <p14:tracePt t="148423" x="5172075" y="4976813"/>
          <p14:tracePt t="148440" x="5181600" y="4976813"/>
          <p14:tracePt t="148456" x="5186363" y="4976813"/>
          <p14:tracePt t="148473" x="5195888" y="4976813"/>
          <p14:tracePt t="148490" x="5200650" y="4976813"/>
          <p14:tracePt t="148538" x="5195888" y="4976813"/>
          <p14:tracePt t="148545" x="5191125" y="4986338"/>
          <p14:tracePt t="148556" x="5181600" y="4991100"/>
          <p14:tracePt t="148573" x="5148263" y="5010150"/>
          <p14:tracePt t="148590" x="5100638" y="5029200"/>
          <p14:tracePt t="148606" x="5076825" y="5048250"/>
          <p14:tracePt t="148623" x="5057775" y="5053013"/>
          <p14:tracePt t="148640" x="5048250" y="5057775"/>
          <p14:tracePt t="148656" x="5038725" y="5067300"/>
          <p14:tracePt t="148673" x="5033963" y="5067300"/>
          <p14:tracePt t="148690" x="5029200" y="5067300"/>
          <p14:tracePt t="148706" x="5019675" y="5067300"/>
          <p14:tracePt t="148723" x="5000625" y="5067300"/>
          <p14:tracePt t="148740" x="4976813" y="5067300"/>
          <p14:tracePt t="148756" x="4948238" y="5067300"/>
          <p14:tracePt t="148773" x="4895850" y="5057775"/>
          <p14:tracePt t="148790" x="4862513" y="5048250"/>
          <p14:tracePt t="148806" x="4833938" y="5038725"/>
          <p14:tracePt t="148823" x="4824413" y="5033963"/>
          <p14:tracePt t="148840" x="4810125" y="5024438"/>
          <p14:tracePt t="148856" x="4805363" y="4991100"/>
          <p14:tracePt t="148873" x="4805363" y="4933950"/>
          <p14:tracePt t="148890" x="4805363" y="4891088"/>
          <p14:tracePt t="148906" x="4824413" y="4833938"/>
          <p14:tracePt t="148923" x="4833938" y="4819650"/>
          <p14:tracePt t="148940" x="4852988" y="4805363"/>
          <p14:tracePt t="148957" x="4876800" y="4791075"/>
          <p14:tracePt t="148973" x="4900613" y="4786313"/>
          <p14:tracePt t="148990" x="4919663" y="4786313"/>
          <p14:tracePt t="149006" x="4943475" y="4800600"/>
          <p14:tracePt t="149023" x="4967288" y="4833938"/>
          <p14:tracePt t="149040" x="4991100" y="4872038"/>
          <p14:tracePt t="149057" x="5005388" y="4924425"/>
          <p14:tracePt t="149073" x="5014913" y="4962525"/>
          <p14:tracePt t="149090" x="5014913" y="5000625"/>
          <p14:tracePt t="149106" x="5014913" y="5019675"/>
          <p14:tracePt t="149123" x="5014913" y="5043488"/>
          <p14:tracePt t="149140" x="5005388" y="5081588"/>
          <p14:tracePt t="149156" x="4995863" y="5129213"/>
          <p14:tracePt t="149173" x="4986338" y="5172075"/>
          <p14:tracePt t="149190" x="4967288" y="5214938"/>
          <p14:tracePt t="149206" x="4943475" y="5272088"/>
          <p14:tracePt t="149223" x="4924425" y="5300663"/>
          <p14:tracePt t="149240" x="4914900" y="5314950"/>
          <p14:tracePt t="149256" x="4910138" y="5324475"/>
          <p14:tracePt t="149273" x="4900613" y="5334000"/>
          <p14:tracePt t="149290" x="4895850" y="5334000"/>
          <p14:tracePt t="149306" x="4886325" y="5334000"/>
          <p14:tracePt t="149323" x="4867275" y="5329238"/>
          <p14:tracePt t="149340" x="4814888" y="5272088"/>
          <p14:tracePt t="149356" x="4776788" y="5224463"/>
          <p14:tracePt t="149373" x="4743450" y="5191125"/>
          <p14:tracePt t="149390" x="4714875" y="5157788"/>
          <p14:tracePt t="149406" x="4695825" y="5133975"/>
          <p14:tracePt t="149423" x="4691063" y="5110163"/>
          <p14:tracePt t="149440" x="4686300" y="5076825"/>
          <p14:tracePt t="149456" x="4686300" y="5005388"/>
          <p14:tracePt t="149473" x="4695825" y="4957763"/>
          <p14:tracePt t="149490" x="4714875" y="4900613"/>
          <p14:tracePt t="149506" x="4738688" y="4867275"/>
          <p14:tracePt t="149523" x="4781550" y="4824413"/>
          <p14:tracePt t="149540" x="4819650" y="4805363"/>
          <p14:tracePt t="149556" x="4848225" y="4786313"/>
          <p14:tracePt t="149573" x="4891088" y="4772025"/>
          <p14:tracePt t="149590" x="4919663" y="4772025"/>
          <p14:tracePt t="149606" x="4948238" y="4776788"/>
          <p14:tracePt t="149623" x="4972050" y="4800600"/>
          <p14:tracePt t="149640" x="5005388" y="4843463"/>
          <p14:tracePt t="149656" x="5024438" y="4872038"/>
          <p14:tracePt t="149673" x="5043488" y="4900613"/>
          <p14:tracePt t="149689" x="5048250" y="4924425"/>
          <p14:tracePt t="149706" x="5057775" y="4938713"/>
          <p14:tracePt t="149723" x="5057775" y="4943475"/>
          <p14:tracePt t="149740" x="5057775" y="4953000"/>
          <p14:tracePt t="149757" x="5062538" y="4976813"/>
          <p14:tracePt t="149773" x="5062538" y="4991100"/>
          <p14:tracePt t="149790" x="5062538" y="5014913"/>
          <p14:tracePt t="149806" x="5062538" y="5033963"/>
          <p14:tracePt t="149823" x="5057775" y="5062538"/>
          <p14:tracePt t="149840" x="5048250" y="5086350"/>
          <p14:tracePt t="149856" x="5048250" y="5105400"/>
          <p14:tracePt t="149873" x="5043488" y="5119688"/>
          <p14:tracePt t="149890" x="5029200" y="5148263"/>
          <p14:tracePt t="149906" x="5024438" y="5162550"/>
          <p14:tracePt t="149923" x="5014913" y="5176838"/>
          <p14:tracePt t="149940" x="4995863" y="5205413"/>
          <p14:tracePt t="149956" x="4986338" y="5214938"/>
          <p14:tracePt t="149973" x="4972050" y="5229225"/>
          <p14:tracePt t="149990" x="4948238" y="5248275"/>
          <p14:tracePt t="150006" x="4929188" y="5257800"/>
          <p14:tracePt t="150023" x="4924425" y="5257800"/>
          <p14:tracePt t="150040" x="4914900" y="5257800"/>
          <p14:tracePt t="150056" x="4910138" y="5257800"/>
          <p14:tracePt t="150073" x="4900613" y="5257800"/>
          <p14:tracePt t="150090" x="4895850" y="5257800"/>
          <p14:tracePt t="150106" x="4886325" y="5253038"/>
          <p14:tracePt t="150123" x="4867275" y="5229225"/>
          <p14:tracePt t="150140" x="4852988" y="5205413"/>
          <p14:tracePt t="150156" x="4833938" y="5167313"/>
          <p14:tracePt t="150173" x="4814888" y="5124450"/>
          <p14:tracePt t="150190" x="4795838" y="5067300"/>
          <p14:tracePt t="150206" x="4791075" y="5033963"/>
          <p14:tracePt t="150223" x="4781550" y="4995863"/>
          <p14:tracePt t="150240" x="4786313" y="4948238"/>
          <p14:tracePt t="150256" x="4805363" y="4886325"/>
          <p14:tracePt t="150273" x="4824413" y="4848225"/>
          <p14:tracePt t="150290" x="4833938" y="4819650"/>
          <p14:tracePt t="150306" x="4852988" y="4800600"/>
          <p14:tracePt t="150323" x="4886325" y="4776788"/>
          <p14:tracePt t="150340" x="4905375" y="4772025"/>
          <p14:tracePt t="150356" x="4929188" y="4762500"/>
          <p14:tracePt t="150373" x="4962525" y="4767263"/>
          <p14:tracePt t="150390" x="4986338" y="4786313"/>
          <p14:tracePt t="150406" x="5010150" y="4814888"/>
          <p14:tracePt t="150423" x="5029200" y="4843463"/>
          <p14:tracePt t="150440" x="5048250" y="4891088"/>
          <p14:tracePt t="150456" x="5053013" y="4914900"/>
          <p14:tracePt t="150473" x="5053013" y="4938713"/>
          <p14:tracePt t="150490" x="5048250" y="4972050"/>
          <p14:tracePt t="150506" x="5033963" y="5019675"/>
          <p14:tracePt t="150523" x="5014913" y="5062538"/>
          <p14:tracePt t="150539" x="5005388" y="5095875"/>
          <p14:tracePt t="150556" x="4991100" y="5133975"/>
          <p14:tracePt t="150573" x="4986338" y="5143500"/>
          <p14:tracePt t="150590" x="4976813" y="5148263"/>
          <p14:tracePt t="150606" x="4976813" y="5157788"/>
          <p14:tracePt t="150623" x="4976813" y="5162550"/>
          <p14:tracePt t="150704" x="4976813" y="5167313"/>
          <p14:tracePt t="151313" x="4900613" y="5167313"/>
          <p14:tracePt t="151321" x="4800600" y="5162550"/>
          <p14:tracePt t="151328" x="4691063" y="5153025"/>
          <p14:tracePt t="151340" x="4548188" y="5133975"/>
          <p14:tracePt t="151357" x="4181475" y="5095875"/>
          <p14:tracePt t="151373" x="3943350" y="5067300"/>
          <p14:tracePt t="151390" x="3719513" y="5038725"/>
          <p14:tracePt t="151423" x="3362325" y="4972050"/>
          <p14:tracePt t="151456" x="3205163" y="4933950"/>
          <p14:tracePt t="151473" x="3157538" y="4924425"/>
          <p14:tracePt t="151490" x="3100388" y="4914900"/>
          <p14:tracePt t="151506" x="3067050" y="4895850"/>
          <p14:tracePt t="151523" x="3019425" y="4876800"/>
          <p14:tracePt t="151539" x="2981325" y="4852988"/>
          <p14:tracePt t="151556" x="2919413" y="4805363"/>
          <p14:tracePt t="151573" x="2886075" y="4781550"/>
          <p14:tracePt t="151589" x="2857500" y="4757738"/>
          <p14:tracePt t="151606" x="2795588" y="4724400"/>
          <p14:tracePt t="151623" x="2757488" y="4705350"/>
          <p14:tracePt t="151640" x="2733675" y="4695825"/>
          <p14:tracePt t="151656" x="2709863" y="4691063"/>
          <p14:tracePt t="151673" x="2695575" y="4681538"/>
          <p14:tracePt t="151690" x="2690813" y="4681538"/>
          <p14:tracePt t="151706" x="2686050" y="4681538"/>
          <p14:tracePt t="151761" x="2690813" y="4681538"/>
          <p14:tracePt t="151768" x="2695575" y="4681538"/>
          <p14:tracePt t="151776" x="2705100" y="4681538"/>
          <p14:tracePt t="151790" x="2714625" y="4681538"/>
          <p14:tracePt t="151806" x="2733675" y="4681538"/>
          <p14:tracePt t="151823" x="2738438" y="4686300"/>
          <p14:tracePt t="151839" x="2747963" y="4686300"/>
          <p14:tracePt t="151856" x="2747963" y="4695825"/>
          <p14:tracePt t="151873" x="2738438" y="4710113"/>
          <p14:tracePt t="151890" x="2728913" y="4719638"/>
          <p14:tracePt t="151906" x="2719388" y="4733925"/>
          <p14:tracePt t="151923" x="2700338" y="4748213"/>
          <p14:tracePt t="151939" x="2690813" y="4757738"/>
          <p14:tracePt t="151956" x="2686050" y="4762500"/>
          <p14:tracePt t="151973" x="2681288" y="4767263"/>
          <p14:tracePt t="152019" x="2681288" y="4772025"/>
          <p14:tracePt t="152033" x="2681288" y="4776788"/>
          <p14:tracePt t="152047" x="2681288" y="4781550"/>
          <p14:tracePt t="152056" x="2681288" y="4786313"/>
          <p14:tracePt t="152073" x="2700338" y="4795838"/>
          <p14:tracePt t="152090" x="2747963" y="4814888"/>
          <p14:tracePt t="152106" x="2824163" y="4838700"/>
          <p14:tracePt t="152123" x="2862263" y="4852988"/>
          <p14:tracePt t="152140" x="2886075" y="4857750"/>
          <p14:tracePt t="152156" x="2895600" y="4867275"/>
          <p14:tracePt t="152173" x="2905125" y="4867275"/>
          <p14:tracePt t="152190" x="2914650" y="4867275"/>
          <p14:tracePt t="152206" x="2919413" y="4867275"/>
          <p14:tracePt t="152701" x="2886075" y="4814888"/>
          <p14:tracePt t="152709" x="2833688" y="4733925"/>
          <p14:tracePt t="152715" x="2776538" y="4638675"/>
          <p14:tracePt t="152723" x="2705100" y="4519613"/>
          <p14:tracePt t="152740" x="2576513" y="4262438"/>
          <p14:tracePt t="152756" x="2509838" y="4152900"/>
          <p14:tracePt t="152789" x="2347913" y="3871913"/>
          <p14:tracePt t="152823" x="2295525" y="3729038"/>
          <p14:tracePt t="152840" x="2286000" y="3676650"/>
          <p14:tracePt t="152856" x="2286000" y="3652838"/>
          <p14:tracePt t="152873" x="2276475" y="3624263"/>
          <p14:tracePt t="152889" x="2271713" y="3605213"/>
          <p14:tracePt t="152906" x="2262188" y="3586163"/>
          <p14:tracePt t="152923" x="2252663" y="3562350"/>
          <p14:tracePt t="152940" x="2238375" y="3533775"/>
          <p14:tracePt t="152956" x="2224088" y="3509963"/>
          <p14:tracePt t="152973" x="2200275" y="3486150"/>
          <p14:tracePt t="152989" x="2181225" y="3476625"/>
          <p14:tracePt t="153006" x="2162175" y="3452813"/>
          <p14:tracePt t="153023" x="2133600" y="3424238"/>
          <p14:tracePt t="153040" x="2119313" y="3409950"/>
          <p14:tracePt t="153056" x="2109788" y="3400425"/>
          <p14:tracePt t="153073" x="2095500" y="3390900"/>
          <p14:tracePt t="153089" x="2076450" y="3376613"/>
          <p14:tracePt t="153106" x="2062163" y="3376613"/>
          <p14:tracePt t="153123" x="2047875" y="3376613"/>
          <p14:tracePt t="153139" x="2024063" y="3376613"/>
          <p14:tracePt t="153156" x="2005013" y="3376613"/>
          <p14:tracePt t="153173" x="1995488" y="3376613"/>
          <p14:tracePt t="153189" x="1985963" y="3376613"/>
          <p14:tracePt t="153206" x="1981200" y="3376613"/>
          <p14:tracePt t="153243" x="1985963" y="3376613"/>
          <p14:tracePt t="153250" x="1995488" y="3376613"/>
          <p14:tracePt t="153259" x="2014538" y="3376613"/>
          <p14:tracePt t="153273" x="2105025" y="3386138"/>
          <p14:tracePt t="153289" x="2262188" y="3414713"/>
          <p14:tracePt t="153306" x="2433638" y="3443288"/>
          <p14:tracePt t="153323" x="2566988" y="3448050"/>
          <p14:tracePt t="153339" x="2805113" y="3438525"/>
          <p14:tracePt t="153356" x="2909888" y="3414713"/>
          <p14:tracePt t="153373" x="2986088" y="3381375"/>
          <p14:tracePt t="153390" x="3038475" y="3352800"/>
          <p14:tracePt t="153406" x="3076575" y="3338513"/>
          <p14:tracePt t="153423" x="3105150" y="3328988"/>
          <p14:tracePt t="153439" x="3133725" y="3324225"/>
          <p14:tracePt t="153456" x="3167063" y="3314700"/>
          <p14:tracePt t="153473" x="3190875" y="3314700"/>
          <p14:tracePt t="153489" x="3205163" y="3314700"/>
          <p14:tracePt t="153506" x="3209925" y="3314700"/>
          <p14:tracePt t="153523" x="3214688" y="3314700"/>
          <p14:tracePt t="153539" x="3200400" y="3305175"/>
          <p14:tracePt t="153556" x="3100388" y="3305175"/>
          <p14:tracePt t="153573" x="2867025" y="3309938"/>
          <p14:tracePt t="153590" x="2476500" y="3362325"/>
          <p14:tracePt t="153606" x="2247900" y="3390900"/>
          <p14:tracePt t="153623" x="2133600" y="3400425"/>
          <p14:tracePt t="153640" x="2047875" y="3405188"/>
          <p14:tracePt t="153656" x="2009775" y="3405188"/>
          <p14:tracePt t="153673" x="1990725" y="3405188"/>
          <p14:tracePt t="153689" x="1971675" y="3395663"/>
          <p14:tracePt t="153706" x="1952625" y="3395663"/>
          <p14:tracePt t="153723" x="1947863" y="3395663"/>
          <p14:tracePt t="153740" x="1943100" y="3395663"/>
          <p14:tracePt t="153756" x="1933575" y="3395663"/>
          <p14:tracePt t="153802" x="1928813" y="3395663"/>
          <p14:tracePt t="153809" x="1924050" y="3395663"/>
          <p14:tracePt t="153823" x="1909763" y="3400425"/>
          <p14:tracePt t="153839" x="1871663" y="3419475"/>
          <p14:tracePt t="153856" x="1804988" y="3457575"/>
          <p14:tracePt t="153873" x="1738313" y="3500438"/>
          <p14:tracePt t="153889" x="1643063" y="3557588"/>
          <p14:tracePt t="153906" x="1590675" y="3581400"/>
          <p14:tracePt t="153923" x="1528763" y="3590925"/>
          <p14:tracePt t="153939" x="1476375" y="3590925"/>
          <p14:tracePt t="153956" x="1414463" y="3567113"/>
          <p14:tracePt t="153973" x="1381125" y="3533775"/>
          <p14:tracePt t="153989" x="1352550" y="3495675"/>
          <p14:tracePt t="154006" x="1304925" y="3424238"/>
          <p14:tracePt t="154023" x="1285875" y="3386138"/>
          <p14:tracePt t="154039" x="1281113" y="3348038"/>
          <p14:tracePt t="154056" x="1281113" y="3319463"/>
          <p14:tracePt t="154073" x="1295400" y="3271838"/>
          <p14:tracePt t="154089" x="1304925" y="3252788"/>
          <p14:tracePt t="154106" x="1343025" y="3224213"/>
          <p14:tracePt t="154123" x="1414463" y="3205163"/>
          <p14:tracePt t="154139" x="1500188" y="3205163"/>
          <p14:tracePt t="154156" x="1533525" y="3205163"/>
          <p14:tracePt t="154173" x="1557338" y="3209925"/>
          <p14:tracePt t="154190" x="1581150" y="3219450"/>
          <p14:tracePt t="154206" x="1600200" y="3224213"/>
          <p14:tracePt t="154222" x="1604963" y="3228975"/>
          <p14:tracePt t="154239" x="1609725" y="3238500"/>
          <p14:tracePt t="154256" x="1619250" y="3252788"/>
          <p14:tracePt t="154273" x="1628775" y="3271838"/>
          <p14:tracePt t="154289" x="1633538" y="3281363"/>
          <p14:tracePt t="154306" x="1633538" y="3286125"/>
          <p14:tracePt t="154323" x="1633538" y="3295650"/>
          <p14:tracePt t="154360" x="1633538" y="3300413"/>
          <p14:tracePt t="154440" x="1633538" y="3305175"/>
          <p14:tracePt t="154749" x="1633538" y="3357563"/>
          <p14:tracePt t="154756" x="1638300" y="3424238"/>
          <p14:tracePt t="154764" x="1647825" y="3490913"/>
          <p14:tracePt t="154773" x="1647825" y="3548063"/>
          <p14:tracePt t="154789" x="1657350" y="3638550"/>
          <p14:tracePt t="154807" x="1662113" y="3709988"/>
          <p14:tracePt t="154839" x="1695450" y="3871913"/>
          <p14:tracePt t="154873" x="1724025" y="4148138"/>
          <p14:tracePt t="154889" x="1724025" y="4205288"/>
          <p14:tracePt t="154906" x="1714500" y="4267200"/>
          <p14:tracePt t="154922" x="1700213" y="4352925"/>
          <p14:tracePt t="154939" x="1685925" y="4467225"/>
          <p14:tracePt t="154956" x="1685925" y="4519613"/>
          <p14:tracePt t="154973" x="1681163" y="4548188"/>
          <p14:tracePt t="154989" x="1681163" y="4562475"/>
          <p14:tracePt t="155006" x="1681163" y="4581525"/>
          <p14:tracePt t="155023" x="1681163" y="4591050"/>
          <p14:tracePt t="155039" x="1681163" y="4600575"/>
          <p14:tracePt t="155056" x="1681163" y="4633913"/>
          <p14:tracePt t="155073" x="1671638" y="4652963"/>
          <p14:tracePt t="155089" x="1671638" y="4676775"/>
          <p14:tracePt t="155106" x="1662113" y="4714875"/>
          <p14:tracePt t="155123" x="1652588" y="4748213"/>
          <p14:tracePt t="155139" x="1647825" y="4757738"/>
          <p14:tracePt t="155156" x="1643063" y="4772025"/>
          <p14:tracePt t="155173" x="1628775" y="4795838"/>
          <p14:tracePt t="155189" x="1619250" y="4833938"/>
          <p14:tracePt t="155206" x="1600200" y="4857750"/>
          <p14:tracePt t="155222" x="1581150" y="4872038"/>
          <p14:tracePt t="155239" x="1533525" y="4905375"/>
          <p14:tracePt t="155256" x="1490663" y="4910138"/>
          <p14:tracePt t="155272" x="1452563" y="4905375"/>
          <p14:tracePt t="155289" x="1423988" y="4872038"/>
          <p14:tracePt t="155306" x="1371600" y="4757738"/>
          <p14:tracePt t="155323" x="1371600" y="4710113"/>
          <p14:tracePt t="155339" x="1371600" y="4667250"/>
          <p14:tracePt t="155356" x="1390650" y="4619625"/>
          <p14:tracePt t="155372" x="1428750" y="4576763"/>
          <p14:tracePt t="155389" x="1462088" y="4567238"/>
          <p14:tracePt t="155406" x="1509713" y="4567238"/>
          <p14:tracePt t="155423" x="1590675" y="4600575"/>
          <p14:tracePt t="155439" x="1643063" y="4638675"/>
          <p14:tracePt t="155456" x="1685925" y="4686300"/>
          <p14:tracePt t="155473" x="1724025" y="4724400"/>
          <p14:tracePt t="155489" x="1747838" y="4767263"/>
          <p14:tracePt t="155506" x="1757363" y="4776788"/>
          <p14:tracePt t="155523" x="1757363" y="4786313"/>
          <p14:tracePt t="155711" x="1809750" y="4776788"/>
          <p14:tracePt t="155717" x="1881188" y="4767263"/>
          <p14:tracePt t="155724" x="1957388" y="4757738"/>
          <p14:tracePt t="155739" x="2085975" y="4733925"/>
          <p14:tracePt t="155756" x="2219325" y="4710113"/>
          <p14:tracePt t="155773" x="2347913" y="4691063"/>
          <p14:tracePt t="155789" x="2447925" y="4681538"/>
          <p14:tracePt t="155806" x="2543175" y="4681538"/>
          <p14:tracePt t="155823" x="2581275" y="4686300"/>
          <p14:tracePt t="155839" x="2600325" y="4691063"/>
          <p14:tracePt t="155856" x="2619375" y="4691063"/>
          <p14:tracePt t="155873" x="2628900" y="4691063"/>
          <p14:tracePt t="155889" x="2638425" y="4691063"/>
          <p14:tracePt t="155906" x="2662238" y="4695825"/>
          <p14:tracePt t="155922" x="2695575" y="4710113"/>
          <p14:tracePt t="155939" x="2719388" y="4729163"/>
          <p14:tracePt t="155956" x="2733675" y="4733925"/>
          <p14:tracePt t="155973" x="2743200" y="4738688"/>
          <p14:tracePt t="155989" x="2752725" y="4738688"/>
          <p14:tracePt t="156026" x="2752725" y="4743450"/>
          <p14:tracePt t="156039" x="2752725" y="4748213"/>
          <p14:tracePt t="156056" x="2743200" y="4757738"/>
          <p14:tracePt t="156072" x="2724150" y="4781550"/>
          <p14:tracePt t="156089" x="2700338" y="4800600"/>
          <p14:tracePt t="156106" x="2676525" y="4814888"/>
          <p14:tracePt t="156123" x="2671763" y="4824413"/>
          <p14:tracePt t="156139" x="2667000" y="4824413"/>
          <p14:tracePt t="156156" x="2657475" y="4824413"/>
          <p14:tracePt t="156202" x="2662238" y="4824413"/>
          <p14:tracePt t="156208" x="2667000" y="4824413"/>
          <p14:tracePt t="156223" x="2695575" y="4824413"/>
          <p14:tracePt t="156239" x="2728913" y="4819650"/>
          <p14:tracePt t="156256" x="2781300" y="4819650"/>
          <p14:tracePt t="156273" x="2814638" y="4814888"/>
          <p14:tracePt t="156289" x="2876550" y="4814888"/>
          <p14:tracePt t="156306" x="2895600" y="4814888"/>
          <p14:tracePt t="156323" x="2914650" y="4814888"/>
          <p14:tracePt t="156339" x="2928938" y="4814888"/>
          <p14:tracePt t="156356" x="2947988" y="4814888"/>
          <p14:tracePt t="156373" x="2962275" y="4814888"/>
          <p14:tracePt t="156389" x="2986088" y="4814888"/>
          <p14:tracePt t="156406" x="3019425" y="4819650"/>
          <p14:tracePt t="156422" x="3071813" y="4824413"/>
          <p14:tracePt t="156439" x="3109913" y="4824413"/>
          <p14:tracePt t="156456" x="3128963" y="4824413"/>
          <p14:tracePt t="156473" x="3157538" y="4824413"/>
          <p14:tracePt t="156489" x="3167063" y="4824413"/>
          <p14:tracePt t="156506" x="3171825" y="4824413"/>
          <p14:tracePt t="156522" x="3181350" y="4824413"/>
          <p14:tracePt t="156539" x="3186113" y="4824413"/>
          <p14:tracePt t="156556" x="3190875" y="4824413"/>
          <p14:tracePt t="156573" x="3200400" y="4805363"/>
          <p14:tracePt t="156589" x="3219450" y="4762500"/>
          <p14:tracePt t="156606" x="3238500" y="4672013"/>
          <p14:tracePt t="156622" x="3252788" y="4633913"/>
          <p14:tracePt t="156639" x="3257550" y="4614863"/>
          <p14:tracePt t="156656" x="3257550" y="4600575"/>
          <p14:tracePt t="156672" x="3257550" y="4591050"/>
          <p14:tracePt t="156689" x="3257550" y="4586288"/>
          <p14:tracePt t="156706" x="3257550" y="4581525"/>
          <p14:tracePt t="156723" x="3248025" y="4557713"/>
          <p14:tracePt t="156739" x="3224213" y="4548188"/>
          <p14:tracePt t="156756" x="3195638" y="4529138"/>
          <p14:tracePt t="156772" x="3167063" y="4514850"/>
          <p14:tracePt t="156789" x="3128963" y="4491038"/>
          <p14:tracePt t="156806" x="3114675" y="4476750"/>
          <p14:tracePt t="156822" x="3100388" y="4471988"/>
          <p14:tracePt t="156839" x="3081338" y="4462463"/>
          <p14:tracePt t="156856" x="3071813" y="4457700"/>
          <p14:tracePt t="156872" x="3048000" y="4448175"/>
          <p14:tracePt t="156889" x="3024188" y="4443413"/>
          <p14:tracePt t="156906" x="2957513" y="4443413"/>
          <p14:tracePt t="156922" x="2909888" y="4448175"/>
          <p14:tracePt t="156939" x="2862263" y="4457700"/>
          <p14:tracePt t="156956" x="2828925" y="4467225"/>
          <p14:tracePt t="156972" x="2809875" y="4467225"/>
          <p14:tracePt t="156989" x="2790825" y="4471988"/>
          <p14:tracePt t="157006" x="2781300" y="4476750"/>
          <p14:tracePt t="157022" x="2776538" y="4481513"/>
          <p14:tracePt t="157039" x="2762250" y="4500563"/>
          <p14:tracePt t="157056" x="2747963" y="4519613"/>
          <p14:tracePt t="157072" x="2733675" y="4572000"/>
          <p14:tracePt t="157089" x="2714625" y="4652963"/>
          <p14:tracePt t="157106" x="2705100" y="4686300"/>
          <p14:tracePt t="157123" x="2705100" y="4700588"/>
          <p14:tracePt t="157139" x="2705100" y="4710113"/>
          <p14:tracePt t="157156" x="2705100" y="4719638"/>
          <p14:tracePt t="157172" x="2705100" y="4724400"/>
          <p14:tracePt t="157189" x="2705100" y="4733925"/>
          <p14:tracePt t="157206" x="2705100" y="4738688"/>
          <p14:tracePt t="157222" x="2714625" y="4748213"/>
          <p14:tracePt t="157239" x="2743200" y="4767263"/>
          <p14:tracePt t="157256" x="2790825" y="4781550"/>
          <p14:tracePt t="157273" x="2890838" y="4810125"/>
          <p14:tracePt t="157289" x="2947988" y="4810125"/>
          <p14:tracePt t="157306" x="3014663" y="4810125"/>
          <p14:tracePt t="157322" x="3076575" y="4800600"/>
          <p14:tracePt t="157339" x="3176588" y="4772025"/>
          <p14:tracePt t="157356" x="3224213" y="4738688"/>
          <p14:tracePt t="157373" x="3262313" y="4705350"/>
          <p14:tracePt t="157389" x="3295650" y="4667250"/>
          <p14:tracePt t="157406" x="3314700" y="4624388"/>
          <p14:tracePt t="157422" x="3305175" y="4595813"/>
          <p14:tracePt t="157439" x="3281363" y="4572000"/>
          <p14:tracePt t="157456" x="3209925" y="4533900"/>
          <p14:tracePt t="157472" x="3167063" y="4514850"/>
          <p14:tracePt t="157489" x="3119438" y="4505325"/>
          <p14:tracePt t="157506" x="3076575" y="4505325"/>
          <p14:tracePt t="157522" x="3000375" y="4538663"/>
          <p14:tracePt t="157539" x="2909888" y="4591050"/>
          <p14:tracePt t="157556" x="2819400" y="4676775"/>
          <p14:tracePt t="157572" x="2738438" y="4738688"/>
          <p14:tracePt t="157589" x="2652713" y="4795838"/>
          <p14:tracePt t="157606" x="2628900" y="4810125"/>
          <p14:tracePt t="157622" x="2605088" y="4814888"/>
          <p14:tracePt t="157640" x="2595563" y="4819650"/>
          <p14:tracePt t="157656" x="2586038" y="4819650"/>
          <p14:tracePt t="157672" x="2581275" y="4819650"/>
          <p14:tracePt t="157689" x="2576513" y="4819650"/>
          <p14:tracePt t="157722" x="2571750" y="4819650"/>
          <p14:tracePt t="157752" x="2566988" y="4819650"/>
          <p14:tracePt t="157766" x="2562225" y="4819650"/>
          <p14:tracePt t="157773" x="2557463" y="4819650"/>
          <p14:tracePt t="157789" x="2543175" y="4819650"/>
          <p14:tracePt t="157806" x="2514600" y="4814888"/>
          <p14:tracePt t="157822" x="2476500" y="4800600"/>
          <p14:tracePt t="157839" x="2414588" y="4795838"/>
          <p14:tracePt t="157856" x="2381250" y="4786313"/>
          <p14:tracePt t="157873" x="2338388" y="4776788"/>
          <p14:tracePt t="157889" x="2266950" y="4776788"/>
          <p14:tracePt t="157906" x="2219325" y="4776788"/>
          <p14:tracePt t="157923" x="2162175" y="4776788"/>
          <p14:tracePt t="157939" x="2081213" y="4776788"/>
          <p14:tracePt t="157956" x="1985963" y="4776788"/>
          <p14:tracePt t="157972" x="1952625" y="4762500"/>
          <p14:tracePt t="157989" x="1919288" y="4738688"/>
          <p14:tracePt t="158006" x="1895475" y="4710113"/>
          <p14:tracePt t="158022" x="1871663" y="4648200"/>
          <p14:tracePt t="158039" x="1866900" y="4595813"/>
          <p14:tracePt t="158056" x="1866900" y="4524375"/>
          <p14:tracePt t="158073" x="1890713" y="4424363"/>
          <p14:tracePt t="158089" x="1928813" y="4376738"/>
          <p14:tracePt t="158106" x="1976438" y="4343400"/>
          <p14:tracePt t="158122" x="2062163" y="4314825"/>
          <p14:tracePt t="158139" x="2162175" y="4300538"/>
          <p14:tracePt t="158156" x="2214563" y="4314825"/>
          <p14:tracePt t="158172" x="2271713" y="4357688"/>
          <p14:tracePt t="158189" x="2328863" y="4410075"/>
          <p14:tracePt t="158206" x="2400300" y="4471988"/>
          <p14:tracePt t="158222" x="2424113" y="4505325"/>
          <p14:tracePt t="158239" x="2443163" y="4529138"/>
          <p14:tracePt t="158256" x="2452688" y="4548188"/>
          <p14:tracePt t="158272" x="2462213" y="4581525"/>
          <p14:tracePt t="158289" x="2462213" y="4605338"/>
          <p14:tracePt t="158306" x="2452688" y="4633913"/>
          <p14:tracePt t="158323" x="2433638" y="4681538"/>
          <p14:tracePt t="158339" x="2419350" y="4705350"/>
          <p14:tracePt t="158356" x="2409825" y="4724400"/>
          <p14:tracePt t="158372" x="2405063" y="4743450"/>
          <p14:tracePt t="158389" x="2395538" y="4752975"/>
          <p14:tracePt t="158405" x="2395538" y="4757738"/>
          <p14:tracePt t="159974" x="2414588" y="4757738"/>
          <p14:tracePt t="159982" x="2457450" y="4752975"/>
          <p14:tracePt t="159989" x="2490788" y="4748213"/>
          <p14:tracePt t="160005" x="2562225" y="4748213"/>
          <p14:tracePt t="160022" x="2628900" y="4748213"/>
          <p14:tracePt t="160039" x="2709863" y="4748213"/>
          <p14:tracePt t="160055" x="2805113" y="4748213"/>
          <p14:tracePt t="160089" x="2895600" y="4748213"/>
          <p14:tracePt t="160122" x="2957513" y="4748213"/>
          <p14:tracePt t="160139" x="2976563" y="4748213"/>
          <p14:tracePt t="160156" x="2986088" y="4748213"/>
          <p14:tracePt t="160172" x="3005138" y="4748213"/>
          <p14:tracePt t="160189" x="3024188" y="4748213"/>
          <p14:tracePt t="160205" x="3033713" y="4748213"/>
          <p14:tracePt t="160222" x="3038475" y="4748213"/>
          <p14:tracePt t="160239" x="3043238" y="4748213"/>
          <p14:tracePt t="160256" x="3048000" y="4748213"/>
          <p14:tracePt t="160272" x="3052763" y="4748213"/>
          <p14:tracePt t="160289" x="3057525" y="4748213"/>
          <p14:tracePt t="160305" x="3086100" y="4748213"/>
          <p14:tracePt t="160322" x="3119438" y="4748213"/>
          <p14:tracePt t="160339" x="3171825" y="4748213"/>
          <p14:tracePt t="160356" x="3262313" y="4748213"/>
          <p14:tracePt t="160372" x="3314700" y="4748213"/>
          <p14:tracePt t="160389" x="3362325" y="4748213"/>
          <p14:tracePt t="160405" x="3405188" y="4748213"/>
          <p14:tracePt t="160422" x="3462338" y="4748213"/>
          <p14:tracePt t="160439" x="3481388" y="4748213"/>
          <p14:tracePt t="160456" x="3495675" y="4748213"/>
          <p14:tracePt t="160472" x="3509963" y="4748213"/>
          <p14:tracePt t="160489" x="3519488" y="4748213"/>
          <p14:tracePt t="160506" x="3524250" y="4748213"/>
          <p14:tracePt t="160522" x="3529013" y="4748213"/>
          <p14:tracePt t="160539" x="3538538" y="4748213"/>
          <p14:tracePt t="160555" x="3548063" y="4748213"/>
          <p14:tracePt t="160572" x="3557588" y="4748213"/>
          <p14:tracePt t="160589" x="3581400" y="4748213"/>
          <p14:tracePt t="160606" x="3600450" y="4748213"/>
          <p14:tracePt t="160622" x="3605213" y="4748213"/>
          <p14:tracePt t="160639" x="3609975" y="4748213"/>
          <p14:tracePt t="160656" x="3614738" y="4748213"/>
          <p14:tracePt t="161025" x="3605213" y="4748213"/>
          <p14:tracePt t="161031" x="3586163" y="4748213"/>
          <p14:tracePt t="161039" x="3567113" y="4748213"/>
          <p14:tracePt t="161055" x="3543300" y="4733925"/>
          <p14:tracePt t="161072" x="3533775" y="4729163"/>
          <p14:tracePt t="161089" x="3519488" y="4705350"/>
          <p14:tracePt t="161105" x="3500438" y="4643438"/>
          <p14:tracePt t="161139" x="3500438" y="4567238"/>
          <p14:tracePt t="161172" x="3519488" y="4514850"/>
          <p14:tracePt t="161189" x="3529013" y="4505325"/>
          <p14:tracePt t="161205" x="3538538" y="4500563"/>
          <p14:tracePt t="161222" x="3562350" y="4491038"/>
          <p14:tracePt t="161239" x="3605213" y="4486275"/>
          <p14:tracePt t="161256" x="3643313" y="4486275"/>
          <p14:tracePt t="161272" x="3686175" y="4491038"/>
          <p14:tracePt t="161289" x="3729038" y="4505325"/>
          <p14:tracePt t="161306" x="3748088" y="4510088"/>
          <p14:tracePt t="161322" x="3757613" y="4514850"/>
          <p14:tracePt t="161339" x="3767138" y="4529138"/>
          <p14:tracePt t="161355" x="3776663" y="4543425"/>
          <p14:tracePt t="161372" x="3786188" y="4572000"/>
          <p14:tracePt t="161389" x="3786188" y="4595813"/>
          <p14:tracePt t="161406" x="3786188" y="4629150"/>
          <p14:tracePt t="161422" x="3786188" y="4643438"/>
          <p14:tracePt t="161439" x="3786188" y="4657725"/>
          <p14:tracePt t="161455" x="3786188" y="4667250"/>
          <p14:tracePt t="161472" x="3786188" y="4681538"/>
          <p14:tracePt t="161489" x="3786188" y="4686300"/>
          <p14:tracePt t="161505" x="3786188" y="4695825"/>
          <p14:tracePt t="161568" x="3786188" y="4700588"/>
          <p14:tracePt t="161574" x="3786188" y="4705350"/>
          <p14:tracePt t="161590" x="3776663" y="4705350"/>
          <p14:tracePt t="161605" x="3738563" y="4714875"/>
          <p14:tracePt t="161622" x="3686175" y="4729163"/>
          <p14:tracePt t="161639" x="3614738" y="4738688"/>
          <p14:tracePt t="161655" x="3500438" y="4743450"/>
          <p14:tracePt t="161672" x="3443288" y="4743450"/>
          <p14:tracePt t="161689" x="3400425" y="4743450"/>
          <p14:tracePt t="161705" x="3362325" y="4743450"/>
          <p14:tracePt t="161707" x="3352800" y="4743450"/>
          <p14:tracePt t="161722" x="3328988" y="4743450"/>
          <p14:tracePt t="161739" x="3309938" y="4743450"/>
          <p14:tracePt t="161755" x="3286125" y="4743450"/>
          <p14:tracePt t="161773" x="3243263" y="4743450"/>
          <p14:tracePt t="161789" x="3205163" y="4757738"/>
          <p14:tracePt t="161806" x="3176588" y="4757738"/>
          <p14:tracePt t="161822" x="3148013" y="4767263"/>
          <p14:tracePt t="161839" x="3114675" y="4767263"/>
          <p14:tracePt t="161855" x="3095625" y="4767263"/>
          <p14:tracePt t="161872" x="3071813" y="4781550"/>
          <p14:tracePt t="161889" x="3048000" y="4786313"/>
          <p14:tracePt t="161905" x="3014663" y="4795838"/>
          <p14:tracePt t="161922" x="3005138" y="4800600"/>
          <p14:tracePt t="161939" x="2995613" y="4800600"/>
          <p14:tracePt t="161956" x="2986088" y="4800600"/>
          <p14:tracePt t="161972" x="2981325" y="4800600"/>
          <p14:tracePt t="161989" x="2976563" y="4800600"/>
          <p14:tracePt t="162397" x="2962275" y="4805363"/>
          <p14:tracePt t="162404" x="2943225" y="4814888"/>
          <p14:tracePt t="162411" x="2919413" y="4819650"/>
          <p14:tracePt t="162439" x="2857500" y="4833938"/>
          <p14:tracePt t="162472" x="2786063" y="4848225"/>
          <p14:tracePt t="162489" x="2776538" y="4848225"/>
          <p14:tracePt t="162505" x="2767013" y="4848225"/>
          <p14:tracePt t="162522" x="2757488" y="4848225"/>
          <p14:tracePt t="162539" x="2747963" y="4848225"/>
          <p14:tracePt t="162555" x="2743200" y="4848225"/>
          <p14:tracePt t="162852" x="2747963" y="4848225"/>
          <p14:tracePt t="162859" x="2767013" y="4848225"/>
          <p14:tracePt t="162872" x="2786063" y="4848225"/>
          <p14:tracePt t="162889" x="2838450" y="4848225"/>
          <p14:tracePt t="162905" x="2881313" y="4848225"/>
          <p14:tracePt t="162922" x="2914650" y="4848225"/>
          <p14:tracePt t="162938" x="2957513" y="4848225"/>
          <p14:tracePt t="162955" x="3014663" y="4843463"/>
          <p14:tracePt t="162972" x="3033713" y="4829175"/>
          <p14:tracePt t="162989" x="3043238" y="4829175"/>
          <p14:tracePt t="163006" x="3052763" y="4829175"/>
          <p14:tracePt t="163022" x="3062288" y="4829175"/>
          <p14:tracePt t="163038" x="3067050" y="4829175"/>
          <p14:tracePt t="163055" x="3071813" y="4829175"/>
          <p14:tracePt t="163961" x="3086100" y="4824413"/>
          <p14:tracePt t="163968" x="3090863" y="4824413"/>
          <p14:tracePt t="163982" x="3095625" y="4824413"/>
          <p14:tracePt t="163990" x="3100388" y="4824413"/>
          <p14:tracePt t="164005" x="3105150" y="4824413"/>
          <p14:tracePt t="164022" x="3109913" y="4824413"/>
          <p14:tracePt t="164055" x="3114675" y="4824413"/>
          <p14:tracePt t="164408" x="3086100" y="4824413"/>
          <p14:tracePt t="164415" x="3038475" y="4824413"/>
          <p14:tracePt t="164423" x="3005138" y="4824413"/>
          <p14:tracePt t="164439" x="2924175" y="4824413"/>
          <p14:tracePt t="164455" x="2857500" y="4824413"/>
          <p14:tracePt t="164472" x="2767013" y="4819650"/>
          <p14:tracePt t="164505" x="2547938" y="4800600"/>
          <p14:tracePt t="164539" x="2400300" y="4800600"/>
          <p14:tracePt t="164555" x="2305050" y="4800600"/>
          <p14:tracePt t="164572" x="2257425" y="4800600"/>
          <p14:tracePt t="164589" x="2219325" y="4800600"/>
          <p14:tracePt t="164605" x="2166938" y="4800600"/>
          <p14:tracePt t="164622" x="2147888" y="4800600"/>
          <p14:tracePt t="164639" x="2128838" y="4800600"/>
          <p14:tracePt t="164655" x="2114550" y="4800600"/>
          <p14:tracePt t="164672" x="2105025" y="4800600"/>
          <p14:tracePt t="164689" x="2100263" y="4800600"/>
          <p14:tracePt t="164705" x="2090738" y="4800600"/>
          <p14:tracePt t="164820" x="2090738" y="4795838"/>
          <p14:tracePt t="164826" x="2095500" y="4791075"/>
          <p14:tracePt t="164838" x="2100263" y="4791075"/>
          <p14:tracePt t="164855" x="2147888" y="4776788"/>
          <p14:tracePt t="164872" x="2209800" y="4762500"/>
          <p14:tracePt t="164888" x="2271713" y="4748213"/>
          <p14:tracePt t="164905" x="2333625" y="4738688"/>
          <p14:tracePt t="164922" x="2428875" y="4733925"/>
          <p14:tracePt t="164939" x="2476500" y="4733925"/>
          <p14:tracePt t="164955" x="2514600" y="4733925"/>
          <p14:tracePt t="164972" x="2533650" y="4733925"/>
          <p14:tracePt t="164988" x="2543175" y="4733925"/>
          <p14:tracePt t="165005" x="2547938" y="4733925"/>
          <p14:tracePt t="165039" x="2538413" y="4743450"/>
          <p14:tracePt t="165055" x="2514600" y="4767263"/>
          <p14:tracePt t="165072" x="2438400" y="4795838"/>
          <p14:tracePt t="165089" x="2343150" y="4838700"/>
          <p14:tracePt t="165105" x="2214563" y="4852988"/>
          <p14:tracePt t="165122" x="2171700" y="4852988"/>
          <p14:tracePt t="165139" x="2143125" y="4833938"/>
          <p14:tracePt t="165155" x="2124075" y="4805363"/>
          <p14:tracePt t="165172" x="2109788" y="4614863"/>
          <p14:tracePt t="165189" x="2119313" y="4519613"/>
          <p14:tracePt t="165205" x="2143125" y="4481513"/>
          <p14:tracePt t="165222" x="2219325" y="4424363"/>
          <p14:tracePt t="165238" x="2262188" y="4414838"/>
          <p14:tracePt t="165255" x="2314575" y="4414838"/>
          <p14:tracePt t="165272" x="2347913" y="4414838"/>
          <p14:tracePt t="165289" x="2405063" y="4443413"/>
          <p14:tracePt t="165305" x="2438400" y="4476750"/>
          <p14:tracePt t="165322" x="2471738" y="4524375"/>
          <p14:tracePt t="165339" x="2500313" y="4586288"/>
          <p14:tracePt t="165355" x="2519363" y="4667250"/>
          <p14:tracePt t="165372" x="2524125" y="4719638"/>
          <p14:tracePt t="165388" x="2524125" y="4762500"/>
          <p14:tracePt t="165406" x="2514600" y="4810125"/>
          <p14:tracePt t="165422" x="2505075" y="4829175"/>
          <p14:tracePt t="165438" x="2500313" y="4843463"/>
          <p14:tracePt t="165455" x="2490788" y="4848225"/>
          <p14:tracePt t="165472" x="2490788" y="4852988"/>
          <p14:tracePt t="165538" x="2490788" y="4857750"/>
          <p14:tracePt t="166031" x="2438400" y="4881563"/>
          <p14:tracePt t="166037" x="2381250" y="4905375"/>
          <p14:tracePt t="166044" x="2309813" y="4924425"/>
          <p14:tracePt t="166055" x="2228850" y="4948238"/>
          <p14:tracePt t="166072" x="2062163" y="4986338"/>
          <p14:tracePt t="166089" x="1852613" y="5019675"/>
          <p14:tracePt t="166122" x="1657350" y="5053013"/>
          <p14:tracePt t="166155" x="1447800" y="5072063"/>
          <p14:tracePt t="166172" x="1376363" y="5081588"/>
          <p14:tracePt t="166188" x="1323975" y="5095875"/>
          <p14:tracePt t="166205" x="1281113" y="5100638"/>
          <p14:tracePt t="166207" x="1257300" y="5105400"/>
          <p14:tracePt t="166222" x="1195388" y="5119688"/>
          <p14:tracePt t="166238" x="1143000" y="5129213"/>
          <p14:tracePt t="166255" x="1095375" y="5133975"/>
          <p14:tracePt t="166272" x="1033463" y="5148263"/>
          <p14:tracePt t="166288" x="1004888" y="5157788"/>
          <p14:tracePt t="166305" x="966788" y="5162550"/>
          <p14:tracePt t="166322" x="923925" y="5172075"/>
          <p14:tracePt t="166338" x="852488" y="5181600"/>
          <p14:tracePt t="166355" x="804863" y="5195888"/>
          <p14:tracePt t="166372" x="752475" y="5200650"/>
          <p14:tracePt t="166389" x="700088" y="5205413"/>
          <p14:tracePt t="166405" x="661988" y="5214938"/>
          <p14:tracePt t="166422" x="628650" y="5219700"/>
          <p14:tracePt t="166438" x="600075" y="5219700"/>
          <p14:tracePt t="166455" x="557213" y="5219700"/>
          <p14:tracePt t="166472" x="538163" y="5219700"/>
          <p14:tracePt t="166488" x="528638" y="5219700"/>
          <p14:tracePt t="166506" x="514350" y="5219700"/>
          <p14:tracePt t="166522" x="500063" y="5219700"/>
          <p14:tracePt t="166538" x="490538" y="5219700"/>
          <p14:tracePt t="166555" x="485775" y="5219700"/>
          <p14:tracePt t="167044" x="547688" y="5181600"/>
          <p14:tracePt t="167050" x="633413" y="5119688"/>
          <p14:tracePt t="167058" x="738188" y="5057775"/>
          <p14:tracePt t="167072" x="1004888" y="4953000"/>
          <p14:tracePt t="167088" x="1176338" y="4900613"/>
          <p14:tracePt t="167105" x="1314450" y="4862513"/>
          <p14:tracePt t="167122" x="1452563" y="4838700"/>
          <p14:tracePt t="167155" x="1681163" y="4824413"/>
          <p14:tracePt t="167188" x="1766888" y="4824413"/>
          <p14:tracePt t="167205" x="1828800" y="4824413"/>
          <p14:tracePt t="167221" x="1862138" y="4824413"/>
          <p14:tracePt t="167238" x="1890713" y="4824413"/>
          <p14:tracePt t="167255" x="1924050" y="4824413"/>
          <p14:tracePt t="167272" x="1938338" y="4824413"/>
          <p14:tracePt t="167288" x="1947863" y="4824413"/>
          <p14:tracePt t="167305" x="1957388" y="4824413"/>
          <p14:tracePt t="167322" x="1966913" y="4824413"/>
          <p14:tracePt t="167355" x="1976438" y="4824413"/>
          <p14:tracePt t="167372" x="1990725" y="4824413"/>
          <p14:tracePt t="167388" x="2024063" y="4824413"/>
          <p14:tracePt t="167405" x="2043113" y="4824413"/>
          <p14:tracePt t="167422" x="2062163" y="4824413"/>
          <p14:tracePt t="167439" x="2081213" y="4824413"/>
          <p14:tracePt t="167455" x="2090738" y="4824413"/>
          <p14:tracePt t="167472" x="2095500" y="4824413"/>
          <p14:tracePt t="167488" x="2100263" y="4824413"/>
          <p14:tracePt t="167763" x="2138363" y="4814888"/>
          <p14:tracePt t="167770" x="2181225" y="4810125"/>
          <p14:tracePt t="167777" x="2243138" y="4791075"/>
          <p14:tracePt t="167788" x="2300288" y="4791075"/>
          <p14:tracePt t="167805" x="2381250" y="4776788"/>
          <p14:tracePt t="167822" x="2476500" y="4776788"/>
          <p14:tracePt t="167838" x="2519363" y="4776788"/>
          <p14:tracePt t="167855" x="2547938" y="4776788"/>
          <p14:tracePt t="167872" x="2586038" y="4776788"/>
          <p14:tracePt t="167888" x="2605088" y="4776788"/>
          <p14:tracePt t="167905" x="2628900" y="4776788"/>
          <p14:tracePt t="167921" x="2647950" y="4776788"/>
          <p14:tracePt t="167938" x="2671763" y="4776788"/>
          <p14:tracePt t="167955" x="2686050" y="4776788"/>
          <p14:tracePt t="167972" x="2700338" y="4776788"/>
          <p14:tracePt t="167988" x="2709863" y="4776788"/>
          <p14:tracePt t="168005" x="2733675" y="4781550"/>
          <p14:tracePt t="168022" x="2747963" y="4781550"/>
          <p14:tracePt t="168038" x="2757488" y="4781550"/>
          <p14:tracePt t="168055" x="2767013" y="4781550"/>
          <p14:tracePt t="168071" x="2776538" y="4781550"/>
          <p14:tracePt t="168088" x="2781300" y="4781550"/>
          <p14:tracePt t="168136" x="2786063" y="4781550"/>
          <p14:tracePt t="168577" x="2690813" y="4781550"/>
          <p14:tracePt t="168585" x="2524125" y="4791075"/>
          <p14:tracePt t="168592" x="2290763" y="4805363"/>
          <p14:tracePt t="168605" x="2109788" y="4805363"/>
          <p14:tracePt t="168622" x="1800225" y="4843463"/>
          <p14:tracePt t="168638" x="1604963" y="4881563"/>
          <p14:tracePt t="168672" x="1381125" y="4924425"/>
          <p14:tracePt t="168705" x="1295400" y="4938713"/>
          <p14:tracePt t="168722" x="1266825" y="4948238"/>
          <p14:tracePt t="168738" x="1219200" y="4967288"/>
          <p14:tracePt t="168755" x="1200150" y="4972050"/>
          <p14:tracePt t="168771" x="1185863" y="4981575"/>
          <p14:tracePt t="168981" x="1123950" y="5014913"/>
          <p14:tracePt t="168989" x="1052513" y="5057775"/>
          <p14:tracePt t="168995" x="971550" y="5095875"/>
          <p14:tracePt t="169005" x="900113" y="5124450"/>
          <p14:tracePt t="169023" x="781050" y="5162550"/>
          <p14:tracePt t="169038" x="709613" y="5186363"/>
          <p14:tracePt t="169055" x="642938" y="5214938"/>
          <p14:tracePt t="169072" x="614363" y="5229225"/>
          <p14:tracePt t="169088" x="600075" y="5243513"/>
          <p14:tracePt t="169105" x="585788" y="5253038"/>
          <p14:tracePt t="169122" x="576263" y="5257800"/>
          <p14:tracePt t="169138" x="571500" y="5257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Enhanced for loop</a:t>
            </a:r>
            <a:endParaRPr lang="ko-KR" altLang="en-US" smtClean="0"/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495300" y="1160744"/>
            <a:ext cx="8994204" cy="51845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java.util.ArrayList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java.util.List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ForLoop_3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List&lt;String&gt; messages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new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&lt;&gt;();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messages.add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("Hello");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messages.add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\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tGreat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messages.add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(“\t10 !");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wordCount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charCount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 final String message : messages )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(message);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wordCount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++;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charCount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message.trim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().length();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("Word: " +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wordCount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", Chars: " +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charCount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6969224" y="3717032"/>
            <a:ext cx="2520280" cy="15292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98583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985838" algn="l"/>
              </a:tabLst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	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Great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985838" algn="l"/>
              </a:tabLst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985838" algn="l"/>
              </a:tabLst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Word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3, Chars: 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842"/>
    </mc:Choice>
    <mc:Fallback xmlns="">
      <p:transition spd="slow" advTm="17184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11" x="623888" y="5153025"/>
          <p14:tracePt t="718" x="714375" y="4957763"/>
          <p14:tracePt t="726" x="809625" y="4805363"/>
          <p14:tracePt t="740" x="909638" y="4629150"/>
          <p14:tracePt t="757" x="1076325" y="4367213"/>
          <p14:tracePt t="773" x="1238250" y="4148138"/>
          <p14:tracePt t="791" x="1514475" y="3848100"/>
          <p14:tracePt t="824" x="1862138" y="3476625"/>
          <p14:tracePt t="857" x="2114550" y="3271838"/>
          <p14:tracePt t="874" x="2185988" y="3190875"/>
          <p14:tracePt t="890" x="2247900" y="3133725"/>
          <p14:tracePt t="908" x="2309813" y="3062288"/>
          <p14:tracePt t="924" x="2333625" y="3038475"/>
          <p14:tracePt t="940" x="2352675" y="3019425"/>
          <p14:tracePt t="957" x="2357438" y="3014663"/>
          <p14:tracePt t="1129" x="2400300" y="2947988"/>
          <p14:tracePt t="1135" x="2452688" y="2871788"/>
          <p14:tracePt t="1143" x="2505075" y="2800350"/>
          <p14:tracePt t="1157" x="2624138" y="2686050"/>
          <p14:tracePt t="1173" x="2728913" y="2571750"/>
          <p14:tracePt t="1190" x="2790825" y="2495550"/>
          <p14:tracePt t="1207" x="2824163" y="2462213"/>
          <p14:tracePt t="1223" x="2833688" y="2443163"/>
          <p14:tracePt t="1240" x="2843213" y="2438400"/>
          <p14:tracePt t="1257" x="2847975" y="2433638"/>
          <p14:tracePt t="1273" x="2852738" y="2424113"/>
          <p14:tracePt t="1290" x="2857500" y="2414588"/>
          <p14:tracePt t="1307" x="2862263" y="2390775"/>
          <p14:tracePt t="1323" x="2871788" y="2366963"/>
          <p14:tracePt t="1340" x="2895600" y="2333625"/>
          <p14:tracePt t="1357" x="2919413" y="2309813"/>
          <p14:tracePt t="1373" x="2943225" y="2295525"/>
          <p14:tracePt t="1390" x="2952750" y="2276475"/>
          <p14:tracePt t="1407" x="2971800" y="2266950"/>
          <p14:tracePt t="1423" x="2971800" y="2262188"/>
          <p14:tracePt t="1451" x="2971800" y="2257425"/>
          <p14:tracePt t="1473" x="2971800" y="2252663"/>
          <p14:tracePt t="1480" x="2971800" y="2247900"/>
          <p14:tracePt t="1495" x="2957513" y="2243138"/>
          <p14:tracePt t="1507" x="2952750" y="2238375"/>
          <p14:tracePt t="1523" x="2914650" y="2214563"/>
          <p14:tracePt t="1540" x="2862263" y="2205038"/>
          <p14:tracePt t="1557" x="2786063" y="2181225"/>
          <p14:tracePt t="1573" x="2724150" y="2157413"/>
          <p14:tracePt t="1590" x="2657475" y="2147888"/>
          <p14:tracePt t="1607" x="2614613" y="2143125"/>
          <p14:tracePt t="1623" x="2586038" y="2133600"/>
          <p14:tracePt t="1640" x="2562225" y="2124075"/>
          <p14:tracePt t="1657" x="2514600" y="2124075"/>
          <p14:tracePt t="1673" x="2476500" y="2124075"/>
          <p14:tracePt t="1690" x="2428875" y="2133600"/>
          <p14:tracePt t="1707" x="2319338" y="2138363"/>
          <p14:tracePt t="1723" x="2257425" y="2138363"/>
          <p14:tracePt t="1740" x="2209800" y="2138363"/>
          <p14:tracePt t="1757" x="2171700" y="2124075"/>
          <p14:tracePt t="1773" x="2133600" y="2114550"/>
          <p14:tracePt t="1790" x="2114550" y="2105025"/>
          <p14:tracePt t="1807" x="2100263" y="2095500"/>
          <p14:tracePt t="1823" x="2095500" y="2090738"/>
          <p14:tracePt t="1840" x="2085975" y="2081213"/>
          <p14:tracePt t="1857" x="2081213" y="2081213"/>
          <p14:tracePt t="1943" x="2081213" y="2076450"/>
          <p14:tracePt t="1950" x="2085975" y="2071688"/>
          <p14:tracePt t="1958" x="2095500" y="2071688"/>
          <p14:tracePt t="1973" x="2124075" y="2062163"/>
          <p14:tracePt t="1990" x="2176463" y="2057400"/>
          <p14:tracePt t="2006" x="2238375" y="2047875"/>
          <p14:tracePt t="2023" x="2333625" y="2033588"/>
          <p14:tracePt t="2040" x="2381250" y="2024063"/>
          <p14:tracePt t="2057" x="2419350" y="2024063"/>
          <p14:tracePt t="2073" x="2447925" y="2024063"/>
          <p14:tracePt t="2090" x="2471738" y="2024063"/>
          <p14:tracePt t="2107" x="2495550" y="2009775"/>
          <p14:tracePt t="2123" x="2505075" y="2005013"/>
          <p14:tracePt t="2140" x="2524125" y="1995488"/>
          <p14:tracePt t="2157" x="2538413" y="1990725"/>
          <p14:tracePt t="2173" x="2552700" y="1990725"/>
          <p14:tracePt t="2190" x="2576513" y="1990725"/>
          <p14:tracePt t="2207" x="2619375" y="1990725"/>
          <p14:tracePt t="2223" x="2647950" y="1990725"/>
          <p14:tracePt t="2240" x="2671763" y="1990725"/>
          <p14:tracePt t="2257" x="2690813" y="1990725"/>
          <p14:tracePt t="2273" x="2724150" y="1990725"/>
          <p14:tracePt t="2290" x="2747963" y="1995488"/>
          <p14:tracePt t="2306" x="2771775" y="2005013"/>
          <p14:tracePt t="2324" x="2809875" y="2014538"/>
          <p14:tracePt t="2340" x="2847975" y="2028825"/>
          <p14:tracePt t="2356" x="2881313" y="2033588"/>
          <p14:tracePt t="2373" x="2928938" y="2047875"/>
          <p14:tracePt t="2390" x="2981325" y="2057400"/>
          <p14:tracePt t="2407" x="3019425" y="2057400"/>
          <p14:tracePt t="2423" x="3038475" y="2057400"/>
          <p14:tracePt t="2440" x="3052763" y="2062163"/>
          <p14:tracePt t="2456" x="3071813" y="2062163"/>
          <p14:tracePt t="2473" x="3086100" y="2062163"/>
          <p14:tracePt t="2490" x="3090863" y="2062163"/>
          <p14:tracePt t="2507" x="3095625" y="2062163"/>
          <p14:tracePt t="2523" x="3105150" y="2062163"/>
          <p14:tracePt t="2618" x="3109913" y="2062163"/>
          <p14:tracePt t="2626" x="3114675" y="2062163"/>
          <p14:tracePt t="2641" x="3119438" y="2062163"/>
          <p14:tracePt t="2657" x="3124200" y="2062163"/>
          <p14:tracePt t="2673" x="3133725" y="2066925"/>
          <p14:tracePt t="2690" x="3143250" y="2066925"/>
          <p14:tracePt t="2707" x="3162300" y="2066925"/>
          <p14:tracePt t="2723" x="3181350" y="2066925"/>
          <p14:tracePt t="2740" x="3195638" y="2066925"/>
          <p14:tracePt t="2757" x="3205163" y="2066925"/>
          <p14:tracePt t="2773" x="3214688" y="2071688"/>
          <p14:tracePt t="2790" x="3224213" y="2076450"/>
          <p14:tracePt t="2807" x="3238500" y="2081213"/>
          <p14:tracePt t="2823" x="3257550" y="2085975"/>
          <p14:tracePt t="2840" x="3262313" y="2085975"/>
          <p14:tracePt t="2857" x="3271838" y="2085975"/>
          <p14:tracePt t="2873" x="3276600" y="2085975"/>
          <p14:tracePt t="2890" x="3286125" y="2085975"/>
          <p14:tracePt t="4785" x="3286125" y="2243138"/>
          <p14:tracePt t="4793" x="3271838" y="2371725"/>
          <p14:tracePt t="4807" x="3238500" y="2643188"/>
          <p14:tracePt t="4823" x="3176588" y="2943225"/>
          <p14:tracePt t="4840" x="3095625" y="3119438"/>
          <p14:tracePt t="4857" x="2938463" y="3448050"/>
          <p14:tracePt t="4890" x="2771775" y="3724275"/>
          <p14:tracePt t="4923" x="2524125" y="4010025"/>
          <p14:tracePt t="4940" x="2433638" y="4095750"/>
          <p14:tracePt t="4956" x="2362200" y="4157663"/>
          <p14:tracePt t="4974" x="2257425" y="4224338"/>
          <p14:tracePt t="4990" x="2190750" y="4271963"/>
          <p14:tracePt t="5006" x="2124075" y="4310063"/>
          <p14:tracePt t="5023" x="2066925" y="4333875"/>
          <p14:tracePt t="5040" x="1995488" y="4376738"/>
          <p14:tracePt t="5056" x="1938338" y="4400550"/>
          <p14:tracePt t="5073" x="1885950" y="4429125"/>
          <p14:tracePt t="5090" x="1809750" y="4467225"/>
          <p14:tracePt t="5106" x="1714500" y="4510088"/>
          <p14:tracePt t="5123" x="1643063" y="4533900"/>
          <p14:tracePt t="5140" x="1590675" y="4552950"/>
          <p14:tracePt t="5156" x="1533525" y="4572000"/>
          <p14:tracePt t="5173" x="1504950" y="4572000"/>
          <p14:tracePt t="5190" x="1466850" y="4557713"/>
          <p14:tracePt t="5206" x="1438275" y="4538663"/>
          <p14:tracePt t="5223" x="1395413" y="4505325"/>
          <p14:tracePt t="5240" x="1371600" y="4491038"/>
          <p14:tracePt t="5256" x="1352550" y="4481513"/>
          <p14:tracePt t="5273" x="1328738" y="4476750"/>
          <p14:tracePt t="5290" x="1309688" y="4476750"/>
          <p14:tracePt t="5306" x="1295400" y="4476750"/>
          <p14:tracePt t="5323" x="1290638" y="4476750"/>
          <p14:tracePt t="5340" x="1281113" y="4476750"/>
          <p14:tracePt t="5356" x="1271588" y="4476750"/>
          <p14:tracePt t="5373" x="1266825" y="4476750"/>
          <p14:tracePt t="5390" x="1257300" y="4476750"/>
          <p14:tracePt t="5407" x="1214438" y="4505325"/>
          <p14:tracePt t="5423" x="1185863" y="4519613"/>
          <p14:tracePt t="5440" x="1157288" y="4538663"/>
          <p14:tracePt t="5456" x="1133475" y="4543425"/>
          <p14:tracePt t="5473" x="1100138" y="4543425"/>
          <p14:tracePt t="5490" x="1076325" y="4533900"/>
          <p14:tracePt t="5506" x="1052513" y="4514850"/>
          <p14:tracePt t="5523" x="1028700" y="4486275"/>
          <p14:tracePt t="5540" x="995363" y="4429125"/>
          <p14:tracePt t="5556" x="985838" y="4386263"/>
          <p14:tracePt t="5573" x="985838" y="4319588"/>
          <p14:tracePt t="5590" x="1004888" y="4176713"/>
          <p14:tracePt t="5606" x="1033463" y="4100513"/>
          <p14:tracePt t="5623" x="1047750" y="4067175"/>
          <p14:tracePt t="5640" x="1071563" y="4043363"/>
          <p14:tracePt t="5657" x="1123950" y="4005263"/>
          <p14:tracePt t="5673" x="1185863" y="3976688"/>
          <p14:tracePt t="5690" x="1271588" y="3962400"/>
          <p14:tracePt t="5706" x="1328738" y="3952875"/>
          <p14:tracePt t="5723" x="1385888" y="3957638"/>
          <p14:tracePt t="5740" x="1414463" y="3967163"/>
          <p14:tracePt t="5756" x="1438275" y="3990975"/>
          <p14:tracePt t="5773" x="1462088" y="4024313"/>
          <p14:tracePt t="5790" x="1500188" y="4095750"/>
          <p14:tracePt t="5806" x="1519238" y="4124325"/>
          <p14:tracePt t="5823" x="1528763" y="4148138"/>
          <p14:tracePt t="5840" x="1543050" y="4181475"/>
          <p14:tracePt t="5856" x="1547813" y="4210050"/>
          <p14:tracePt t="5873" x="1547813" y="4252913"/>
          <p14:tracePt t="5890" x="1547813" y="4295775"/>
          <p14:tracePt t="5906" x="1524000" y="4357688"/>
          <p14:tracePt t="5923" x="1504950" y="4391025"/>
          <p14:tracePt t="5940" x="1481138" y="4414838"/>
          <p14:tracePt t="5956" x="1447800" y="4438650"/>
          <p14:tracePt t="5973" x="1371600" y="4471988"/>
          <p14:tracePt t="5990" x="1319213" y="4481513"/>
          <p14:tracePt t="6006" x="1266825" y="4491038"/>
          <p14:tracePt t="6023" x="1214438" y="4491038"/>
          <p14:tracePt t="6039" x="1185863" y="4481513"/>
          <p14:tracePt t="6056" x="1162050" y="4457700"/>
          <p14:tracePt t="6073" x="1128713" y="4419600"/>
          <p14:tracePt t="6090" x="1095375" y="4348163"/>
          <p14:tracePt t="6106" x="1076325" y="4281488"/>
          <p14:tracePt t="6123" x="1066800" y="4191000"/>
          <p14:tracePt t="6140" x="1071563" y="4076700"/>
          <p14:tracePt t="6156" x="1100138" y="3948113"/>
          <p14:tracePt t="6173" x="1119188" y="3900488"/>
          <p14:tracePt t="6190" x="1133475" y="3871913"/>
          <p14:tracePt t="6207" x="1152525" y="3862388"/>
          <p14:tracePt t="6223" x="1228725" y="3838575"/>
          <p14:tracePt t="6240" x="1285875" y="3838575"/>
          <p14:tracePt t="6256" x="1338263" y="3843338"/>
          <p14:tracePt t="6273" x="1390650" y="3881438"/>
          <p14:tracePt t="6290" x="1433513" y="3957638"/>
          <p14:tracePt t="6306" x="1466850" y="4033838"/>
          <p14:tracePt t="6323" x="1476375" y="4076700"/>
          <p14:tracePt t="6340" x="1476375" y="4148138"/>
          <p14:tracePt t="6356" x="1476375" y="4191000"/>
          <p14:tracePt t="6373" x="1457325" y="4243388"/>
          <p14:tracePt t="6390" x="1419225" y="4305300"/>
          <p14:tracePt t="6406" x="1395413" y="4338638"/>
          <p14:tracePt t="6423" x="1381125" y="4352925"/>
          <p14:tracePt t="6440" x="1371600" y="4367213"/>
          <p14:tracePt t="6456" x="1362075" y="4376738"/>
          <p14:tracePt t="6473" x="1352550" y="4381500"/>
          <p14:tracePt t="6490" x="1352550" y="4386263"/>
          <p14:tracePt t="6603" x="1362075" y="4386263"/>
          <p14:tracePt t="6611" x="1376363" y="4386263"/>
          <p14:tracePt t="6623" x="1395413" y="4371975"/>
          <p14:tracePt t="6640" x="1471613" y="4348163"/>
          <p14:tracePt t="6656" x="1600200" y="4314825"/>
          <p14:tracePt t="6673" x="1814513" y="4276725"/>
          <p14:tracePt t="6690" x="2024063" y="4238625"/>
          <p14:tracePt t="6706" x="2490788" y="4214813"/>
          <p14:tracePt t="6723" x="2738438" y="4195763"/>
          <p14:tracePt t="6740" x="2981325" y="4186238"/>
          <p14:tracePt t="6756" x="3181350" y="4176713"/>
          <p14:tracePt t="6773" x="3462338" y="4162425"/>
          <p14:tracePt t="6790" x="3648075" y="4152900"/>
          <p14:tracePt t="6806" x="3795713" y="4143375"/>
          <p14:tracePt t="6823" x="4005263" y="4143375"/>
          <p14:tracePt t="6840" x="4100513" y="4143375"/>
          <p14:tracePt t="6856" x="4171950" y="4152900"/>
          <p14:tracePt t="6873" x="4205288" y="4152900"/>
          <p14:tracePt t="6890" x="4238625" y="4152900"/>
          <p14:tracePt t="6906" x="4257675" y="4152900"/>
          <p14:tracePt t="6923" x="4281488" y="4152900"/>
          <p14:tracePt t="6940" x="4295775" y="4152900"/>
          <p14:tracePt t="6956" x="4305300" y="4152900"/>
          <p14:tracePt t="7183" x="4314825" y="4171950"/>
          <p14:tracePt t="7191" x="4324350" y="4195763"/>
          <p14:tracePt t="7199" x="4329113" y="4233863"/>
          <p14:tracePt t="7206" x="4338638" y="4276725"/>
          <p14:tracePt t="7223" x="4338638" y="4329113"/>
          <p14:tracePt t="7240" x="4333875" y="4376738"/>
          <p14:tracePt t="7256" x="4314825" y="4438650"/>
          <p14:tracePt t="7273" x="4300538" y="4486275"/>
          <p14:tracePt t="7290" x="4271963" y="4514850"/>
          <p14:tracePt t="7306" x="4243388" y="4538663"/>
          <p14:tracePt t="7323" x="4186238" y="4562475"/>
          <p14:tracePt t="7340" x="4152900" y="4562475"/>
          <p14:tracePt t="7356" x="4105275" y="4548188"/>
          <p14:tracePt t="7373" x="4076700" y="4524375"/>
          <p14:tracePt t="7389" x="4010025" y="4419600"/>
          <p14:tracePt t="7406" x="3986213" y="4291013"/>
          <p14:tracePt t="7423" x="3976688" y="4200525"/>
          <p14:tracePt t="7440" x="3976688" y="4119563"/>
          <p14:tracePt t="7456" x="3995738" y="4100513"/>
          <p14:tracePt t="7473" x="4010025" y="4086225"/>
          <p14:tracePt t="7490" x="4052888" y="4081463"/>
          <p14:tracePt t="7506" x="4129088" y="4081463"/>
          <p14:tracePt t="7523" x="4171950" y="4100513"/>
          <p14:tracePt t="7540" x="4210050" y="4133850"/>
          <p14:tracePt t="7556" x="4243388" y="4171950"/>
          <p14:tracePt t="7573" x="4276725" y="4219575"/>
          <p14:tracePt t="7590" x="4281488" y="4238625"/>
          <p14:tracePt t="7606" x="4286250" y="4248150"/>
          <p14:tracePt t="7623" x="4291013" y="4257675"/>
          <p14:tracePt t="7902" x="4295775" y="4257675"/>
          <p14:tracePt t="7910" x="4300538" y="4262438"/>
          <p14:tracePt t="7923" x="4305300" y="4267200"/>
          <p14:tracePt t="7956" x="4319588" y="4276725"/>
          <p14:tracePt t="8023" x="4324350" y="4276725"/>
          <p14:tracePt t="8040" x="4329113" y="4281488"/>
          <p14:tracePt t="8056" x="4338638" y="4295775"/>
          <p14:tracePt t="8073" x="4352925" y="4310063"/>
          <p14:tracePt t="8090" x="4367213" y="4324350"/>
          <p14:tracePt t="8106" x="4376738" y="4333875"/>
          <p14:tracePt t="8123" x="4410075" y="4357688"/>
          <p14:tracePt t="8140" x="4433888" y="4367213"/>
          <p14:tracePt t="8156" x="4452938" y="4371975"/>
          <p14:tracePt t="8173" x="4471988" y="4381500"/>
          <p14:tracePt t="8189" x="4486275" y="4381500"/>
          <p14:tracePt t="8206" x="4495800" y="4381500"/>
          <p14:tracePt t="8223" x="4500563" y="4381500"/>
          <p14:tracePt t="8240" x="4505325" y="4381500"/>
          <p14:tracePt t="9731" x="4514850" y="4381500"/>
          <p14:tracePt t="9738" x="4524375" y="4391025"/>
          <p14:tracePt t="9745" x="4538663" y="4395788"/>
          <p14:tracePt t="9756" x="4557713" y="4395788"/>
          <p14:tracePt t="9773" x="4586288" y="4405313"/>
          <p14:tracePt t="9789" x="4638675" y="4419600"/>
          <p14:tracePt t="9806" x="4676775" y="4424363"/>
          <p14:tracePt t="9839" x="4757738" y="4443413"/>
          <p14:tracePt t="9873" x="4867275" y="4448175"/>
          <p14:tracePt t="9889" x="4914900" y="4448175"/>
          <p14:tracePt t="9906" x="5000625" y="4443413"/>
          <p14:tracePt t="9923" x="5062538" y="4433888"/>
          <p14:tracePt t="9939" x="5119688" y="4429125"/>
          <p14:tracePt t="9956" x="5181600" y="4419600"/>
          <p14:tracePt t="9973" x="5276850" y="4400550"/>
          <p14:tracePt t="9989" x="5353050" y="4376738"/>
          <p14:tracePt t="10006" x="5400675" y="4362450"/>
          <p14:tracePt t="10023" x="5448300" y="4352925"/>
          <p14:tracePt t="10039" x="5495925" y="4329113"/>
          <p14:tracePt t="10056" x="5524500" y="4324350"/>
          <p14:tracePt t="10073" x="5548313" y="4305300"/>
          <p14:tracePt t="10090" x="5576888" y="4286250"/>
          <p14:tracePt t="10106" x="5591175" y="4281488"/>
          <p14:tracePt t="10123" x="5600700" y="4276725"/>
          <p14:tracePt t="10139" x="5605463" y="4267200"/>
          <p14:tracePt t="10156" x="5610225" y="4248150"/>
          <p14:tracePt t="10173" x="5591175" y="4210050"/>
          <p14:tracePt t="10190" x="5562600" y="4171950"/>
          <p14:tracePt t="10206" x="5505450" y="4114800"/>
          <p14:tracePt t="10223" x="5410200" y="4038600"/>
          <p14:tracePt t="10239" x="5362575" y="4005263"/>
          <p14:tracePt t="10256" x="5324475" y="3986213"/>
          <p14:tracePt t="10273" x="5276850" y="3971925"/>
          <p14:tracePt t="10289" x="5248275" y="3962400"/>
          <p14:tracePt t="10306" x="5219700" y="3952875"/>
          <p14:tracePt t="10323" x="5167313" y="3952875"/>
          <p14:tracePt t="10339" x="5091113" y="3952875"/>
          <p14:tracePt t="10356" x="5033963" y="3952875"/>
          <p14:tracePt t="10373" x="4991100" y="3952875"/>
          <p14:tracePt t="10389" x="4948238" y="3952875"/>
          <p14:tracePt t="10406" x="4867275" y="3952875"/>
          <p14:tracePt t="10423" x="4795838" y="3962400"/>
          <p14:tracePt t="10439" x="4714875" y="3971925"/>
          <p14:tracePt t="10456" x="4643438" y="3976688"/>
          <p14:tracePt t="10473" x="4581525" y="3990975"/>
          <p14:tracePt t="10489" x="4552950" y="4000500"/>
          <p14:tracePt t="10506" x="4529138" y="4019550"/>
          <p14:tracePt t="10523" x="4505325" y="4048125"/>
          <p14:tracePt t="10539" x="4462463" y="4114800"/>
          <p14:tracePt t="10556" x="4443413" y="4157663"/>
          <p14:tracePt t="10573" x="4429125" y="4186238"/>
          <p14:tracePt t="10589" x="4410075" y="4224338"/>
          <p14:tracePt t="10606" x="4405313" y="4238625"/>
          <p14:tracePt t="10623" x="4400550" y="4248150"/>
          <p14:tracePt t="10640" x="4400550" y="4257675"/>
          <p14:tracePt t="10656" x="4400550" y="4271963"/>
          <p14:tracePt t="10673" x="4414838" y="4300538"/>
          <p14:tracePt t="10689" x="4438650" y="4338638"/>
          <p14:tracePt t="10706" x="4481513" y="4381500"/>
          <p14:tracePt t="10723" x="4529138" y="4414838"/>
          <p14:tracePt t="10739" x="4567238" y="4443413"/>
          <p14:tracePt t="10756" x="4610100" y="4467225"/>
          <p14:tracePt t="10773" x="4686300" y="4495800"/>
          <p14:tracePt t="10789" x="4748213" y="4495800"/>
          <p14:tracePt t="10806" x="4814888" y="4495800"/>
          <p14:tracePt t="10823" x="4881563" y="4495800"/>
          <p14:tracePt t="10839" x="5000625" y="4467225"/>
          <p14:tracePt t="10856" x="5095875" y="4443413"/>
          <p14:tracePt t="10873" x="5172075" y="4414838"/>
          <p14:tracePt t="10889" x="5272088" y="4386263"/>
          <p14:tracePt t="10906" x="5357813" y="4362450"/>
          <p14:tracePt t="10923" x="5414963" y="4357688"/>
          <p14:tracePt t="10939" x="5467350" y="4348163"/>
          <p14:tracePt t="10956" x="5514975" y="4338638"/>
          <p14:tracePt t="10973" x="5534025" y="4333875"/>
          <p14:tracePt t="10989" x="5543550" y="4329113"/>
          <p14:tracePt t="11006" x="5557838" y="4314825"/>
          <p14:tracePt t="11023" x="5567363" y="4305300"/>
          <p14:tracePt t="11039" x="5567363" y="4286250"/>
          <p14:tracePt t="11056" x="5553075" y="4248150"/>
          <p14:tracePt t="11073" x="5467350" y="4148138"/>
          <p14:tracePt t="11089" x="5386388" y="4076700"/>
          <p14:tracePt t="11106" x="5286375" y="4019550"/>
          <p14:tracePt t="11123" x="5167313" y="3976688"/>
          <p14:tracePt t="11139" x="5019675" y="3967163"/>
          <p14:tracePt t="11156" x="4933950" y="3995738"/>
          <p14:tracePt t="11172" x="4857750" y="4033838"/>
          <p14:tracePt t="11189" x="4819650" y="4067175"/>
          <p14:tracePt t="11206" x="4762500" y="4100513"/>
          <p14:tracePt t="11222" x="4738688" y="4119563"/>
          <p14:tracePt t="11239" x="4724400" y="4133850"/>
          <p14:tracePt t="11256" x="4714875" y="4143375"/>
          <p14:tracePt t="11273" x="4705350" y="4157663"/>
          <p14:tracePt t="11289" x="4695825" y="4176713"/>
          <p14:tracePt t="11306" x="4691063" y="4186238"/>
          <p14:tracePt t="11323" x="4681538" y="4210050"/>
          <p14:tracePt t="11339" x="4676775" y="4214813"/>
          <p14:tracePt t="11356" x="4676775" y="4219575"/>
          <p14:tracePt t="11373" x="4676775" y="4229100"/>
          <p14:tracePt t="11389" x="4676775" y="4233863"/>
          <p14:tracePt t="11406" x="4676775" y="4238625"/>
          <p14:tracePt t="11422" x="4676775" y="4248150"/>
          <p14:tracePt t="11439" x="4676775" y="4252913"/>
          <p14:tracePt t="11456" x="4681538" y="4257675"/>
          <p14:tracePt t="11472" x="4681538" y="4267200"/>
          <p14:tracePt t="11489" x="4681538" y="4271963"/>
          <p14:tracePt t="11506" x="4681538" y="4276725"/>
          <p14:tracePt t="11539" x="4681538" y="4281488"/>
          <p14:tracePt t="11559" x="4681538" y="4286250"/>
          <p14:tracePt t="11808" x="4705350" y="4291013"/>
          <p14:tracePt t="11816" x="4748213" y="4300538"/>
          <p14:tracePt t="11823" x="4795838" y="4300538"/>
          <p14:tracePt t="11839" x="4876800" y="4305300"/>
          <p14:tracePt t="11856" x="4957763" y="4305300"/>
          <p14:tracePt t="11873" x="5029200" y="4305300"/>
          <p14:tracePt t="11889" x="5081588" y="4305300"/>
          <p14:tracePt t="11906" x="5148263" y="4305300"/>
          <p14:tracePt t="11922" x="5205413" y="4305300"/>
          <p14:tracePt t="11939" x="5281613" y="4305300"/>
          <p14:tracePt t="11956" x="5324475" y="4300538"/>
          <p14:tracePt t="11972" x="5353050" y="4291013"/>
          <p14:tracePt t="11989" x="5386388" y="4276725"/>
          <p14:tracePt t="12006" x="5419725" y="4252913"/>
          <p14:tracePt t="12022" x="5443538" y="4233863"/>
          <p14:tracePt t="12039" x="5467350" y="4224338"/>
          <p14:tracePt t="12056" x="5481638" y="4210050"/>
          <p14:tracePt t="12072" x="5495925" y="4200525"/>
          <p14:tracePt t="12089" x="5500688" y="4195763"/>
          <p14:tracePt t="12106" x="5500688" y="4191000"/>
          <p14:tracePt t="12123" x="5486400" y="4171950"/>
          <p14:tracePt t="12139" x="5419725" y="4138613"/>
          <p14:tracePt t="12156" x="5324475" y="4105275"/>
          <p14:tracePt t="12173" x="5229225" y="4090988"/>
          <p14:tracePt t="12189" x="5133975" y="4090988"/>
          <p14:tracePt t="12206" x="5086350" y="4105275"/>
          <p14:tracePt t="12223" x="5048250" y="4124325"/>
          <p14:tracePt t="12239" x="5014913" y="4148138"/>
          <p14:tracePt t="12256" x="4986338" y="4176713"/>
          <p14:tracePt t="12272" x="4972050" y="4191000"/>
          <p14:tracePt t="12289" x="4962525" y="4200525"/>
          <p14:tracePt t="12306" x="4953000" y="4210050"/>
          <p14:tracePt t="12322" x="4948238" y="4214813"/>
          <p14:tracePt t="12339" x="4943475" y="4219575"/>
          <p14:tracePt t="12356" x="4938713" y="4219575"/>
          <p14:tracePt t="12608" x="4814888" y="4157663"/>
          <p14:tracePt t="12615" x="4614863" y="4038600"/>
          <p14:tracePt t="12623" x="4362450" y="3843338"/>
          <p14:tracePt t="12639" x="3871913" y="3424238"/>
          <p14:tracePt t="12656" x="3495675" y="3114675"/>
          <p14:tracePt t="12673" x="3048000" y="2709863"/>
          <p14:tracePt t="12690" x="2914650" y="2600325"/>
          <p14:tracePt t="12706" x="2838450" y="2547938"/>
          <p14:tracePt t="12722" x="2771775" y="2524125"/>
          <p14:tracePt t="12740" x="2724150" y="2505075"/>
          <p14:tracePt t="12756" x="2709863" y="2505075"/>
          <p14:tracePt t="12772" x="2705100" y="2505075"/>
          <p14:tracePt t="12968" x="2652713" y="2514600"/>
          <p14:tracePt t="12975" x="2605088" y="2524125"/>
          <p14:tracePt t="12989" x="2500313" y="2538413"/>
          <p14:tracePt t="13006" x="2419350" y="2547938"/>
          <p14:tracePt t="13023" x="2338388" y="2547938"/>
          <p14:tracePt t="13039" x="2281238" y="2547938"/>
          <p14:tracePt t="13056" x="2219325" y="2557463"/>
          <p14:tracePt t="13072" x="2166938" y="2566988"/>
          <p14:tracePt t="13089" x="2133600" y="2566988"/>
          <p14:tracePt t="13106" x="2095500" y="2566988"/>
          <p14:tracePt t="13122" x="2052638" y="2566988"/>
          <p14:tracePt t="13139" x="2024063" y="2566988"/>
          <p14:tracePt t="13156" x="2000250" y="2566988"/>
          <p14:tracePt t="13173" x="1966913" y="2562225"/>
          <p14:tracePt t="13189" x="1947863" y="2552700"/>
          <p14:tracePt t="13206" x="1924050" y="2552700"/>
          <p14:tracePt t="13223" x="1905000" y="2552700"/>
          <p14:tracePt t="13239" x="1862138" y="2547938"/>
          <p14:tracePt t="13256" x="1843088" y="2543175"/>
          <p14:tracePt t="13272" x="1819275" y="2543175"/>
          <p14:tracePt t="13289" x="1795463" y="2528888"/>
          <p14:tracePt t="13306" x="1762125" y="2519363"/>
          <p14:tracePt t="13322" x="1743075" y="2519363"/>
          <p14:tracePt t="13339" x="1719263" y="2514600"/>
          <p14:tracePt t="13356" x="1700213" y="2514600"/>
          <p14:tracePt t="13372" x="1690688" y="2509838"/>
          <p14:tracePt t="13389" x="1681163" y="2509838"/>
          <p14:tracePt t="13406" x="1676400" y="2509838"/>
          <p14:tracePt t="13422" x="1671638" y="2509838"/>
          <p14:tracePt t="13439" x="1666875" y="2509838"/>
          <p14:tracePt t="13488" x="1662113" y="2509838"/>
          <p14:tracePt t="13776" x="1666875" y="2509838"/>
          <p14:tracePt t="13782" x="1671638" y="2509838"/>
          <p14:tracePt t="13790" x="1681163" y="2509838"/>
          <p14:tracePt t="13806" x="1704975" y="2509838"/>
          <p14:tracePt t="13822" x="1724025" y="2509838"/>
          <p14:tracePt t="13839" x="1747838" y="2509838"/>
          <p14:tracePt t="13856" x="1785938" y="2509838"/>
          <p14:tracePt t="13872" x="1809750" y="2509838"/>
          <p14:tracePt t="13889" x="1828800" y="2509838"/>
          <p14:tracePt t="13906" x="1843088" y="2509838"/>
          <p14:tracePt t="13922" x="1862138" y="2509838"/>
          <p14:tracePt t="13939" x="1881188" y="2509838"/>
          <p14:tracePt t="13956" x="1900238" y="2509838"/>
          <p14:tracePt t="13972" x="1919288" y="2509838"/>
          <p14:tracePt t="13989" x="1933575" y="2509838"/>
          <p14:tracePt t="14006" x="1957388" y="2509838"/>
          <p14:tracePt t="14022" x="1985963" y="2509838"/>
          <p14:tracePt t="14039" x="2043113" y="2509838"/>
          <p14:tracePt t="14056" x="2081213" y="2509838"/>
          <p14:tracePt t="14072" x="2124075" y="2495550"/>
          <p14:tracePt t="14089" x="2162175" y="2490788"/>
          <p14:tracePt t="14106" x="2205038" y="2476500"/>
          <p14:tracePt t="14122" x="2238375" y="2471738"/>
          <p14:tracePt t="14139" x="2271713" y="2471738"/>
          <p14:tracePt t="14156" x="2319338" y="2466975"/>
          <p14:tracePt t="14172" x="2347913" y="2457450"/>
          <p14:tracePt t="14189" x="2390775" y="2457450"/>
          <p14:tracePt t="14206" x="2424113" y="2457450"/>
          <p14:tracePt t="14222" x="2486025" y="2457450"/>
          <p14:tracePt t="14239" x="2528888" y="2457450"/>
          <p14:tracePt t="14256" x="2557463" y="2452688"/>
          <p14:tracePt t="14272" x="2595563" y="2447925"/>
          <p14:tracePt t="14289" x="2647950" y="2447925"/>
          <p14:tracePt t="14306" x="2690813" y="2433638"/>
          <p14:tracePt t="14322" x="2728913" y="2433638"/>
          <p14:tracePt t="14339" x="2771775" y="2428875"/>
          <p14:tracePt t="14356" x="2833688" y="2428875"/>
          <p14:tracePt t="14372" x="2857500" y="2428875"/>
          <p14:tracePt t="14389" x="2886075" y="2428875"/>
          <p14:tracePt t="14406" x="2919413" y="2428875"/>
          <p14:tracePt t="14422" x="2943225" y="2428875"/>
          <p14:tracePt t="14439" x="2962275" y="2428875"/>
          <p14:tracePt t="14456" x="2986088" y="2428875"/>
          <p14:tracePt t="14472" x="3038475" y="2428875"/>
          <p14:tracePt t="14489" x="3071813" y="2428875"/>
          <p14:tracePt t="14506" x="3114675" y="2428875"/>
          <p14:tracePt t="14522" x="3157538" y="2424113"/>
          <p14:tracePt t="14539" x="3205163" y="2424113"/>
          <p14:tracePt t="14556" x="3243263" y="2424113"/>
          <p14:tracePt t="14572" x="3271838" y="2424113"/>
          <p14:tracePt t="14589" x="3309938" y="2424113"/>
          <p14:tracePt t="14606" x="3319463" y="2424113"/>
          <p14:tracePt t="14622" x="3328988" y="2424113"/>
          <p14:tracePt t="14884" x="3338513" y="2424113"/>
          <p14:tracePt t="14891" x="3343275" y="2424113"/>
          <p14:tracePt t="14898" x="3348038" y="2424113"/>
          <p14:tracePt t="14905" x="3352800" y="2424113"/>
          <p14:tracePt t="14923" x="3357563" y="2424113"/>
          <p14:tracePt t="14950" x="3348038" y="2428875"/>
          <p14:tracePt t="14956" x="3328988" y="2433638"/>
          <p14:tracePt t="14972" x="3238500" y="2457450"/>
          <p14:tracePt t="14989" x="3067050" y="2481263"/>
          <p14:tracePt t="15006" x="2924175" y="2481263"/>
          <p14:tracePt t="15022" x="2767013" y="2481263"/>
          <p14:tracePt t="15039" x="2695575" y="2481263"/>
          <p14:tracePt t="15056" x="2633663" y="2481263"/>
          <p14:tracePt t="15072" x="2586038" y="2481263"/>
          <p14:tracePt t="15089" x="2519363" y="2481263"/>
          <p14:tracePt t="15106" x="2466975" y="2490788"/>
          <p14:tracePt t="15122" x="2414588" y="2495550"/>
          <p14:tracePt t="15139" x="2366963" y="2509838"/>
          <p14:tracePt t="15156" x="2276475" y="2524125"/>
          <p14:tracePt t="15172" x="2228850" y="2528888"/>
          <p14:tracePt t="15189" x="2176463" y="2533650"/>
          <p14:tracePt t="15206" x="2109788" y="2533650"/>
          <p14:tracePt t="15222" x="2071688" y="2533650"/>
          <p14:tracePt t="15239" x="2043113" y="2533650"/>
          <p14:tracePt t="15256" x="2014538" y="2533650"/>
          <p14:tracePt t="15272" x="1985963" y="2533650"/>
          <p14:tracePt t="15289" x="1957388" y="2538413"/>
          <p14:tracePt t="15306" x="1928813" y="2538413"/>
          <p14:tracePt t="15322" x="1900238" y="2538413"/>
          <p14:tracePt t="15339" x="1838325" y="2538413"/>
          <p14:tracePt t="15356" x="1800225" y="2552700"/>
          <p14:tracePt t="15372" x="1771650" y="2552700"/>
          <p14:tracePt t="15389" x="1724025" y="2557463"/>
          <p14:tracePt t="15406" x="1704975" y="2557463"/>
          <p14:tracePt t="15422" x="1690688" y="2557463"/>
          <p14:tracePt t="15439" x="1676400" y="2557463"/>
          <p14:tracePt t="15456" x="1662113" y="2557463"/>
          <p14:tracePt t="15472" x="1657350" y="2557463"/>
          <p14:tracePt t="15489" x="1652588" y="2557463"/>
          <p14:tracePt t="15506" x="1647825" y="2557463"/>
          <p14:tracePt t="15522" x="1643063" y="2557463"/>
          <p14:tracePt t="15574" x="1647825" y="2557463"/>
          <p14:tracePt t="15581" x="1657350" y="2557463"/>
          <p14:tracePt t="15589" x="1671638" y="2557463"/>
          <p14:tracePt t="15606" x="1733550" y="2557463"/>
          <p14:tracePt t="15622" x="1800225" y="2557463"/>
          <p14:tracePt t="15639" x="1895475" y="2557463"/>
          <p14:tracePt t="15656" x="1962150" y="2566988"/>
          <p14:tracePt t="15672" x="2024063" y="2566988"/>
          <p14:tracePt t="15689" x="2105025" y="2581275"/>
          <p14:tracePt t="15706" x="2228850" y="2581275"/>
          <p14:tracePt t="15722" x="2309813" y="2581275"/>
          <p14:tracePt t="15739" x="2366963" y="2581275"/>
          <p14:tracePt t="15756" x="2462213" y="2581275"/>
          <p14:tracePt t="15772" x="2538413" y="2581275"/>
          <p14:tracePt t="15789" x="2619375" y="2581275"/>
          <p14:tracePt t="15806" x="2686050" y="2581275"/>
          <p14:tracePt t="15822" x="2762250" y="2581275"/>
          <p14:tracePt t="15839" x="2809875" y="2581275"/>
          <p14:tracePt t="15856" x="2852738" y="2581275"/>
          <p14:tracePt t="15872" x="2905125" y="2571750"/>
          <p14:tracePt t="15889" x="2986088" y="2571750"/>
          <p14:tracePt t="15906" x="3038475" y="2571750"/>
          <p14:tracePt t="15922" x="3095625" y="2576513"/>
          <p14:tracePt t="15939" x="3138488" y="2576513"/>
          <p14:tracePt t="15956" x="3200400" y="2576513"/>
          <p14:tracePt t="15972" x="3243263" y="2576513"/>
          <p14:tracePt t="15989" x="3286125" y="2576513"/>
          <p14:tracePt t="16006" x="3348038" y="2576513"/>
          <p14:tracePt t="16022" x="3395663" y="2581275"/>
          <p14:tracePt t="16039" x="3448050" y="2581275"/>
          <p14:tracePt t="16056" x="3481388" y="2581275"/>
          <p14:tracePt t="16072" x="3543300" y="2581275"/>
          <p14:tracePt t="16089" x="3576638" y="2581275"/>
          <p14:tracePt t="16106" x="3605213" y="2581275"/>
          <p14:tracePt t="16122" x="3643313" y="2581275"/>
          <p14:tracePt t="16139" x="3695700" y="2581275"/>
          <p14:tracePt t="16156" x="3719513" y="2581275"/>
          <p14:tracePt t="16172" x="3738563" y="2581275"/>
          <p14:tracePt t="16189" x="3771900" y="2581275"/>
          <p14:tracePt t="16206" x="3781425" y="2581275"/>
          <p14:tracePt t="16222" x="3795713" y="2581275"/>
          <p14:tracePt t="16239" x="3810000" y="2581275"/>
          <p14:tracePt t="16256" x="3819525" y="2581275"/>
          <p14:tracePt t="16272" x="3824288" y="2581275"/>
          <p14:tracePt t="16289" x="3829050" y="2581275"/>
          <p14:tracePt t="16305" x="3833813" y="2581275"/>
          <p14:tracePt t="18091" x="3771900" y="2581275"/>
          <p14:tracePt t="18098" x="3671888" y="2581275"/>
          <p14:tracePt t="18106" x="3571875" y="2581275"/>
          <p14:tracePt t="18122" x="3414713" y="2571750"/>
          <p14:tracePt t="18139" x="3248025" y="2543175"/>
          <p14:tracePt t="18155" x="3119438" y="2528888"/>
          <p14:tracePt t="18172" x="2990850" y="2495550"/>
          <p14:tracePt t="18205" x="2919413" y="2486025"/>
          <p14:tracePt t="18239" x="2890838" y="2481263"/>
          <p14:tracePt t="18255" x="2881313" y="2481263"/>
          <p14:tracePt t="18289" x="2876550" y="2481263"/>
          <p14:tracePt t="18305" x="2871788" y="2481263"/>
          <p14:tracePt t="18322" x="2857500" y="2481263"/>
          <p14:tracePt t="18339" x="2838450" y="2481263"/>
          <p14:tracePt t="18355" x="2795588" y="2490788"/>
          <p14:tracePt t="18372" x="2767013" y="2505075"/>
          <p14:tracePt t="18389" x="2738438" y="2509838"/>
          <p14:tracePt t="18406" x="2676525" y="2528888"/>
          <p14:tracePt t="18422" x="2638425" y="2538413"/>
          <p14:tracePt t="18439" x="2605088" y="2552700"/>
          <p14:tracePt t="18455" x="2566988" y="2562225"/>
          <p14:tracePt t="18472" x="2519363" y="2576513"/>
          <p14:tracePt t="18489" x="2481263" y="2576513"/>
          <p14:tracePt t="18505" x="2447925" y="2576513"/>
          <p14:tracePt t="18522" x="2405063" y="2581275"/>
          <p14:tracePt t="18539" x="2328863" y="2581275"/>
          <p14:tracePt t="18555" x="2286000" y="2581275"/>
          <p14:tracePt t="18572" x="2257425" y="2581275"/>
          <p14:tracePt t="18589" x="2228850" y="2562225"/>
          <p14:tracePt t="18606" x="2190750" y="2524125"/>
          <p14:tracePt t="18622" x="2171700" y="2481263"/>
          <p14:tracePt t="18639" x="2162175" y="2447925"/>
          <p14:tracePt t="18656" x="2157413" y="2376488"/>
          <p14:tracePt t="18672" x="2176463" y="2314575"/>
          <p14:tracePt t="18690" x="2214563" y="2247900"/>
          <p14:tracePt t="18705" x="2271713" y="2195513"/>
          <p14:tracePt t="18722" x="2395538" y="2157413"/>
          <p14:tracePt t="18739" x="2466975" y="2147888"/>
          <p14:tracePt t="18755" x="2533650" y="2152650"/>
          <p14:tracePt t="18772" x="2590800" y="2171700"/>
          <p14:tracePt t="18789" x="2662238" y="2195513"/>
          <p14:tracePt t="18806" x="2690813" y="2214563"/>
          <p14:tracePt t="18822" x="2705100" y="2233613"/>
          <p14:tracePt t="18839" x="2728913" y="2262188"/>
          <p14:tracePt t="18855" x="2743200" y="2281238"/>
          <p14:tracePt t="18872" x="2752725" y="2305050"/>
          <p14:tracePt t="18889" x="2752725" y="2333625"/>
          <p14:tracePt t="18905" x="2747963" y="2381250"/>
          <p14:tracePt t="18922" x="2728913" y="2419350"/>
          <p14:tracePt t="18939" x="2709863" y="2447925"/>
          <p14:tracePt t="18955" x="2695575" y="2476500"/>
          <p14:tracePt t="18972" x="2662238" y="2509838"/>
          <p14:tracePt t="18989" x="2624138" y="2528888"/>
          <p14:tracePt t="19005" x="2566988" y="2533650"/>
          <p14:tracePt t="19022" x="2471738" y="2533650"/>
          <p14:tracePt t="19039" x="2424113" y="2505075"/>
          <p14:tracePt t="19055" x="2386013" y="2481263"/>
          <p14:tracePt t="19072" x="2357438" y="2447925"/>
          <p14:tracePt t="19089" x="2305050" y="2381250"/>
          <p14:tracePt t="19105" x="2286000" y="2343150"/>
          <p14:tracePt t="19122" x="2281238" y="2300288"/>
          <p14:tracePt t="19139" x="2281238" y="2252663"/>
          <p14:tracePt t="19155" x="2343150" y="2147888"/>
          <p14:tracePt t="19172" x="2386013" y="2114550"/>
          <p14:tracePt t="19189" x="2443163" y="2076450"/>
          <p14:tracePt t="19205" x="2495550" y="2066925"/>
          <p14:tracePt t="19222" x="2566988" y="2081213"/>
          <p14:tracePt t="19239" x="2605088" y="2105025"/>
          <p14:tracePt t="19255" x="2638425" y="2124075"/>
          <p14:tracePt t="19272" x="2667000" y="2157413"/>
          <p14:tracePt t="19289" x="2671763" y="2181225"/>
          <p14:tracePt t="19305" x="2671763" y="2224088"/>
          <p14:tracePt t="19322" x="2662238" y="2286000"/>
          <p14:tracePt t="19339" x="2624138" y="2347913"/>
          <p14:tracePt t="19355" x="2600325" y="2381250"/>
          <p14:tracePt t="19372" x="2566988" y="2405063"/>
          <p14:tracePt t="19388" x="2547938" y="2419350"/>
          <p14:tracePt t="19405" x="2519363" y="2433638"/>
          <p14:tracePt t="19422" x="2509838" y="2433638"/>
          <p14:tracePt t="19438" x="2505075" y="2433638"/>
          <p14:tracePt t="19455" x="2495550" y="2433638"/>
          <p14:tracePt t="19472" x="2490788" y="2433638"/>
          <p14:tracePt t="19721" x="2457450" y="2457450"/>
          <p14:tracePt t="19728" x="2419350" y="2481263"/>
          <p14:tracePt t="19739" x="2371725" y="2505075"/>
          <p14:tracePt t="19755" x="2305050" y="2533650"/>
          <p14:tracePt t="19772" x="2219325" y="2581275"/>
          <p14:tracePt t="19789" x="2166938" y="2605088"/>
          <p14:tracePt t="19805" x="2124075" y="2614613"/>
          <p14:tracePt t="19822" x="2047875" y="2624138"/>
          <p14:tracePt t="19839" x="2014538" y="2624138"/>
          <p14:tracePt t="19855" x="1971675" y="2624138"/>
          <p14:tracePt t="19872" x="1943100" y="2624138"/>
          <p14:tracePt t="19889" x="1890713" y="2624138"/>
          <p14:tracePt t="19905" x="1852613" y="2619375"/>
          <p14:tracePt t="19922" x="1824038" y="2614613"/>
          <p14:tracePt t="19939" x="1785938" y="2614613"/>
          <p14:tracePt t="19955" x="1757363" y="2614613"/>
          <p14:tracePt t="19972" x="1733550" y="2614613"/>
          <p14:tracePt t="19989" x="1724025" y="2614613"/>
          <p14:tracePt t="20005" x="1719263" y="2614613"/>
          <p14:tracePt t="20022" x="1714500" y="2614613"/>
          <p14:tracePt t="20044" x="1714500" y="2609850"/>
          <p14:tracePt t="20055" x="1719263" y="2605088"/>
          <p14:tracePt t="20072" x="1790700" y="2586038"/>
          <p14:tracePt t="20089" x="1895475" y="2562225"/>
          <p14:tracePt t="20105" x="2062163" y="2552700"/>
          <p14:tracePt t="20122" x="2219325" y="2533650"/>
          <p14:tracePt t="20139" x="2457450" y="2509838"/>
          <p14:tracePt t="20155" x="2633663" y="2500313"/>
          <p14:tracePt t="20172" x="2771775" y="2471738"/>
          <p14:tracePt t="20189" x="2886075" y="2457450"/>
          <p14:tracePt t="20205" x="3067050" y="2433638"/>
          <p14:tracePt t="20222" x="3171825" y="2424113"/>
          <p14:tracePt t="20239" x="3252788" y="2419350"/>
          <p14:tracePt t="20255" x="3343275" y="2419350"/>
          <p14:tracePt t="20272" x="3409950" y="2419350"/>
          <p14:tracePt t="20289" x="3481388" y="2419350"/>
          <p14:tracePt t="20305" x="3562350" y="2419350"/>
          <p14:tracePt t="20322" x="3648075" y="2428875"/>
          <p14:tracePt t="20339" x="3695700" y="2428875"/>
          <p14:tracePt t="20355" x="3724275" y="2433638"/>
          <p14:tracePt t="20372" x="3752850" y="2438400"/>
          <p14:tracePt t="20389" x="3781425" y="2438400"/>
          <p14:tracePt t="20405" x="3786188" y="2438400"/>
          <p14:tracePt t="20624" x="3814763" y="2438400"/>
          <p14:tracePt t="20631" x="3848100" y="2438400"/>
          <p14:tracePt t="20638" x="3895725" y="2447925"/>
          <p14:tracePt t="20655" x="3986213" y="2457450"/>
          <p14:tracePt t="20672" x="4062413" y="2476500"/>
          <p14:tracePt t="20688" x="4124325" y="2505075"/>
          <p14:tracePt t="20705" x="4148138" y="2514600"/>
          <p14:tracePt t="20722" x="4167188" y="2519363"/>
          <p14:tracePt t="20739" x="4171950" y="2528888"/>
          <p14:tracePt t="20755" x="4181475" y="2528888"/>
          <p14:tracePt t="20772" x="4191000" y="2528888"/>
          <p14:tracePt t="20788" x="4195763" y="2538413"/>
          <p14:tracePt t="20806" x="4210050" y="2547938"/>
          <p14:tracePt t="20822" x="4224338" y="2562225"/>
          <p14:tracePt t="20839" x="4238625" y="2571750"/>
          <p14:tracePt t="20855" x="4257675" y="2586038"/>
          <p14:tracePt t="20872" x="4276725" y="2595563"/>
          <p14:tracePt t="20888" x="4291013" y="2600325"/>
          <p14:tracePt t="20905" x="4295775" y="2609850"/>
          <p14:tracePt t="20922" x="4300538" y="2609850"/>
          <p14:tracePt t="20924" x="4305300" y="2609850"/>
          <p14:tracePt t="20938" x="4310063" y="2609850"/>
          <p14:tracePt t="21776" x="4219575" y="2614613"/>
          <p14:tracePt t="21783" x="4100513" y="2624138"/>
          <p14:tracePt t="21791" x="3990975" y="2624138"/>
          <p14:tracePt t="21805" x="3743325" y="2643188"/>
          <p14:tracePt t="21822" x="3543300" y="2643188"/>
          <p14:tracePt t="21838" x="3424238" y="2643188"/>
          <p14:tracePt t="21855" x="3209925" y="2633663"/>
          <p14:tracePt t="21888" x="2971800" y="2614613"/>
          <p14:tracePt t="21922" x="2800350" y="2614613"/>
          <p14:tracePt t="21939" x="2733675" y="2614613"/>
          <p14:tracePt t="21958" x="2638425" y="2614613"/>
          <p14:tracePt t="21972" x="2605088" y="2614613"/>
          <p14:tracePt t="21989" x="2538413" y="2609850"/>
          <p14:tracePt t="22005" x="2500313" y="2605088"/>
          <p14:tracePt t="22022" x="2462213" y="2590800"/>
          <p14:tracePt t="22038" x="2443163" y="2586038"/>
          <p14:tracePt t="22055" x="2409825" y="2566988"/>
          <p14:tracePt t="22072" x="2376488" y="2557463"/>
          <p14:tracePt t="22088" x="2343150" y="2543175"/>
          <p14:tracePt t="22105" x="2309813" y="2533650"/>
          <p14:tracePt t="22122" x="2286000" y="2519363"/>
          <p14:tracePt t="22138" x="2262188" y="2519363"/>
          <p14:tracePt t="22155" x="2243138" y="2519363"/>
          <p14:tracePt t="22172" x="2195513" y="2538413"/>
          <p14:tracePt t="22188" x="2166938" y="2552700"/>
          <p14:tracePt t="22205" x="2119313" y="2571750"/>
          <p14:tracePt t="22222" x="2066925" y="2590800"/>
          <p14:tracePt t="22239" x="1947863" y="2619375"/>
          <p14:tracePt t="22255" x="1876425" y="2628900"/>
          <p14:tracePt t="22272" x="1814513" y="2633663"/>
          <p14:tracePt t="22289" x="1747838" y="2633663"/>
          <p14:tracePt t="22305" x="1709738" y="2628900"/>
          <p14:tracePt t="22322" x="1681163" y="2605088"/>
          <p14:tracePt t="22338" x="1647825" y="2538413"/>
          <p14:tracePt t="22355" x="1600200" y="2424113"/>
          <p14:tracePt t="22372" x="1585913" y="2362200"/>
          <p14:tracePt t="22388" x="1585913" y="2328863"/>
          <p14:tracePt t="22405" x="1595438" y="2295525"/>
          <p14:tracePt t="22422" x="1609725" y="2271713"/>
          <p14:tracePt t="22438" x="1638300" y="2252663"/>
          <p14:tracePt t="22455" x="1681163" y="2243138"/>
          <p14:tracePt t="22472" x="1752600" y="2233613"/>
          <p14:tracePt t="22488" x="1785938" y="2233613"/>
          <p14:tracePt t="22505" x="1800225" y="2233613"/>
          <p14:tracePt t="22522" x="1819275" y="2238375"/>
          <p14:tracePt t="22538" x="1838325" y="2252663"/>
          <p14:tracePt t="22555" x="1852613" y="2290763"/>
          <p14:tracePt t="22572" x="1881188" y="2352675"/>
          <p14:tracePt t="22588" x="1905000" y="2424113"/>
          <p14:tracePt t="22605" x="1919288" y="2505075"/>
          <p14:tracePt t="22622" x="1919288" y="2533650"/>
          <p14:tracePt t="22638" x="1919288" y="2557463"/>
          <p14:tracePt t="22655" x="1919288" y="2571750"/>
          <p14:tracePt t="22672" x="1914525" y="2595563"/>
          <p14:tracePt t="22688" x="1909763" y="2609850"/>
          <p14:tracePt t="22705" x="1895475" y="2619375"/>
          <p14:tracePt t="22722" x="1876425" y="2638425"/>
          <p14:tracePt t="22738" x="1857375" y="2647950"/>
          <p14:tracePt t="22755" x="1847850" y="2657475"/>
          <p14:tracePt t="22772" x="1833563" y="2662238"/>
          <p14:tracePt t="22789" x="1814513" y="2671763"/>
          <p14:tracePt t="22805" x="1800225" y="2676525"/>
          <p14:tracePt t="22822" x="1790700" y="2676525"/>
          <p14:tracePt t="22838" x="1781175" y="2676525"/>
          <p14:tracePt t="22855" x="1771650" y="2676525"/>
          <p14:tracePt t="22872" x="1766888" y="2676525"/>
          <p14:tracePt t="22888" x="1762125" y="2676525"/>
          <p14:tracePt t="22973" x="1762125" y="2671763"/>
          <p14:tracePt t="22979" x="1766888" y="2662238"/>
          <p14:tracePt t="22988" x="1781175" y="2652713"/>
          <p14:tracePt t="23005" x="1833563" y="2624138"/>
          <p14:tracePt t="23022" x="1909763" y="2595563"/>
          <p14:tracePt t="23038" x="2028825" y="2557463"/>
          <p14:tracePt t="23055" x="2128838" y="2524125"/>
          <p14:tracePt t="23072" x="2243138" y="2500313"/>
          <p14:tracePt t="23089" x="2366963" y="2500313"/>
          <p14:tracePt t="23105" x="2538413" y="2509838"/>
          <p14:tracePt t="23122" x="2662238" y="2519363"/>
          <p14:tracePt t="23138" x="2814638" y="2519363"/>
          <p14:tracePt t="23155" x="3005138" y="2519363"/>
          <p14:tracePt t="23172" x="3195638" y="2528888"/>
          <p14:tracePt t="23188" x="3395663" y="2528888"/>
          <p14:tracePt t="23205" x="3548063" y="2528888"/>
          <p14:tracePt t="23222" x="3748088" y="2528888"/>
          <p14:tracePt t="23238" x="3886200" y="2514600"/>
          <p14:tracePt t="23255" x="3967163" y="2509838"/>
          <p14:tracePt t="23272" x="4024313" y="2509838"/>
          <p14:tracePt t="23288" x="4086225" y="2509838"/>
          <p14:tracePt t="23305" x="4110038" y="2509838"/>
          <p14:tracePt t="23322" x="4129088" y="2509838"/>
          <p14:tracePt t="23338" x="4138613" y="2509838"/>
          <p14:tracePt t="23355" x="4148138" y="2509838"/>
          <p14:tracePt t="23560" x="4171950" y="2509838"/>
          <p14:tracePt t="23566" x="4195763" y="2509838"/>
          <p14:tracePt t="23574" x="4214813" y="2509838"/>
          <p14:tracePt t="23588" x="4243388" y="2509838"/>
          <p14:tracePt t="23605" x="4252913" y="2509838"/>
          <p14:tracePt t="23622" x="4262438" y="2509838"/>
          <p14:tracePt t="23638" x="4267200" y="2509838"/>
          <p14:tracePt t="23655" x="4271963" y="2509838"/>
          <p14:tracePt t="23672" x="4276725" y="2509838"/>
          <p14:tracePt t="23757" x="4281488" y="2509838"/>
          <p14:tracePt t="23772" x="4291013" y="2509838"/>
          <p14:tracePt t="23779" x="4300538" y="2514600"/>
          <p14:tracePt t="23788" x="4310063" y="2514600"/>
          <p14:tracePt t="23805" x="4362450" y="2533650"/>
          <p14:tracePt t="23822" x="4433888" y="2543175"/>
          <p14:tracePt t="23838" x="4510088" y="2552700"/>
          <p14:tracePt t="23855" x="4548188" y="2552700"/>
          <p14:tracePt t="23872" x="4567238" y="2552700"/>
          <p14:tracePt t="23888" x="4576763" y="2552700"/>
          <p14:tracePt t="23905" x="4586288" y="2552700"/>
          <p14:tracePt t="23921" x="4595813" y="2552700"/>
          <p14:tracePt t="23941" x="4600575" y="2552700"/>
          <p14:tracePt t="23993" x="4605338" y="2552700"/>
          <p14:tracePt t="24000" x="4605338" y="2557463"/>
          <p14:tracePt t="24007" x="4610100" y="2557463"/>
          <p14:tracePt t="24022" x="4624388" y="2566988"/>
          <p14:tracePt t="24038" x="4662488" y="2586038"/>
          <p14:tracePt t="24055" x="4714875" y="2605088"/>
          <p14:tracePt t="24072" x="4786313" y="2633663"/>
          <p14:tracePt t="24088" x="4814888" y="2638425"/>
          <p14:tracePt t="24105" x="4838700" y="2643188"/>
          <p14:tracePt t="24121" x="4848225" y="2647950"/>
          <p14:tracePt t="24138" x="4862513" y="2647950"/>
          <p14:tracePt t="24155" x="4867275" y="2647950"/>
          <p14:tracePt t="24172" x="4876800" y="2647950"/>
          <p14:tracePt t="24432" x="4895850" y="2647950"/>
          <p14:tracePt t="24439" x="4933950" y="2643188"/>
          <p14:tracePt t="24447" x="4991100" y="2624138"/>
          <p14:tracePt t="24455" x="5048250" y="2624138"/>
          <p14:tracePt t="24471" x="5172075" y="2614613"/>
          <p14:tracePt t="24488" x="5276850" y="2614613"/>
          <p14:tracePt t="24505" x="5453063" y="2614613"/>
          <p14:tracePt t="24521" x="5600700" y="2619375"/>
          <p14:tracePt t="24538" x="5710238" y="2619375"/>
          <p14:tracePt t="24555" x="5810250" y="2619375"/>
          <p14:tracePt t="24571" x="5957888" y="2619375"/>
          <p14:tracePt t="24588" x="6053138" y="2628900"/>
          <p14:tracePt t="24605" x="6134100" y="2633663"/>
          <p14:tracePt t="24621" x="6191250" y="2633663"/>
          <p14:tracePt t="24638" x="6267450" y="2633663"/>
          <p14:tracePt t="24655" x="6300788" y="2633663"/>
          <p14:tracePt t="24671" x="6353175" y="2633663"/>
          <p14:tracePt t="24688" x="6400800" y="2633663"/>
          <p14:tracePt t="24705" x="6496050" y="2624138"/>
          <p14:tracePt t="24721" x="6548438" y="2619375"/>
          <p14:tracePt t="24738" x="6596063" y="2614613"/>
          <p14:tracePt t="24755" x="6667500" y="2600325"/>
          <p14:tracePt t="24771" x="6710363" y="2600325"/>
          <p14:tracePt t="24788" x="6753225" y="2595563"/>
          <p14:tracePt t="24805" x="6791325" y="2586038"/>
          <p14:tracePt t="24822" x="6819900" y="2581275"/>
          <p14:tracePt t="24838" x="6843713" y="2581275"/>
          <p14:tracePt t="24855" x="6848475" y="2581275"/>
          <p14:tracePt t="24872" x="6853238" y="2581275"/>
          <p14:tracePt t="24888" x="6862763" y="2576513"/>
          <p14:tracePt t="24905" x="6862763" y="2557463"/>
          <p14:tracePt t="24922" x="6853238" y="2476500"/>
          <p14:tracePt t="24924" x="6834188" y="2438400"/>
          <p14:tracePt t="24938" x="6796088" y="2362200"/>
          <p14:tracePt t="24955" x="6757988" y="2286000"/>
          <p14:tracePt t="24972" x="6719888" y="2219325"/>
          <p14:tracePt t="24988" x="6677025" y="2152650"/>
          <p14:tracePt t="25005" x="6596063" y="2076450"/>
          <p14:tracePt t="25021" x="6510338" y="2028825"/>
          <p14:tracePt t="25038" x="6434138" y="2000250"/>
          <p14:tracePt t="25055" x="6348413" y="1985963"/>
          <p14:tracePt t="25071" x="6200775" y="1976438"/>
          <p14:tracePt t="25088" x="6048375" y="1981200"/>
          <p14:tracePt t="25105" x="5895975" y="2009775"/>
          <p14:tracePt t="25122" x="5672138" y="2052638"/>
          <p14:tracePt t="25138" x="5476875" y="2105025"/>
          <p14:tracePt t="25155" x="5314950" y="2162175"/>
          <p14:tracePt t="25171" x="5157788" y="2214563"/>
          <p14:tracePt t="25188" x="4905375" y="2286000"/>
          <p14:tracePt t="25205" x="4805363" y="2324100"/>
          <p14:tracePt t="25222" x="4748213" y="2371725"/>
          <p14:tracePt t="25238" x="4710113" y="2395538"/>
          <p14:tracePt t="25255" x="4672013" y="2457450"/>
          <p14:tracePt t="25272" x="4657725" y="2490788"/>
          <p14:tracePt t="25288" x="4652963" y="2519363"/>
          <p14:tracePt t="25305" x="4652963" y="2528888"/>
          <p14:tracePt t="25322" x="4700588" y="2538413"/>
          <p14:tracePt t="25338" x="4805363" y="2547938"/>
          <p14:tracePt t="25355" x="4929188" y="2562225"/>
          <p14:tracePt t="25372" x="5129213" y="2581275"/>
          <p14:tracePt t="25388" x="5286375" y="2581275"/>
          <p14:tracePt t="25405" x="5400675" y="2571750"/>
          <p14:tracePt t="25421" x="5472113" y="2552700"/>
          <p14:tracePt t="25423" x="5491163" y="2547938"/>
          <p14:tracePt t="25438" x="5534025" y="2538413"/>
          <p14:tracePt t="25455" x="5557838" y="2528888"/>
          <p14:tracePt t="25472" x="5581650" y="2524125"/>
          <p14:tracePt t="25488" x="5600700" y="2514600"/>
          <p14:tracePt t="25505" x="5624513" y="2505075"/>
          <p14:tracePt t="25521" x="5653088" y="2495550"/>
          <p14:tracePt t="25538" x="5686425" y="2490788"/>
          <p14:tracePt t="25555" x="5757863" y="2490788"/>
          <p14:tracePt t="25571" x="5791200" y="2500313"/>
          <p14:tracePt t="25588" x="5815013" y="2509838"/>
          <p14:tracePt t="25605" x="5829300" y="2514600"/>
          <p14:tracePt t="25621" x="5838825" y="2514600"/>
          <p14:tracePt t="25638" x="5843588" y="2519363"/>
          <p14:tracePt t="25655" x="5843588" y="2533650"/>
          <p14:tracePt t="25671" x="5843588" y="2547938"/>
          <p14:tracePt t="25688" x="5819775" y="2590800"/>
          <p14:tracePt t="25705" x="5781675" y="2628900"/>
          <p14:tracePt t="25721" x="5724525" y="2676525"/>
          <p14:tracePt t="25740" x="5648325" y="2724150"/>
          <p14:tracePt t="25755" x="5600700" y="2743200"/>
          <p14:tracePt t="25771" x="5557838" y="2747963"/>
          <p14:tracePt t="25788" x="5524500" y="2747963"/>
          <p14:tracePt t="25805" x="5443538" y="2719388"/>
          <p14:tracePt t="25821" x="5391150" y="2690813"/>
          <p14:tracePt t="25838" x="5353050" y="2667000"/>
          <p14:tracePt t="25855" x="5329238" y="2647950"/>
          <p14:tracePt t="25871" x="5272088" y="2562225"/>
          <p14:tracePt t="25888" x="5257800" y="2481263"/>
          <p14:tracePt t="25905" x="5248275" y="2419350"/>
          <p14:tracePt t="25922" x="5253038" y="2357438"/>
          <p14:tracePt t="25938" x="5276850" y="2319338"/>
          <p14:tracePt t="25955" x="5338763" y="2271713"/>
          <p14:tracePt t="25971" x="5414963" y="2224088"/>
          <p14:tracePt t="25988" x="5567363" y="2181225"/>
          <p14:tracePt t="26005" x="5667375" y="2181225"/>
          <p14:tracePt t="26021" x="5762625" y="2195513"/>
          <p14:tracePt t="26038" x="5815013" y="2205038"/>
          <p14:tracePt t="26055" x="5872163" y="2243138"/>
          <p14:tracePt t="26071" x="5910263" y="2319338"/>
          <p14:tracePt t="26088" x="5948363" y="2419350"/>
          <p14:tracePt t="26105" x="5972175" y="2490788"/>
          <p14:tracePt t="26121" x="5976938" y="2547938"/>
          <p14:tracePt t="26138" x="5976938" y="2566988"/>
          <p14:tracePt t="26155" x="5976938" y="2590800"/>
          <p14:tracePt t="26172" x="5976938" y="2609850"/>
          <p14:tracePt t="26188" x="5976938" y="2614613"/>
          <p14:tracePt t="26205" x="5967413" y="2624138"/>
          <p14:tracePt t="26221" x="5962650" y="2628900"/>
          <p14:tracePt t="26238" x="5957888" y="2638425"/>
          <p14:tracePt t="26255" x="5957888" y="2643188"/>
          <p14:tracePt t="26481" x="5976938" y="2643188"/>
          <p14:tracePt t="26487" x="6010275" y="2643188"/>
          <p14:tracePt t="26495" x="6024563" y="2643188"/>
          <p14:tracePt t="26505" x="6053138" y="2643188"/>
          <p14:tracePt t="26523" x="6072188" y="2643188"/>
          <p14:tracePt t="26538" x="6100763" y="2643188"/>
          <p14:tracePt t="26555" x="6105525" y="2643188"/>
          <p14:tracePt t="26571" x="6115050" y="2643188"/>
          <p14:tracePt t="26588" x="6119813" y="2643188"/>
          <p14:tracePt t="26605" x="6124575" y="2643188"/>
          <p14:tracePt t="26664" x="6124575" y="2647950"/>
          <p14:tracePt t="26671" x="6105525" y="2647950"/>
          <p14:tracePt t="26679" x="6081713" y="2652713"/>
          <p14:tracePt t="26688" x="6024563" y="2662238"/>
          <p14:tracePt t="26705" x="5895975" y="2686050"/>
          <p14:tracePt t="26722" x="5734050" y="2709863"/>
          <p14:tracePt t="26738" x="5657850" y="2709863"/>
          <p14:tracePt t="26755" x="5614988" y="2709863"/>
          <p14:tracePt t="26771" x="5586413" y="2709863"/>
          <p14:tracePt t="26788" x="5572125" y="2709863"/>
          <p14:tracePt t="26805" x="5562600" y="2709863"/>
          <p14:tracePt t="26821" x="5557838" y="2709863"/>
          <p14:tracePt t="26862" x="5557838" y="2705100"/>
          <p14:tracePt t="26877" x="5567363" y="2700338"/>
          <p14:tracePt t="26888" x="5576888" y="2695575"/>
          <p14:tracePt t="26905" x="5624513" y="2676525"/>
          <p14:tracePt t="26921" x="5648325" y="2676525"/>
          <p14:tracePt t="26938" x="5667375" y="2676525"/>
          <p14:tracePt t="26955" x="5672138" y="2676525"/>
          <p14:tracePt t="26988" x="5667375" y="2676525"/>
          <p14:tracePt t="27005" x="5629275" y="2681288"/>
          <p14:tracePt t="27021" x="5562600" y="2681288"/>
          <p14:tracePt t="27038" x="5453063" y="2667000"/>
          <p14:tracePt t="27055" x="5405438" y="2647950"/>
          <p14:tracePt t="27071" x="5362575" y="2576513"/>
          <p14:tracePt t="27088" x="5329238" y="2452688"/>
          <p14:tracePt t="27105" x="5324475" y="2343150"/>
          <p14:tracePt t="27121" x="5348288" y="2309813"/>
          <p14:tracePt t="27139" x="5400675" y="2286000"/>
          <p14:tracePt t="27155" x="5519738" y="2281238"/>
          <p14:tracePt t="27171" x="5576888" y="2305050"/>
          <p14:tracePt t="27188" x="5614988" y="2357438"/>
          <p14:tracePt t="27205" x="5643563" y="2400300"/>
          <p14:tracePt t="27222" x="5667375" y="2466975"/>
          <p14:tracePt t="27238" x="5667375" y="2490788"/>
          <p14:tracePt t="27255" x="5662613" y="2514600"/>
          <p14:tracePt t="27271" x="5648325" y="2538413"/>
          <p14:tracePt t="27288" x="5629275" y="2557463"/>
          <p14:tracePt t="27305" x="5610225" y="2571750"/>
          <p14:tracePt t="27321" x="5605463" y="2581275"/>
          <p14:tracePt t="27338" x="5595938" y="2581275"/>
          <p14:tracePt t="27383" x="5600700" y="2581275"/>
          <p14:tracePt t="27391" x="5605463" y="2581275"/>
          <p14:tracePt t="27405" x="5634038" y="2581275"/>
          <p14:tracePt t="27421" x="5700713" y="2581275"/>
          <p14:tracePt t="27438" x="5791200" y="2581275"/>
          <p14:tracePt t="27455" x="5905500" y="2581275"/>
          <p14:tracePt t="27471" x="6010275" y="2581275"/>
          <p14:tracePt t="27488" x="6053138" y="2586038"/>
          <p14:tracePt t="27505" x="6086475" y="2586038"/>
          <p14:tracePt t="27521" x="6115050" y="2586038"/>
          <p14:tracePt t="27538" x="6119813" y="2586038"/>
          <p14:tracePt t="27555" x="6129338" y="2586038"/>
          <p14:tracePt t="27571" x="6134100" y="2586038"/>
          <p14:tracePt t="27648" x="6134100" y="2590800"/>
          <p14:tracePt t="27655" x="6115050" y="2590800"/>
          <p14:tracePt t="27661" x="6081713" y="2605088"/>
          <p14:tracePt t="27671" x="6015038" y="2614613"/>
          <p14:tracePt t="27688" x="5867400" y="2643188"/>
          <p14:tracePt t="27705" x="5729288" y="2676525"/>
          <p14:tracePt t="27721" x="5534025" y="2709863"/>
          <p14:tracePt t="27738" x="5438775" y="2714625"/>
          <p14:tracePt t="27755" x="5381625" y="2714625"/>
          <p14:tracePt t="27771" x="5334000" y="2714625"/>
          <p14:tracePt t="27788" x="5314950" y="2714625"/>
          <p14:tracePt t="27805" x="5291138" y="2714625"/>
          <p14:tracePt t="27821" x="5272088" y="2714625"/>
          <p14:tracePt t="27838" x="5229225" y="2714625"/>
          <p14:tracePt t="27855" x="5181600" y="2714625"/>
          <p14:tracePt t="27871" x="5114925" y="2714625"/>
          <p14:tracePt t="27888" x="5043488" y="2709863"/>
          <p14:tracePt t="27905" x="4924425" y="2695575"/>
          <p14:tracePt t="27921" x="4876800" y="2686050"/>
          <p14:tracePt t="27938" x="4824413" y="2676525"/>
          <p14:tracePt t="27955" x="4781550" y="2667000"/>
          <p14:tracePt t="27971" x="4738688" y="2657475"/>
          <p14:tracePt t="27988" x="4729163" y="2652713"/>
          <p14:tracePt t="28005" x="4724400" y="2652713"/>
          <p14:tracePt t="28021" x="4719638" y="2652713"/>
          <p14:tracePt t="28056" x="4733925" y="2647950"/>
          <p14:tracePt t="28072" x="4776788" y="2638425"/>
          <p14:tracePt t="28088" x="4991100" y="2624138"/>
          <p14:tracePt t="28104" x="5124450" y="2624138"/>
          <p14:tracePt t="28121" x="5262563" y="2624138"/>
          <p14:tracePt t="28138" x="5414963" y="2624138"/>
          <p14:tracePt t="28155" x="5614988" y="2624138"/>
          <p14:tracePt t="28171" x="5705475" y="2624138"/>
          <p14:tracePt t="28188" x="5819775" y="2624138"/>
          <p14:tracePt t="28205" x="5976938" y="2628900"/>
          <p14:tracePt t="28221" x="6067425" y="2628900"/>
          <p14:tracePt t="28238" x="6119813" y="2624138"/>
          <p14:tracePt t="28255" x="6153150" y="2619375"/>
          <p14:tracePt t="28271" x="6200775" y="2614613"/>
          <p14:tracePt t="28288" x="6243638" y="2614613"/>
          <p14:tracePt t="28305" x="6281738" y="2605088"/>
          <p14:tracePt t="28321" x="6310313" y="2605088"/>
          <p14:tracePt t="28338" x="6353175" y="2605088"/>
          <p14:tracePt t="28355" x="6381750" y="2605088"/>
          <p14:tracePt t="28371" x="6419850" y="2600325"/>
          <p14:tracePt t="28388" x="6467475" y="2590800"/>
          <p14:tracePt t="28405" x="6496050" y="2576513"/>
          <p14:tracePt t="28421" x="6524625" y="2571750"/>
          <p14:tracePt t="28438" x="6562725" y="2566988"/>
          <p14:tracePt t="28455" x="6600825" y="2566988"/>
          <p14:tracePt t="28471" x="6629400" y="2562225"/>
          <p14:tracePt t="28488" x="6653213" y="2562225"/>
          <p14:tracePt t="28505" x="6662738" y="2562225"/>
          <p14:tracePt t="28521" x="6681788" y="2562225"/>
          <p14:tracePt t="28538" x="6696075" y="2552700"/>
          <p14:tracePt t="28555" x="6710363" y="2552700"/>
          <p14:tracePt t="28572" x="6719888" y="2552700"/>
          <p14:tracePt t="28588" x="6729413" y="2552700"/>
          <p14:tracePt t="28605" x="6734175" y="2552700"/>
          <p14:tracePt t="28621" x="6738938" y="2552700"/>
          <p14:tracePt t="28638" x="6748463" y="2552700"/>
          <p14:tracePt t="29497" x="6738938" y="2552700"/>
          <p14:tracePt t="29504" x="6734175" y="2552700"/>
          <p14:tracePt t="29511" x="6724650" y="2562225"/>
          <p14:tracePt t="29521" x="6710363" y="2566988"/>
          <p14:tracePt t="29538" x="6696075" y="2566988"/>
          <p14:tracePt t="29555" x="6667500" y="2566988"/>
          <p14:tracePt t="29571" x="6638925" y="2562225"/>
          <p14:tracePt t="29605" x="6572250" y="2557463"/>
          <p14:tracePt t="29638" x="6534150" y="2557463"/>
          <p14:tracePt t="29655" x="6524625" y="2557463"/>
          <p14:tracePt t="29671" x="6519863" y="2557463"/>
          <p14:tracePt t="29710" x="6515100" y="2557463"/>
          <p14:tracePt t="29762" x="6510338" y="2557463"/>
          <p14:tracePt t="29768" x="6505575" y="2557463"/>
          <p14:tracePt t="29784" x="6500813" y="2557463"/>
          <p14:tracePt t="29791" x="6496050" y="2557463"/>
          <p14:tracePt t="29857" x="6491288" y="2557463"/>
          <p14:tracePt t="29864" x="6486525" y="2557463"/>
          <p14:tracePt t="29879" x="6481763" y="2557463"/>
          <p14:tracePt t="29888" x="6477000" y="2557463"/>
          <p14:tracePt t="29923" x="6472238" y="2557463"/>
          <p14:tracePt t="29967" x="6467475" y="2557463"/>
          <p14:tracePt t="29981" x="6457950" y="2557463"/>
          <p14:tracePt t="29988" x="6453188" y="2557463"/>
          <p14:tracePt t="29999" x="6448425" y="2547938"/>
          <p14:tracePt t="30011" x="6424613" y="2538413"/>
          <p14:tracePt t="30021" x="6415088" y="2524125"/>
          <p14:tracePt t="30038" x="6405563" y="2500313"/>
          <p14:tracePt t="30055" x="6381750" y="2466975"/>
          <p14:tracePt t="30071" x="6367463" y="2438400"/>
          <p14:tracePt t="30088" x="6362700" y="2400300"/>
          <p14:tracePt t="30104" x="6357938" y="2381250"/>
          <p14:tracePt t="30121" x="6357938" y="2347913"/>
          <p14:tracePt t="30138" x="6357938" y="2324100"/>
          <p14:tracePt t="30154" x="6357938" y="2305050"/>
          <p14:tracePt t="30171" x="6357938" y="2281238"/>
          <p14:tracePt t="30188" x="6367463" y="2262188"/>
          <p14:tracePt t="30204" x="6372225" y="2247900"/>
          <p14:tracePt t="30221" x="6376988" y="2243138"/>
          <p14:tracePt t="30238" x="6376988" y="2233613"/>
          <p14:tracePt t="30254" x="6376988" y="2228850"/>
          <p14:tracePt t="30288" x="6381750" y="2228850"/>
          <p14:tracePt t="30304" x="6386513" y="2228850"/>
          <p14:tracePt t="30321" x="6396038" y="2252663"/>
          <p14:tracePt t="30338" x="6415088" y="2290763"/>
          <p14:tracePt t="30354" x="6419850" y="2338388"/>
          <p14:tracePt t="30371" x="6434138" y="2400300"/>
          <p14:tracePt t="30388" x="6438900" y="2428875"/>
          <p14:tracePt t="30405" x="6448425" y="2457450"/>
          <p14:tracePt t="30421" x="6457950" y="2490788"/>
          <p14:tracePt t="30438" x="6462713" y="2509838"/>
          <p14:tracePt t="30454" x="6467475" y="2519363"/>
          <p14:tracePt t="30471" x="6467475" y="2528888"/>
          <p14:tracePt t="30488" x="6467475" y="2538413"/>
          <p14:tracePt t="30521" x="6467475" y="2543175"/>
          <p14:tracePt t="30759" x="6467475" y="2538413"/>
          <p14:tracePt t="30766" x="6467475" y="2528888"/>
          <p14:tracePt t="30774" x="6467475" y="2514600"/>
          <p14:tracePt t="30788" x="6467475" y="2505075"/>
          <p14:tracePt t="30804" x="6467475" y="2500313"/>
          <p14:tracePt t="30821" x="6467475" y="2495550"/>
          <p14:tracePt t="30838" x="6467475" y="2486025"/>
          <p14:tracePt t="31046" x="6472238" y="2500313"/>
          <p14:tracePt t="31053" x="6472238" y="2509838"/>
          <p14:tracePt t="31061" x="6481763" y="2519363"/>
          <p14:tracePt t="31071" x="6486525" y="2524125"/>
          <p14:tracePt t="31088" x="6486525" y="2538413"/>
          <p14:tracePt t="31104" x="6486525" y="2547938"/>
          <p14:tracePt t="31121" x="6486525" y="2557463"/>
          <p14:tracePt t="31138" x="6486525" y="2562225"/>
          <p14:tracePt t="31223" x="6481763" y="2552700"/>
          <p14:tracePt t="31229" x="6477000" y="2509838"/>
          <p14:tracePt t="31238" x="6467475" y="2462213"/>
          <p14:tracePt t="31254" x="6453188" y="2362200"/>
          <p14:tracePt t="31271" x="6443663" y="2290763"/>
          <p14:tracePt t="31288" x="6434138" y="2219325"/>
          <p14:tracePt t="31304" x="6419850" y="2190750"/>
          <p14:tracePt t="31321" x="6415088" y="2152650"/>
          <p14:tracePt t="31338" x="6410325" y="2119313"/>
          <p14:tracePt t="31354" x="6386513" y="2071688"/>
          <p14:tracePt t="31371" x="6381750" y="2052638"/>
          <p14:tracePt t="31388" x="6376988" y="2043113"/>
          <p14:tracePt t="31404" x="6376988" y="2038350"/>
          <p14:tracePt t="31437" x="6376988" y="2052638"/>
          <p14:tracePt t="31454" x="6381750" y="2090738"/>
          <p14:tracePt t="31471" x="6396038" y="2152650"/>
          <p14:tracePt t="31488" x="6396038" y="2190750"/>
          <p14:tracePt t="31504" x="6405563" y="2238375"/>
          <p14:tracePt t="31521" x="6405563" y="2319338"/>
          <p14:tracePt t="31538" x="6415088" y="2414588"/>
          <p14:tracePt t="31554" x="6415088" y="2452688"/>
          <p14:tracePt t="31571" x="6415088" y="2471738"/>
          <p14:tracePt t="31588" x="6415088" y="2500313"/>
          <p14:tracePt t="31604" x="6415088" y="2505075"/>
          <p14:tracePt t="31621" x="6415088" y="2514600"/>
          <p14:tracePt t="31638" x="6415088" y="2519363"/>
          <p14:tracePt t="31654" x="6415088" y="2524125"/>
          <p14:tracePt t="31758" x="6415088" y="2519363"/>
          <p14:tracePt t="31765" x="6415088" y="2500313"/>
          <p14:tracePt t="31772" x="6415088" y="2466975"/>
          <p14:tracePt t="31788" x="6405563" y="2386013"/>
          <p14:tracePt t="31804" x="6391275" y="2324100"/>
          <p14:tracePt t="31821" x="6386513" y="2271713"/>
          <p14:tracePt t="31838" x="6372225" y="2219325"/>
          <p14:tracePt t="31854" x="6362700" y="2195513"/>
          <p14:tracePt t="31871" x="6362700" y="2185988"/>
          <p14:tracePt t="31888" x="6362700" y="2176463"/>
          <p14:tracePt t="31904" x="6362700" y="2166938"/>
          <p14:tracePt t="31956" x="6367463" y="2171700"/>
          <p14:tracePt t="31963" x="6372225" y="2190750"/>
          <p14:tracePt t="31971" x="6376988" y="2214563"/>
          <p14:tracePt t="31988" x="6410325" y="2314575"/>
          <p14:tracePt t="32004" x="6424613" y="2386013"/>
          <p14:tracePt t="32021" x="6438900" y="2452688"/>
          <p14:tracePt t="32038" x="6448425" y="2490788"/>
          <p14:tracePt t="32054" x="6448425" y="2524125"/>
          <p14:tracePt t="32071" x="6457950" y="2552700"/>
          <p14:tracePt t="32088" x="6462713" y="2581275"/>
          <p14:tracePt t="32104" x="6462713" y="2590800"/>
          <p14:tracePt t="32121" x="6462713" y="2595563"/>
          <p14:tracePt t="32138" x="6462713" y="2600325"/>
          <p14:tracePt t="32154" x="6462713" y="2605088"/>
          <p14:tracePt t="32337" x="6462713" y="2595563"/>
          <p14:tracePt t="32344" x="6462713" y="2581275"/>
          <p14:tracePt t="32354" x="6462713" y="2571750"/>
          <p14:tracePt t="32371" x="6462713" y="2562225"/>
          <p14:tracePt t="32388" x="6462713" y="2557463"/>
          <p14:tracePt t="32404" x="6462713" y="2547938"/>
          <p14:tracePt t="32476" x="6462713" y="2543175"/>
          <p14:tracePt t="32521" x="6448425" y="2543175"/>
          <p14:tracePt t="32529" x="6419850" y="2547938"/>
          <p14:tracePt t="32537" x="6353175" y="2552700"/>
          <p14:tracePt t="32555" x="5967413" y="2647950"/>
          <p14:tracePt t="32572" x="5033963" y="2952750"/>
          <p14:tracePt t="32588" x="4410075" y="3081338"/>
          <p14:tracePt t="32605" x="3929063" y="3162300"/>
          <p14:tracePt t="32621" x="3486150" y="3190875"/>
          <p14:tracePt t="32638" x="3152775" y="3157538"/>
          <p14:tracePt t="32654" x="3000375" y="3105150"/>
          <p14:tracePt t="32671" x="2905125" y="3048000"/>
          <p14:tracePt t="32688" x="2833688" y="3000375"/>
          <p14:tracePt t="32704" x="2781300" y="2943225"/>
          <p14:tracePt t="32721" x="2757488" y="2909888"/>
          <p14:tracePt t="32738" x="2733675" y="2871788"/>
          <p14:tracePt t="32754" x="2709863" y="2847975"/>
          <p14:tracePt t="32771" x="2667000" y="2800350"/>
          <p14:tracePt t="32788" x="2619375" y="2771775"/>
          <p14:tracePt t="32804" x="2590800" y="2747963"/>
          <p14:tracePt t="32821" x="2547938" y="2724150"/>
          <p14:tracePt t="32837" x="2524125" y="2714625"/>
          <p14:tracePt t="32854" x="2514600" y="2705100"/>
          <p14:tracePt t="32871" x="2514600" y="2681288"/>
          <p14:tracePt t="32888" x="2533650" y="2647950"/>
          <p14:tracePt t="32904" x="2619375" y="2619375"/>
          <p14:tracePt t="32921" x="2833688" y="2581275"/>
          <p14:tracePt t="32938" x="3076575" y="2571750"/>
          <p14:tracePt t="32954" x="3719513" y="2562225"/>
          <p14:tracePt t="32971" x="4152900" y="2547938"/>
          <p14:tracePt t="32988" x="4495800" y="2547938"/>
          <p14:tracePt t="33004" x="4881563" y="2547938"/>
          <p14:tracePt t="33021" x="5038725" y="2552700"/>
          <p14:tracePt t="33037" x="5153025" y="2552700"/>
          <p14:tracePt t="33054" x="5243513" y="2552700"/>
          <p14:tracePt t="33071" x="5324475" y="2557463"/>
          <p14:tracePt t="33088" x="5362575" y="2562225"/>
          <p14:tracePt t="33104" x="5400675" y="2576513"/>
          <p14:tracePt t="33121" x="5434013" y="2576513"/>
          <p14:tracePt t="33138" x="5495925" y="2576513"/>
          <p14:tracePt t="33154" x="5538788" y="2576513"/>
          <p14:tracePt t="33171" x="5586413" y="2576513"/>
          <p14:tracePt t="33188" x="5638800" y="2576513"/>
          <p14:tracePt t="33204" x="5705475" y="2576513"/>
          <p14:tracePt t="33221" x="5757863" y="2566988"/>
          <p14:tracePt t="33238" x="5805488" y="2562225"/>
          <p14:tracePt t="33254" x="5881688" y="2557463"/>
          <p14:tracePt t="33271" x="5934075" y="2557463"/>
          <p14:tracePt t="33288" x="5967413" y="2557463"/>
          <p14:tracePt t="33304" x="6010275" y="2562225"/>
          <p14:tracePt t="33321" x="6072188" y="2562225"/>
          <p14:tracePt t="33338" x="6115050" y="2562225"/>
          <p14:tracePt t="33354" x="6167438" y="2557463"/>
          <p14:tracePt t="33371" x="6210300" y="2543175"/>
          <p14:tracePt t="33388" x="6248400" y="2528888"/>
          <p14:tracePt t="33404" x="6267450" y="2519363"/>
          <p14:tracePt t="33421" x="6272213" y="2519363"/>
          <p14:tracePt t="33437" x="6281738" y="2519363"/>
          <p14:tracePt t="33454" x="6291263" y="2519363"/>
          <p14:tracePt t="33471" x="6296025" y="2519363"/>
          <p14:tracePt t="33487" x="6300788" y="2514600"/>
          <p14:tracePt t="33504" x="6310313" y="2500313"/>
          <p14:tracePt t="33521" x="6319838" y="2481263"/>
          <p14:tracePt t="33538" x="6319838" y="2452688"/>
          <p14:tracePt t="33554" x="6319838" y="2424113"/>
          <p14:tracePt t="33571" x="6319838" y="2352675"/>
          <p14:tracePt t="33588" x="6319838" y="2305050"/>
          <p14:tracePt t="33604" x="6334125" y="2266950"/>
          <p14:tracePt t="33621" x="6343650" y="2243138"/>
          <p14:tracePt t="33637" x="6348413" y="2228850"/>
          <p14:tracePt t="33654" x="6353175" y="2219325"/>
          <p14:tracePt t="33671" x="6362700" y="2219325"/>
          <p14:tracePt t="33688" x="6376988" y="2228850"/>
          <p14:tracePt t="33704" x="6396038" y="2266950"/>
          <p14:tracePt t="33721" x="6415088" y="2319338"/>
          <p14:tracePt t="33737" x="6434138" y="2371725"/>
          <p14:tracePt t="33754" x="6448425" y="2433638"/>
          <p14:tracePt t="33771" x="6448425" y="2447925"/>
          <p14:tracePt t="33788" x="6448425" y="2462213"/>
          <p14:tracePt t="33805" x="6448425" y="2471738"/>
          <p14:tracePt t="33821" x="6448425" y="2481263"/>
          <p14:tracePt t="33916" x="6448425" y="2476500"/>
          <p14:tracePt t="33923" x="6448425" y="2471738"/>
          <p14:tracePt t="33931" x="6448425" y="2462213"/>
          <p14:tracePt t="33938" x="6443663" y="2443163"/>
          <p14:tracePt t="33954" x="6429375" y="2419350"/>
          <p14:tracePt t="33971" x="6424613" y="2405063"/>
          <p14:tracePt t="33988" x="6424613" y="2395538"/>
          <p14:tracePt t="34004" x="6424613" y="2386013"/>
          <p14:tracePt t="34021" x="6424613" y="2381250"/>
          <p14:tracePt t="34056" x="6424613" y="2386013"/>
          <p14:tracePt t="34071" x="6424613" y="2414588"/>
          <p14:tracePt t="34088" x="6429375" y="2476500"/>
          <p14:tracePt t="34104" x="6429375" y="2562225"/>
          <p14:tracePt t="34121" x="6429375" y="2624138"/>
          <p14:tracePt t="34138" x="6429375" y="2643188"/>
          <p14:tracePt t="34154" x="6429375" y="2652713"/>
          <p14:tracePt t="34171" x="6429375" y="2657475"/>
          <p14:tracePt t="34187" x="6429375" y="2667000"/>
          <p14:tracePt t="34221" x="6429375" y="2657475"/>
          <p14:tracePt t="34238" x="6419850" y="2576513"/>
          <p14:tracePt t="34254" x="6410325" y="2476500"/>
          <p14:tracePt t="34271" x="6386513" y="2347913"/>
          <p14:tracePt t="34287" x="6367463" y="2257425"/>
          <p14:tracePt t="34304" x="6362700" y="2176463"/>
          <p14:tracePt t="34321" x="6362700" y="2157413"/>
          <p14:tracePt t="34337" x="6362700" y="2143125"/>
          <p14:tracePt t="34354" x="6362700" y="2138363"/>
          <p14:tracePt t="34371" x="6362700" y="2128838"/>
          <p14:tracePt t="34388" x="6362700" y="2124075"/>
          <p14:tracePt t="34421" x="6362700" y="2176463"/>
          <p14:tracePt t="34437" x="6372225" y="2233613"/>
          <p14:tracePt t="34454" x="6376988" y="2286000"/>
          <p14:tracePt t="34471" x="6391275" y="2328863"/>
          <p14:tracePt t="34488" x="6400800" y="2381250"/>
          <p14:tracePt t="34504" x="6400800" y="2400300"/>
          <p14:tracePt t="34521" x="6400800" y="2414588"/>
          <p14:tracePt t="34537" x="6400800" y="2419350"/>
          <p14:tracePt t="34554" x="6400800" y="2428875"/>
          <p14:tracePt t="34592" x="6400800" y="2433638"/>
          <p14:tracePt t="34811" x="6400800" y="2409825"/>
          <p14:tracePt t="34819" x="6400800" y="2390775"/>
          <p14:tracePt t="34826" x="6400800" y="2381250"/>
          <p14:tracePt t="34837" x="6400800" y="2366963"/>
          <p14:tracePt t="34855" x="6400800" y="2357438"/>
          <p14:tracePt t="34887" x="6415088" y="2371725"/>
          <p14:tracePt t="34921" x="6453188" y="2486025"/>
          <p14:tracePt t="34938" x="6462713" y="2509838"/>
          <p14:tracePt t="34954" x="6467475" y="2519363"/>
          <p14:tracePt t="34971" x="6472238" y="2528888"/>
          <p14:tracePt t="34987" x="6477000" y="2538413"/>
          <p14:tracePt t="35083" x="6477000" y="2543175"/>
          <p14:tracePt t="35098" x="6481763" y="2547938"/>
          <p14:tracePt t="35105" x="6481763" y="2552700"/>
          <p14:tracePt t="35112" x="6486525" y="2557463"/>
          <p14:tracePt t="35120" x="6491288" y="2566988"/>
          <p14:tracePt t="35137" x="6491288" y="2590800"/>
          <p14:tracePt t="35154" x="6491288" y="2605088"/>
          <p14:tracePt t="35171" x="6491288" y="2619375"/>
          <p14:tracePt t="35187" x="6491288" y="2628900"/>
          <p14:tracePt t="35259" x="6491288" y="2624138"/>
          <p14:tracePt t="35266" x="6486525" y="2609850"/>
          <p14:tracePt t="35274" x="6472238" y="2586038"/>
          <p14:tracePt t="35287" x="6438900" y="2476500"/>
          <p14:tracePt t="35304" x="6405563" y="2352675"/>
          <p14:tracePt t="35321" x="6391275" y="2290763"/>
          <p14:tracePt t="35337" x="6381750" y="2252663"/>
          <p14:tracePt t="35354" x="6381750" y="2228850"/>
          <p14:tracePt t="35371" x="6381750" y="2224088"/>
          <p14:tracePt t="35387" x="6381750" y="2219325"/>
          <p14:tracePt t="35404" x="6381750" y="2209800"/>
          <p14:tracePt t="35437" x="6381750" y="2224088"/>
          <p14:tracePt t="35454" x="6391275" y="2314575"/>
          <p14:tracePt t="35471" x="6405563" y="2433638"/>
          <p14:tracePt t="35487" x="6410325" y="2466975"/>
          <p14:tracePt t="35504" x="6410325" y="2481263"/>
          <p14:tracePt t="35521" x="6410325" y="2490788"/>
          <p14:tracePt t="35537" x="6410325" y="2500313"/>
          <p14:tracePt t="35554" x="6410325" y="2505075"/>
          <p14:tracePt t="35655" x="6400800" y="2505075"/>
          <p14:tracePt t="35662" x="6376988" y="2505075"/>
          <p14:tracePt t="35670" x="6305550" y="2495550"/>
          <p14:tracePt t="35687" x="6067425" y="2438400"/>
          <p14:tracePt t="35704" x="5681663" y="2343150"/>
          <p14:tracePt t="35721" x="5043488" y="2214563"/>
          <p14:tracePt t="35738" x="4548188" y="2157413"/>
          <p14:tracePt t="35755" x="4219575" y="2138363"/>
          <p14:tracePt t="35771" x="3910013" y="2119313"/>
          <p14:tracePt t="35787" x="3638550" y="2100263"/>
          <p14:tracePt t="35804" x="3481388" y="2081213"/>
          <p14:tracePt t="35821" x="3357563" y="2071688"/>
          <p14:tracePt t="35838" x="3267075" y="2071688"/>
          <p14:tracePt t="35854" x="3171825" y="2076450"/>
          <p14:tracePt t="35871" x="3100388" y="2090738"/>
          <p14:tracePt t="35887" x="3005138" y="2114550"/>
          <p14:tracePt t="35904" x="2886075" y="2143125"/>
          <p14:tracePt t="35921" x="2833688" y="2157413"/>
          <p14:tracePt t="35938" x="2805113" y="2166938"/>
          <p14:tracePt t="35954" x="2786063" y="2166938"/>
          <p14:tracePt t="35971" x="2771775" y="2166938"/>
          <p14:tracePt t="35987" x="2767013" y="2166938"/>
          <p14:tracePt t="36021" x="2767013" y="2171700"/>
          <p14:tracePt t="36037" x="2767013" y="2200275"/>
          <p14:tracePt t="36054" x="2781300" y="2247900"/>
          <p14:tracePt t="36071" x="2800350" y="2300288"/>
          <p14:tracePt t="36087" x="2828925" y="2381250"/>
          <p14:tracePt t="36104" x="2843213" y="2424113"/>
          <p14:tracePt t="36121" x="2843213" y="2462213"/>
          <p14:tracePt t="36138" x="2843213" y="2490788"/>
          <p14:tracePt t="36154" x="2824163" y="2524125"/>
          <p14:tracePt t="36171" x="2800350" y="2547938"/>
          <p14:tracePt t="36187" x="2767013" y="2581275"/>
          <p14:tracePt t="36204" x="2738438" y="2609850"/>
          <p14:tracePt t="36221" x="2647950" y="2652713"/>
          <p14:tracePt t="36237" x="2586038" y="2667000"/>
          <p14:tracePt t="36254" x="2514600" y="2681288"/>
          <p14:tracePt t="36271" x="2452688" y="2686050"/>
          <p14:tracePt t="36287" x="2428875" y="2676525"/>
          <p14:tracePt t="36304" x="2405063" y="2662238"/>
          <p14:tracePt t="36321" x="2386013" y="2624138"/>
          <p14:tracePt t="36337" x="2366963" y="2538413"/>
          <p14:tracePt t="36354" x="2366963" y="2495550"/>
          <p14:tracePt t="36371" x="2366963" y="2457450"/>
          <p14:tracePt t="36387" x="2386013" y="2419350"/>
          <p14:tracePt t="36404" x="2433638" y="2376488"/>
          <p14:tracePt t="36420" x="2486025" y="2357438"/>
          <p14:tracePt t="36437" x="2547938" y="2352675"/>
          <p14:tracePt t="36455" x="2633663" y="2352675"/>
          <p14:tracePt t="36471" x="2681288" y="2357438"/>
          <p14:tracePt t="36487" x="2724150" y="2366963"/>
          <p14:tracePt t="36504" x="2757488" y="2376488"/>
          <p14:tracePt t="36520" x="2790825" y="2428875"/>
          <p14:tracePt t="36537" x="2790825" y="2519363"/>
          <p14:tracePt t="36554" x="2771775" y="2624138"/>
          <p14:tracePt t="36571" x="2743200" y="2681288"/>
          <p14:tracePt t="36587" x="2709863" y="2724150"/>
          <p14:tracePt t="36604" x="2686050" y="2733675"/>
          <p14:tracePt t="36621" x="2662238" y="2743200"/>
          <p14:tracePt t="36637" x="2643188" y="2743200"/>
          <p14:tracePt t="36654" x="2614613" y="2700338"/>
          <p14:tracePt t="36671" x="2581275" y="2586038"/>
          <p14:tracePt t="36687" x="2557463" y="2481263"/>
          <p14:tracePt t="36704" x="2538413" y="2309813"/>
          <p14:tracePt t="36721" x="2538413" y="2257425"/>
          <p14:tracePt t="36737" x="2538413" y="2228850"/>
          <p14:tracePt t="36754" x="2538413" y="2209800"/>
          <p14:tracePt t="36771" x="2566988" y="2200275"/>
          <p14:tracePt t="36787" x="2609850" y="2200275"/>
          <p14:tracePt t="36804" x="2700338" y="2214563"/>
          <p14:tracePt t="36821" x="2838450" y="2247900"/>
          <p14:tracePt t="36837" x="3024188" y="2281238"/>
          <p14:tracePt t="36854" x="3128963" y="2295525"/>
          <p14:tracePt t="36871" x="3209925" y="2305050"/>
          <p14:tracePt t="36888" x="3305175" y="2319338"/>
          <p14:tracePt t="36904" x="3348038" y="2319338"/>
          <p14:tracePt t="36921" x="3381375" y="2319338"/>
          <p14:tracePt t="36937" x="3409950" y="2319338"/>
          <p14:tracePt t="36954" x="3495675" y="2319338"/>
          <p14:tracePt t="36971" x="3638550" y="2328863"/>
          <p14:tracePt t="36987" x="3871913" y="2347913"/>
          <p14:tracePt t="37004" x="4152900" y="2400300"/>
          <p14:tracePt t="37021" x="4648200" y="2476500"/>
          <p14:tracePt t="37037" x="4981575" y="2500313"/>
          <p14:tracePt t="37054" x="5229225" y="2500313"/>
          <p14:tracePt t="37071" x="5524500" y="2495550"/>
          <p14:tracePt t="37087" x="5662613" y="2495550"/>
          <p14:tracePt t="37104" x="5753100" y="2490788"/>
          <p14:tracePt t="37120" x="5786438" y="2490788"/>
          <p14:tracePt t="37137" x="5810250" y="2490788"/>
          <p14:tracePt t="37315" x="5915025" y="2438400"/>
          <p14:tracePt t="37321" x="6024563" y="2376488"/>
          <p14:tracePt t="37328" x="6115050" y="2328863"/>
          <p14:tracePt t="37337" x="6205538" y="2286000"/>
          <p14:tracePt t="37354" x="6381750" y="2219325"/>
          <p14:tracePt t="37371" x="6519863" y="2185988"/>
          <p14:tracePt t="37387" x="6615113" y="2162175"/>
          <p14:tracePt t="37404" x="6638925" y="2162175"/>
          <p14:tracePt t="37420" x="6657975" y="2166938"/>
          <p14:tracePt t="37437" x="6667500" y="2171700"/>
          <p14:tracePt t="37454" x="6677025" y="2176463"/>
          <p14:tracePt t="37471" x="6686550" y="2176463"/>
          <p14:tracePt t="37487" x="6691313" y="2176463"/>
          <p14:tracePt t="37585" x="6686550" y="2176463"/>
          <p14:tracePt t="37594" x="6672263" y="2171700"/>
          <p14:tracePt t="37604" x="6653213" y="2171700"/>
          <p14:tracePt t="37620" x="6605588" y="2157413"/>
          <p14:tracePt t="37637" x="6543675" y="2152650"/>
          <p14:tracePt t="37654" x="6519863" y="2152650"/>
          <p14:tracePt t="37670" x="6510338" y="2152650"/>
          <p14:tracePt t="37687" x="6500813" y="2152650"/>
          <p14:tracePt t="37704" x="6496050" y="2152650"/>
          <p14:tracePt t="37721" x="6486525" y="2181225"/>
          <p14:tracePt t="37737" x="6477000" y="2257425"/>
          <p14:tracePt t="37754" x="6472238" y="2386013"/>
          <p14:tracePt t="37771" x="6462713" y="2424113"/>
          <p14:tracePt t="37787" x="6462713" y="2447925"/>
          <p14:tracePt t="37804" x="6462713" y="2471738"/>
          <p14:tracePt t="37820" x="6462713" y="2509838"/>
          <p14:tracePt t="37837" x="6462713" y="2552700"/>
          <p14:tracePt t="37854" x="6462713" y="2605088"/>
          <p14:tracePt t="37871" x="6457950" y="2652713"/>
          <p14:tracePt t="37887" x="6457950" y="2695575"/>
          <p14:tracePt t="37904" x="6457950" y="2705100"/>
          <p14:tracePt t="37921" x="6457950" y="2714625"/>
          <p14:tracePt t="37937" x="6457950" y="2719388"/>
          <p14:tracePt t="37975" x="6457950" y="2714625"/>
          <p14:tracePt t="37982" x="6453188" y="2690813"/>
          <p14:tracePt t="37989" x="6443663" y="2652713"/>
          <p14:tracePt t="38004" x="6429375" y="2562225"/>
          <p14:tracePt t="38021" x="6419850" y="2352675"/>
          <p14:tracePt t="38037" x="6410325" y="2162175"/>
          <p14:tracePt t="38054" x="6410325" y="2081213"/>
          <p14:tracePt t="38070" x="6410325" y="2043113"/>
          <p14:tracePt t="38087" x="6410325" y="2028825"/>
          <p14:tracePt t="38104" x="6410325" y="2024063"/>
          <p14:tracePt t="38121" x="6410325" y="2019300"/>
          <p14:tracePt t="38154" x="6410325" y="2038350"/>
          <p14:tracePt t="38170" x="6415088" y="2133600"/>
          <p14:tracePt t="38187" x="6438900" y="2295525"/>
          <p14:tracePt t="38204" x="6448425" y="2400300"/>
          <p14:tracePt t="38221" x="6453188" y="2490788"/>
          <p14:tracePt t="38239" x="6453188" y="2552700"/>
          <p14:tracePt t="38254" x="6453188" y="2633663"/>
          <p14:tracePt t="38271" x="6453188" y="2671763"/>
          <p14:tracePt t="38287" x="6453188" y="2690813"/>
          <p14:tracePt t="38304" x="6453188" y="2705100"/>
          <p14:tracePt t="38321" x="6453188" y="2719388"/>
          <p14:tracePt t="38337" x="6453188" y="2724150"/>
          <p14:tracePt t="38371" x="6453188" y="2705100"/>
          <p14:tracePt t="38387" x="6438900" y="2586038"/>
          <p14:tracePt t="38404" x="6429375" y="2486025"/>
          <p14:tracePt t="38420" x="6415088" y="2371725"/>
          <p14:tracePt t="38421" x="6405563" y="2290763"/>
          <p14:tracePt t="38437" x="6396038" y="2166938"/>
          <p14:tracePt t="38454" x="6386513" y="2085975"/>
          <p14:tracePt t="38471" x="6386513" y="2052638"/>
          <p14:tracePt t="38487" x="6386513" y="2028825"/>
          <p14:tracePt t="38504" x="6386513" y="2019300"/>
          <p14:tracePt t="38537" x="6386513" y="2033588"/>
          <p14:tracePt t="38554" x="6405563" y="2157413"/>
          <p14:tracePt t="38570" x="6419850" y="2257425"/>
          <p14:tracePt t="38587" x="6429375" y="2395538"/>
          <p14:tracePt t="38604" x="6424613" y="2552700"/>
          <p14:tracePt t="38621" x="6410325" y="2681288"/>
          <p14:tracePt t="38637" x="6410325" y="2714625"/>
          <p14:tracePt t="38654" x="6410325" y="2738438"/>
          <p14:tracePt t="38671" x="6410325" y="2747963"/>
          <p14:tracePt t="38687" x="6410325" y="2757488"/>
          <p14:tracePt t="38731" x="6410325" y="2743200"/>
          <p14:tracePt t="38739" x="6419850" y="2700338"/>
          <p14:tracePt t="38754" x="6419850" y="2566988"/>
          <p14:tracePt t="38770" x="6415088" y="2433638"/>
          <p14:tracePt t="38787" x="6405563" y="2252663"/>
          <p14:tracePt t="38804" x="6386513" y="2071688"/>
          <p14:tracePt t="38820" x="6386513" y="2038350"/>
          <p14:tracePt t="38837" x="6386513" y="2014538"/>
          <p14:tracePt t="38854" x="6386513" y="2009775"/>
          <p14:tracePt t="38870" x="6386513" y="2000250"/>
          <p14:tracePt t="38887" x="6386513" y="2005013"/>
          <p14:tracePt t="38904" x="6410325" y="2071688"/>
          <p14:tracePt t="38921" x="6462713" y="2185988"/>
          <p14:tracePt t="38937" x="6496050" y="2257425"/>
          <p14:tracePt t="38954" x="6524625" y="2343150"/>
          <p14:tracePt t="38970" x="6548438" y="2409825"/>
          <p14:tracePt t="38987" x="6553200" y="2476500"/>
          <p14:tracePt t="39004" x="6553200" y="2514600"/>
          <p14:tracePt t="39020" x="6553200" y="2528888"/>
          <p14:tracePt t="39037" x="6553200" y="2538413"/>
          <p14:tracePt t="39054" x="6553200" y="2543175"/>
          <p14:tracePt t="39076" x="6553200" y="2538413"/>
          <p14:tracePt t="39087" x="6548438" y="2509838"/>
          <p14:tracePt t="39104" x="6515100" y="2433638"/>
          <p14:tracePt t="39120" x="6472238" y="2300288"/>
          <p14:tracePt t="39137" x="6443663" y="2195513"/>
          <p14:tracePt t="39154" x="6434138" y="2147888"/>
          <p14:tracePt t="39170" x="6434138" y="2128838"/>
          <p14:tracePt t="39187" x="6434138" y="2124075"/>
          <p14:tracePt t="39220" x="6434138" y="2133600"/>
          <p14:tracePt t="39237" x="6443663" y="2224088"/>
          <p14:tracePt t="39254" x="6457950" y="2414588"/>
          <p14:tracePt t="39271" x="6467475" y="2547938"/>
          <p14:tracePt t="39287" x="6467475" y="2619375"/>
          <p14:tracePt t="39304" x="6467475" y="2662238"/>
          <p14:tracePt t="39320" x="6467475" y="2681288"/>
          <p14:tracePt t="39337" x="6467475" y="2690813"/>
          <p14:tracePt t="39354" x="6467475" y="2700338"/>
          <p14:tracePt t="39370" x="6467475" y="2705100"/>
          <p14:tracePt t="40280" x="6367463" y="2700338"/>
          <p14:tracePt t="40286" x="6196013" y="2676525"/>
          <p14:tracePt t="40294" x="5962650" y="2652713"/>
          <p14:tracePt t="40304" x="5748338" y="2624138"/>
          <p14:tracePt t="40321" x="5367338" y="2590800"/>
          <p14:tracePt t="40337" x="4810125" y="2576513"/>
          <p14:tracePt t="40354" x="4524375" y="2605088"/>
          <p14:tracePt t="40387" x="4229100" y="2628900"/>
          <p14:tracePt t="40420" x="4157663" y="2628900"/>
          <p14:tracePt t="40625" x="4081463" y="2638425"/>
          <p14:tracePt t="40632" x="3957638" y="2647950"/>
          <p14:tracePt t="40639" x="3819525" y="2667000"/>
          <p14:tracePt t="40653" x="3581400" y="2695575"/>
          <p14:tracePt t="40670" x="3433763" y="2724150"/>
          <p14:tracePt t="40687" x="3305175" y="2728913"/>
          <p14:tracePt t="40704" x="3214688" y="2738438"/>
          <p14:tracePt t="40720" x="3119438" y="2738438"/>
          <p14:tracePt t="40737" x="3052763" y="2738438"/>
          <p14:tracePt t="40754" x="3005138" y="2738438"/>
          <p14:tracePt t="40770" x="2943225" y="2733675"/>
          <p14:tracePt t="40787" x="2914650" y="2719388"/>
          <p14:tracePt t="40804" x="2881313" y="2709863"/>
          <p14:tracePt t="40820" x="2852738" y="2690813"/>
          <p14:tracePt t="40837" x="2805113" y="2657475"/>
          <p14:tracePt t="40854" x="2767013" y="2643188"/>
          <p14:tracePt t="40870" x="2733675" y="2609850"/>
          <p14:tracePt t="40887" x="2709863" y="2586038"/>
          <p14:tracePt t="40904" x="2686050" y="2557463"/>
          <p14:tracePt t="40920" x="2671763" y="2547938"/>
          <p14:tracePt t="40937" x="2667000" y="2538413"/>
          <p14:tracePt t="40954" x="2657475" y="2528888"/>
          <p14:tracePt t="40970" x="2647950" y="2524125"/>
          <p14:tracePt t="40988" x="2643188" y="2519363"/>
          <p14:tracePt t="41020" x="2638425" y="2519363"/>
          <p14:tracePt t="41037" x="2628900" y="2514600"/>
          <p14:tracePt t="41054" x="2619375" y="2514600"/>
          <p14:tracePt t="41070" x="2609850" y="2514600"/>
          <p14:tracePt t="41087" x="2581275" y="2514600"/>
          <p14:tracePt t="41104" x="2557463" y="2514600"/>
          <p14:tracePt t="41120" x="2547938" y="2514600"/>
          <p14:tracePt t="41137" x="2543175" y="2514600"/>
          <p14:tracePt t="41154" x="2533650" y="2514600"/>
          <p14:tracePt t="41278" x="2528888" y="2514600"/>
          <p14:tracePt t="41292" x="2524125" y="2514600"/>
          <p14:tracePt t="41300" x="2519363" y="2514600"/>
          <p14:tracePt t="41307" x="2509838" y="2514600"/>
          <p14:tracePt t="41320" x="2500313" y="2519363"/>
          <p14:tracePt t="41337" x="2438400" y="2533650"/>
          <p14:tracePt t="41354" x="2386013" y="2538413"/>
          <p14:tracePt t="41370" x="2338388" y="2538413"/>
          <p14:tracePt t="41387" x="2262188" y="2538413"/>
          <p14:tracePt t="41404" x="2219325" y="2528888"/>
          <p14:tracePt t="41420" x="2190750" y="2519363"/>
          <p14:tracePt t="41437" x="2171700" y="2500313"/>
          <p14:tracePt t="41454" x="2152650" y="2466975"/>
          <p14:tracePt t="41470" x="2152650" y="2390775"/>
          <p14:tracePt t="41487" x="2152650" y="2300288"/>
          <p14:tracePt t="41503" x="2181225" y="2243138"/>
          <p14:tracePt t="41520" x="2214563" y="2205038"/>
          <p14:tracePt t="41537" x="2266950" y="2195513"/>
          <p14:tracePt t="41554" x="2319338" y="2209800"/>
          <p14:tracePt t="41571" x="2405063" y="2257425"/>
          <p14:tracePt t="41587" x="2443163" y="2290763"/>
          <p14:tracePt t="41604" x="2466975" y="2309813"/>
          <p14:tracePt t="41620" x="2476500" y="2319338"/>
          <p14:tracePt t="41638" x="2486025" y="2328863"/>
          <p14:tracePt t="41654" x="2495550" y="2338388"/>
          <p14:tracePt t="41670" x="2500313" y="2343150"/>
          <p14:tracePt t="41687" x="2500313" y="2352675"/>
          <p14:tracePt t="41704" x="2500313" y="2371725"/>
          <p14:tracePt t="41720" x="2500313" y="2386013"/>
          <p14:tracePt t="41737" x="2500313" y="2409825"/>
          <p14:tracePt t="41754" x="2495550" y="2424113"/>
          <p14:tracePt t="41770" x="2490788" y="2438400"/>
          <p14:tracePt t="41787" x="2490788" y="2443163"/>
          <p14:tracePt t="41804" x="2490788" y="2447925"/>
          <p14:tracePt t="41916" x="2490788" y="2452688"/>
          <p14:tracePt t="41924" x="2490788" y="2457450"/>
          <p14:tracePt t="42460" x="2486025" y="2462213"/>
          <p14:tracePt t="42467" x="2481263" y="2462213"/>
          <p14:tracePt t="42474" x="2481263" y="2466975"/>
          <p14:tracePt t="42487" x="2471738" y="2471738"/>
          <p14:tracePt t="42504" x="2452688" y="2481263"/>
          <p14:tracePt t="42520" x="2443163" y="2486025"/>
          <p14:tracePt t="42537" x="2424113" y="2490788"/>
          <p14:tracePt t="42570" x="2362200" y="2500313"/>
          <p14:tracePt t="42604" x="2290763" y="2486025"/>
          <p14:tracePt t="42620" x="2243138" y="2457450"/>
          <p14:tracePt t="42637" x="2224088" y="2443163"/>
          <p14:tracePt t="42653" x="2209800" y="2409825"/>
          <p14:tracePt t="42670" x="2200275" y="2366963"/>
          <p14:tracePt t="42687" x="2200275" y="2319338"/>
          <p14:tracePt t="42704" x="2214563" y="2290763"/>
          <p14:tracePt t="42720" x="2233613" y="2266950"/>
          <p14:tracePt t="42737" x="2276475" y="2243138"/>
          <p14:tracePt t="42753" x="2395538" y="2219325"/>
          <p14:tracePt t="42770" x="2457450" y="2219325"/>
          <p14:tracePt t="42787" x="2500313" y="2228850"/>
          <p14:tracePt t="42804" x="2538413" y="2238375"/>
          <p14:tracePt t="42820" x="2557463" y="2243138"/>
          <p14:tracePt t="42837" x="2566988" y="2252663"/>
          <p14:tracePt t="42853" x="2581275" y="2271713"/>
          <p14:tracePt t="42870" x="2600325" y="2319338"/>
          <p14:tracePt t="42887" x="2605088" y="2338388"/>
          <p14:tracePt t="42904" x="2609850" y="2366963"/>
          <p14:tracePt t="42920" x="2609850" y="2390775"/>
          <p14:tracePt t="42922" x="2609850" y="2395538"/>
          <p14:tracePt t="42937" x="2609850" y="2409825"/>
          <p14:tracePt t="42954" x="2609850" y="2414588"/>
          <p14:tracePt t="42970" x="2609850" y="2424113"/>
          <p14:tracePt t="43003" x="2609850" y="2428875"/>
          <p14:tracePt t="43612" x="2586038" y="2433638"/>
          <p14:tracePt t="43619" x="2547938" y="2443163"/>
          <p14:tracePt t="43627" x="2514600" y="2443163"/>
          <p14:tracePt t="43637" x="2490788" y="2447925"/>
          <p14:tracePt t="43654" x="2438400" y="2457450"/>
          <p14:tracePt t="43670" x="2362200" y="2457450"/>
          <p14:tracePt t="43703" x="2262188" y="2457450"/>
          <p14:tracePt t="43737" x="2166938" y="2466975"/>
          <p14:tracePt t="43753" x="2128838" y="2466975"/>
          <p14:tracePt t="43770" x="2085975" y="2471738"/>
          <p14:tracePt t="43787" x="2052638" y="2481263"/>
          <p14:tracePt t="43803" x="1990725" y="2481263"/>
          <p14:tracePt t="43820" x="1933575" y="2481263"/>
          <p14:tracePt t="43837" x="1862138" y="2495550"/>
          <p14:tracePt t="43854" x="1766888" y="2495550"/>
          <p14:tracePt t="43870" x="1709738" y="2495550"/>
          <p14:tracePt t="43887" x="1666875" y="2495550"/>
          <p14:tracePt t="43904" x="1624013" y="2495550"/>
          <p14:tracePt t="43920" x="1585913" y="2495550"/>
          <p14:tracePt t="43937" x="1562100" y="2495550"/>
          <p14:tracePt t="43953" x="1547813" y="2495550"/>
          <p14:tracePt t="43970" x="1538288" y="2495550"/>
          <p14:tracePt t="43987" x="1528763" y="2495550"/>
          <p14:tracePt t="44038" x="1538288" y="2495550"/>
          <p14:tracePt t="44045" x="1562100" y="2495550"/>
          <p14:tracePt t="44053" x="1585913" y="2495550"/>
          <p14:tracePt t="44070" x="1695450" y="2500313"/>
          <p14:tracePt t="44087" x="1833563" y="2509838"/>
          <p14:tracePt t="44103" x="1976438" y="2509838"/>
          <p14:tracePt t="44120" x="2090738" y="2509838"/>
          <p14:tracePt t="44137" x="2214563" y="2519363"/>
          <p14:tracePt t="44153" x="2328863" y="2528888"/>
          <p14:tracePt t="44170" x="2452688" y="2528888"/>
          <p14:tracePt t="44187" x="2533650" y="2528888"/>
          <p14:tracePt t="44203" x="2633663" y="2528888"/>
          <p14:tracePt t="44221" x="2781300" y="2543175"/>
          <p14:tracePt t="44237" x="2862263" y="2547938"/>
          <p14:tracePt t="44253" x="2924175" y="2557463"/>
          <p14:tracePt t="44270" x="3000375" y="2557463"/>
          <p14:tracePt t="44287" x="3128963" y="2557463"/>
          <p14:tracePt t="44303" x="3209925" y="2547938"/>
          <p14:tracePt t="44320" x="3271838" y="2538413"/>
          <p14:tracePt t="44337" x="3319463" y="2533650"/>
          <p14:tracePt t="44353" x="3395663" y="2519363"/>
          <p14:tracePt t="44370" x="3462338" y="2519363"/>
          <p14:tracePt t="44387" x="3514725" y="2519363"/>
          <p14:tracePt t="44403" x="3557588" y="2519363"/>
          <p14:tracePt t="44420" x="3590925" y="2519363"/>
          <p14:tracePt t="44437" x="3600450" y="2519363"/>
          <p14:tracePt t="44453" x="3605213" y="2519363"/>
          <p14:tracePt t="44648" x="3686175" y="2519363"/>
          <p14:tracePt t="44654" x="3824288" y="2509838"/>
          <p14:tracePt t="44661" x="3933825" y="2500313"/>
          <p14:tracePt t="44670" x="4033838" y="2500313"/>
          <p14:tracePt t="44687" x="4200525" y="2490788"/>
          <p14:tracePt t="44704" x="4367213" y="2490788"/>
          <p14:tracePt t="44720" x="4581525" y="2514600"/>
          <p14:tracePt t="44737" x="4686300" y="2519363"/>
          <p14:tracePt t="44753" x="4781550" y="2538413"/>
          <p14:tracePt t="44770" x="4848225" y="2543175"/>
          <p14:tracePt t="44786" x="4929188" y="2557463"/>
          <p14:tracePt t="44803" x="4976813" y="2571750"/>
          <p14:tracePt t="44820" x="5014913" y="2571750"/>
          <p14:tracePt t="44837" x="5048250" y="2571750"/>
          <p14:tracePt t="44853" x="5081588" y="2571750"/>
          <p14:tracePt t="44870" x="5095875" y="2571750"/>
          <p14:tracePt t="44887" x="5105400" y="2571750"/>
          <p14:tracePt t="44903" x="5114925" y="2571750"/>
          <p14:tracePt t="44920" x="5119688" y="2571750"/>
          <p14:tracePt t="44937" x="5129213" y="2571750"/>
          <p14:tracePt t="45161" x="5043488" y="2571750"/>
          <p14:tracePt t="45169" x="4910138" y="2571750"/>
          <p14:tracePt t="45176" x="4772025" y="2571750"/>
          <p14:tracePt t="45187" x="4672013" y="2581275"/>
          <p14:tracePt t="45220" x="4195763" y="2576513"/>
          <p14:tracePt t="45253" x="4076700" y="2566988"/>
          <p14:tracePt t="45270" x="4052888" y="2562225"/>
          <p14:tracePt t="45287" x="4043363" y="2562225"/>
          <p14:tracePt t="45303" x="4024313" y="2562225"/>
          <p14:tracePt t="45320" x="3990975" y="2562225"/>
          <p14:tracePt t="45337" x="3867150" y="2566988"/>
          <p14:tracePt t="45353" x="3757613" y="2566988"/>
          <p14:tracePt t="45370" x="3643313" y="2566988"/>
          <p14:tracePt t="45387" x="3509963" y="2566988"/>
          <p14:tracePt t="45403" x="3286125" y="2566988"/>
          <p14:tracePt t="45420" x="3176588" y="2576513"/>
          <p14:tracePt t="45437" x="3086100" y="2576513"/>
          <p14:tracePt t="45454" x="2933700" y="2571750"/>
          <p14:tracePt t="45470" x="2833688" y="2562225"/>
          <p14:tracePt t="45487" x="2738438" y="2547938"/>
          <p14:tracePt t="45503" x="2643188" y="2524125"/>
          <p14:tracePt t="45520" x="2505075" y="2500313"/>
          <p14:tracePt t="45537" x="2424113" y="2495550"/>
          <p14:tracePt t="45553" x="2371725" y="2486025"/>
          <p14:tracePt t="45570" x="2338388" y="2481263"/>
          <p14:tracePt t="45587" x="2309813" y="2481263"/>
          <p14:tracePt t="45603" x="2305050" y="2481263"/>
          <p14:tracePt t="45637" x="2309813" y="2476500"/>
          <p14:tracePt t="45654" x="2395538" y="2452688"/>
          <p14:tracePt t="45670" x="2509838" y="2433638"/>
          <p14:tracePt t="45687" x="2652713" y="2424113"/>
          <p14:tracePt t="45704" x="2790825" y="2419350"/>
          <p14:tracePt t="45720" x="2947988" y="2400300"/>
          <p14:tracePt t="45737" x="3033713" y="2386013"/>
          <p14:tracePt t="45753" x="3076575" y="2386013"/>
          <p14:tracePt t="45770" x="3114675" y="2386013"/>
          <p14:tracePt t="45787" x="3124200" y="2386013"/>
          <p14:tracePt t="45803" x="3128963" y="2386013"/>
          <p14:tracePt t="45820" x="3133725" y="2386013"/>
          <p14:tracePt t="45853" x="3138488" y="2386013"/>
          <p14:tracePt t="45873" x="3143250" y="2386013"/>
          <p14:tracePt t="45887" x="3148013" y="2386013"/>
          <p14:tracePt t="46079" x="3109913" y="2419350"/>
          <p14:tracePt t="46085" x="3048000" y="2466975"/>
          <p14:tracePt t="46094" x="2990850" y="2509838"/>
          <p14:tracePt t="46103" x="2938463" y="2533650"/>
          <p14:tracePt t="46120" x="2862263" y="2571750"/>
          <p14:tracePt t="46137" x="2800350" y="2605088"/>
          <p14:tracePt t="46153" x="2776538" y="2609850"/>
          <p14:tracePt t="46170" x="2752725" y="2614613"/>
          <p14:tracePt t="46187" x="2733675" y="2628900"/>
          <p14:tracePt t="46203" x="2700338" y="2638425"/>
          <p14:tracePt t="46220" x="2667000" y="2643188"/>
          <p14:tracePt t="46237" x="2638425" y="2647950"/>
          <p14:tracePt t="46254" x="2619375" y="2662238"/>
          <p14:tracePt t="46270" x="2571750" y="2662238"/>
          <p14:tracePt t="46287" x="2543175" y="2662238"/>
          <p14:tracePt t="46303" x="2514600" y="2662238"/>
          <p14:tracePt t="46320" x="2466975" y="2662238"/>
          <p14:tracePt t="46336" x="2447925" y="2662238"/>
          <p14:tracePt t="46353" x="2424113" y="2671763"/>
          <p14:tracePt t="46370" x="2400300" y="2676525"/>
          <p14:tracePt t="46387" x="2366963" y="2690813"/>
          <p14:tracePt t="46403" x="2347913" y="2695575"/>
          <p14:tracePt t="46420" x="2333625" y="2695575"/>
          <p14:tracePt t="46436" x="2314575" y="2705100"/>
          <p14:tracePt t="46453" x="2295525" y="2714625"/>
          <p14:tracePt t="46470" x="2286000" y="2719388"/>
          <p14:tracePt t="46486" x="2276475" y="2724150"/>
          <p14:tracePt t="46504" x="2266950" y="2724150"/>
          <p14:tracePt t="46571" x="2271713" y="2724150"/>
          <p14:tracePt t="46577" x="2286000" y="2724150"/>
          <p14:tracePt t="46586" x="2309813" y="2724150"/>
          <p14:tracePt t="46603" x="2400300" y="2733675"/>
          <p14:tracePt t="46620" x="2500313" y="2743200"/>
          <p14:tracePt t="46637" x="2628900" y="2747963"/>
          <p14:tracePt t="46653" x="2686050" y="2747963"/>
          <p14:tracePt t="46670" x="2738438" y="2747963"/>
          <p14:tracePt t="46687" x="2781300" y="2747963"/>
          <p14:tracePt t="46703" x="2800350" y="2747963"/>
          <p14:tracePt t="46720" x="2805113" y="2747963"/>
          <p14:tracePt t="46753" x="2814638" y="2747963"/>
          <p14:tracePt t="46786" x="2814638" y="2762250"/>
          <p14:tracePt t="46803" x="2809875" y="2800350"/>
          <p14:tracePt t="46820" x="2771775" y="2871788"/>
          <p14:tracePt t="46836" x="2738438" y="2909888"/>
          <p14:tracePt t="46853" x="2690813" y="2952750"/>
          <p14:tracePt t="46870" x="2614613" y="2990850"/>
          <p14:tracePt t="46887" x="2528888" y="3033713"/>
          <p14:tracePt t="46903" x="2495550" y="3043238"/>
          <p14:tracePt t="46920" x="2457450" y="3057525"/>
          <p14:tracePt t="46937" x="2424113" y="3067050"/>
          <p14:tracePt t="46953" x="2414588" y="3071813"/>
          <p14:tracePt t="46970" x="2395538" y="3071813"/>
          <p14:tracePt t="46986" x="2381250" y="3071813"/>
          <p14:tracePt t="47003" x="2352675" y="3071813"/>
          <p14:tracePt t="47020" x="2338388" y="3071813"/>
          <p14:tracePt t="47037" x="2333625" y="3071813"/>
          <p14:tracePt t="47053" x="2324100" y="3071813"/>
          <p14:tracePt t="47070" x="2319338" y="3071813"/>
          <p14:tracePt t="47136" x="2328863" y="3071813"/>
          <p14:tracePt t="47143" x="2338388" y="3071813"/>
          <p14:tracePt t="47153" x="2366963" y="3076575"/>
          <p14:tracePt t="47170" x="2447925" y="3086100"/>
          <p14:tracePt t="47187" x="2595563" y="3100388"/>
          <p14:tracePt t="47203" x="2667000" y="3109913"/>
          <p14:tracePt t="47220" x="2714625" y="3109913"/>
          <p14:tracePt t="47237" x="2752725" y="3109913"/>
          <p14:tracePt t="47253" x="2790825" y="3114675"/>
          <p14:tracePt t="47270" x="2805113" y="3114675"/>
          <p14:tracePt t="47286" x="2809875" y="3114675"/>
          <p14:tracePt t="47303" x="2819400" y="3119438"/>
          <p14:tracePt t="47320" x="2824163" y="3128963"/>
          <p14:tracePt t="47336" x="2824163" y="3152775"/>
          <p14:tracePt t="47353" x="2819400" y="3200400"/>
          <p14:tracePt t="47370" x="2771775" y="3276600"/>
          <p14:tracePt t="47386" x="2733675" y="3309938"/>
          <p14:tracePt t="47403" x="2676525" y="3352800"/>
          <p14:tracePt t="47420" x="2609850" y="3381375"/>
          <p14:tracePt t="47421" x="2581275" y="3390900"/>
          <p14:tracePt t="47436" x="2528888" y="3414713"/>
          <p14:tracePt t="47453" x="2490788" y="3424238"/>
          <p14:tracePt t="47470" x="2471738" y="3429000"/>
          <p14:tracePt t="47486" x="2452688" y="3443288"/>
          <p14:tracePt t="47503" x="2438400" y="3443288"/>
          <p14:tracePt t="47520" x="2428875" y="3443288"/>
          <p14:tracePt t="47536" x="2424113" y="3443288"/>
          <p14:tracePt t="47599" x="2424113" y="3448050"/>
          <p14:tracePt t="47605" x="2424113" y="3452813"/>
          <p14:tracePt t="47612" x="2433638" y="3457575"/>
          <p14:tracePt t="47620" x="2447925" y="3462338"/>
          <p14:tracePt t="47636" x="2486025" y="3481388"/>
          <p14:tracePt t="47653" x="2528888" y="3500438"/>
          <p14:tracePt t="47670" x="2571750" y="3509963"/>
          <p14:tracePt t="47686" x="2619375" y="3519488"/>
          <p14:tracePt t="47703" x="2638425" y="3519488"/>
          <p14:tracePt t="47720" x="2657475" y="3519488"/>
          <p14:tracePt t="47737" x="2681288" y="3519488"/>
          <p14:tracePt t="47753" x="2686050" y="3519488"/>
          <p14:tracePt t="47770" x="2690813" y="3519488"/>
          <p14:tracePt t="47786" x="2700338" y="3519488"/>
          <p14:tracePt t="47987" x="2719388" y="3467100"/>
          <p14:tracePt t="47995" x="2743200" y="3409950"/>
          <p14:tracePt t="48003" x="2767013" y="3371850"/>
          <p14:tracePt t="48020" x="2824163" y="3300413"/>
          <p14:tracePt t="48036" x="2886075" y="3228975"/>
          <p14:tracePt t="48053" x="2962275" y="3152775"/>
          <p14:tracePt t="48070" x="2995613" y="3128963"/>
          <p14:tracePt t="48086" x="3019425" y="3105150"/>
          <p14:tracePt t="48104" x="3052763" y="3067050"/>
          <p14:tracePt t="48120" x="3086100" y="3043238"/>
          <p14:tracePt t="48136" x="3109913" y="3019425"/>
          <p14:tracePt t="48153" x="3143250" y="3009900"/>
          <p14:tracePt t="48170" x="3186113" y="2986088"/>
          <p14:tracePt t="48187" x="3214688" y="2967038"/>
          <p14:tracePt t="48203" x="3252788" y="2947988"/>
          <p14:tracePt t="48220" x="3276600" y="2933700"/>
          <p14:tracePt t="48237" x="3309938" y="2914650"/>
          <p14:tracePt t="48253" x="3333750" y="2900363"/>
          <p14:tracePt t="48270" x="3343275" y="2890838"/>
          <p14:tracePt t="48286" x="3357563" y="2876550"/>
          <p14:tracePt t="48303" x="3386138" y="2852738"/>
          <p14:tracePt t="48320" x="3395663" y="2838450"/>
          <p14:tracePt t="48336" x="3409950" y="2828925"/>
          <p14:tracePt t="48353" x="3429000" y="2809875"/>
          <p14:tracePt t="48370" x="3438525" y="2795588"/>
          <p14:tracePt t="48386" x="3443288" y="2786063"/>
          <p14:tracePt t="48403" x="3448050" y="2781300"/>
          <p14:tracePt t="48420" x="3452813" y="2776538"/>
          <p14:tracePt t="48436" x="3452813" y="2767013"/>
          <p14:tracePt t="48516" x="3443288" y="2767013"/>
          <p14:tracePt t="48523" x="3429000" y="2771775"/>
          <p14:tracePt t="48537" x="3386138" y="2790825"/>
          <p14:tracePt t="48553" x="3314700" y="2805113"/>
          <p14:tracePt t="48570" x="3228975" y="2824163"/>
          <p14:tracePt t="48586" x="3176588" y="2838450"/>
          <p14:tracePt t="48603" x="3100388" y="2852738"/>
          <p14:tracePt t="48620" x="3067050" y="2852738"/>
          <p14:tracePt t="48636" x="3028950" y="2852738"/>
          <p14:tracePt t="48653" x="2986088" y="2843213"/>
          <p14:tracePt t="48670" x="2924175" y="2824163"/>
          <p14:tracePt t="48686" x="2895600" y="2800350"/>
          <p14:tracePt t="48703" x="2862263" y="2776538"/>
          <p14:tracePt t="48720" x="2838450" y="2747963"/>
          <p14:tracePt t="48736" x="2805113" y="2681288"/>
          <p14:tracePt t="48753" x="2795588" y="2647950"/>
          <p14:tracePt t="48770" x="2786063" y="2609850"/>
          <p14:tracePt t="48787" x="2790825" y="2562225"/>
          <p14:tracePt t="48803" x="2800350" y="2533650"/>
          <p14:tracePt t="48820" x="2819400" y="2495550"/>
          <p14:tracePt t="48836" x="2838450" y="2466975"/>
          <p14:tracePt t="48853" x="2881313" y="2424113"/>
          <p14:tracePt t="48870" x="2924175" y="2395538"/>
          <p14:tracePt t="48886" x="3000375" y="2381250"/>
          <p14:tracePt t="48903" x="3081338" y="2376488"/>
          <p14:tracePt t="48920" x="3190875" y="2400300"/>
          <p14:tracePt t="48937" x="3233738" y="2414588"/>
          <p14:tracePt t="48953" x="3271838" y="2433638"/>
          <p14:tracePt t="48970" x="3300413" y="2452688"/>
          <p14:tracePt t="48986" x="3309938" y="2466975"/>
          <p14:tracePt t="49003" x="3328988" y="2514600"/>
          <p14:tracePt t="49020" x="3333750" y="2595563"/>
          <p14:tracePt t="49036" x="3333750" y="2719388"/>
          <p14:tracePt t="49053" x="3328988" y="2762250"/>
          <p14:tracePt t="49070" x="3319463" y="2790825"/>
          <p14:tracePt t="49086" x="3314700" y="2809875"/>
          <p14:tracePt t="49103" x="3314700" y="2824163"/>
          <p14:tracePt t="49120" x="3314700" y="2828925"/>
          <p14:tracePt t="49136" x="3314700" y="2833688"/>
          <p14:tracePt t="49153" x="3314700" y="2843213"/>
          <p14:tracePt t="49170" x="3319463" y="2852738"/>
          <p14:tracePt t="49186" x="3324225" y="2862263"/>
          <p14:tracePt t="49203" x="3343275" y="2871788"/>
          <p14:tracePt t="49220" x="3362325" y="2895600"/>
          <p14:tracePt t="49236" x="3367088" y="2909888"/>
          <p14:tracePt t="49253" x="3376613" y="2919413"/>
          <p14:tracePt t="49270" x="3386138" y="2933700"/>
          <p14:tracePt t="49286" x="3395663" y="2943225"/>
          <p14:tracePt t="49303" x="3400425" y="2947988"/>
          <p14:tracePt t="49320" x="3405188" y="2952750"/>
          <p14:tracePt t="49336" x="3405188" y="2967038"/>
          <p14:tracePt t="49353" x="3405188" y="2986088"/>
          <p14:tracePt t="49370" x="3390900" y="3005138"/>
          <p14:tracePt t="49386" x="3352800" y="3028950"/>
          <p14:tracePt t="49403" x="3219450" y="3076575"/>
          <p14:tracePt t="49420" x="3124200" y="3090863"/>
          <p14:tracePt t="49436" x="3057525" y="3095625"/>
          <p14:tracePt t="49453" x="2986088" y="3095625"/>
          <p14:tracePt t="49470" x="2924175" y="3090863"/>
          <p14:tracePt t="49486" x="2895600" y="3081338"/>
          <p14:tracePt t="49503" x="2881313" y="3081338"/>
          <p14:tracePt t="49520" x="2876550" y="3081338"/>
          <p14:tracePt t="49536" x="2871788" y="3038475"/>
          <p14:tracePt t="49553" x="2890838" y="3000375"/>
          <p14:tracePt t="49577" x="2933700" y="2943225"/>
          <p14:tracePt t="49586" x="3024188" y="2886075"/>
          <p14:tracePt t="49603" x="3143250" y="2833688"/>
          <p14:tracePt t="49620" x="3271838" y="2800350"/>
          <p14:tracePt t="49637" x="3376613" y="2786063"/>
          <p14:tracePt t="49653" x="3533775" y="2776538"/>
          <p14:tracePt t="49670" x="3633788" y="2781300"/>
          <p14:tracePt t="49686" x="3709988" y="2800350"/>
          <p14:tracePt t="49703" x="3752850" y="2819400"/>
          <p14:tracePt t="49720" x="3786188" y="2833688"/>
          <p14:tracePt t="49736" x="3805238" y="2843213"/>
          <p14:tracePt t="49753" x="3810000" y="2852738"/>
          <p14:tracePt t="49770" x="3819525" y="2862263"/>
          <p14:tracePt t="49786" x="3814763" y="2900363"/>
          <p14:tracePt t="49803" x="3810000" y="2938463"/>
          <p14:tracePt t="49820" x="3790950" y="2981325"/>
          <p14:tracePt t="49836" x="3762375" y="3028950"/>
          <p14:tracePt t="49853" x="3733800" y="3067050"/>
          <p14:tracePt t="49870" x="3700463" y="3100388"/>
          <p14:tracePt t="49886" x="3652838" y="3133725"/>
          <p14:tracePt t="49903" x="3576638" y="3171825"/>
          <p14:tracePt t="49920" x="3524250" y="3190875"/>
          <p14:tracePt t="49936" x="3462338" y="3214688"/>
          <p14:tracePt t="49953" x="3409950" y="3233738"/>
          <p14:tracePt t="49970" x="3352800" y="3257550"/>
          <p14:tracePt t="49986" x="3333750" y="3262313"/>
          <p14:tracePt t="50003" x="3328988" y="3271838"/>
          <p14:tracePt t="50020" x="3319463" y="3271838"/>
          <p14:tracePt t="50036" x="3314700" y="3271838"/>
          <p14:tracePt t="50101" x="3305175" y="3286125"/>
          <p14:tracePt t="50108" x="3300413" y="3290888"/>
          <p14:tracePt t="50120" x="3300413" y="3295650"/>
          <p14:tracePt t="50136" x="3286125" y="3314700"/>
          <p14:tracePt t="50153" x="3257550" y="3352800"/>
          <p14:tracePt t="50170" x="3233738" y="3381375"/>
          <p14:tracePt t="50186" x="3200400" y="3414713"/>
          <p14:tracePt t="50203" x="3109913" y="3452813"/>
          <p14:tracePt t="50220" x="3033713" y="3476625"/>
          <p14:tracePt t="50236" x="2962275" y="3486150"/>
          <p14:tracePt t="50253" x="2914650" y="3486150"/>
          <p14:tracePt t="50270" x="2857500" y="3476625"/>
          <p14:tracePt t="50286" x="2843213" y="3467100"/>
          <p14:tracePt t="50303" x="2824163" y="3448050"/>
          <p14:tracePt t="50320" x="2814638" y="3400425"/>
          <p14:tracePt t="50336" x="2809875" y="3328988"/>
          <p14:tracePt t="50353" x="2824163" y="3300413"/>
          <p14:tracePt t="50371" x="2890838" y="3252788"/>
          <p14:tracePt t="50387" x="2990850" y="3214688"/>
          <p14:tracePt t="50403" x="3128963" y="3200400"/>
          <p14:tracePt t="50419" x="3209925" y="3209925"/>
          <p14:tracePt t="50436" x="3267075" y="3224213"/>
          <p14:tracePt t="50453" x="3314700" y="3257550"/>
          <p14:tracePt t="50470" x="3338513" y="3290888"/>
          <p14:tracePt t="50486" x="3357563" y="3319463"/>
          <p14:tracePt t="50503" x="3362325" y="3343275"/>
          <p14:tracePt t="50520" x="3362325" y="3367088"/>
          <p14:tracePt t="50536" x="3362325" y="3381375"/>
          <p14:tracePt t="50553" x="3357563" y="3390900"/>
          <p14:tracePt t="50569" x="3348038" y="3400425"/>
          <p14:tracePt t="50586" x="3324225" y="3405188"/>
          <p14:tracePt t="50603" x="3309938" y="3400425"/>
          <p14:tracePt t="50619" x="3286125" y="3367088"/>
          <p14:tracePt t="50636" x="3248025" y="3295650"/>
          <p14:tracePt t="50653" x="3233738" y="3248025"/>
          <p14:tracePt t="50669" x="3209925" y="3205163"/>
          <p14:tracePt t="50686" x="3181350" y="3167063"/>
          <p14:tracePt t="50703" x="3143250" y="3086100"/>
          <p14:tracePt t="50720" x="3114675" y="3048000"/>
          <p14:tracePt t="50736" x="3086100" y="3009900"/>
          <p14:tracePt t="50753" x="3052763" y="2962275"/>
          <p14:tracePt t="50769" x="3009900" y="2919413"/>
          <p14:tracePt t="50786" x="2990850" y="2895600"/>
          <p14:tracePt t="50803" x="2976563" y="2881313"/>
          <p14:tracePt t="50820" x="2962275" y="2852738"/>
          <p14:tracePt t="50836" x="2957513" y="2824163"/>
          <p14:tracePt t="50853" x="2967038" y="2771775"/>
          <p14:tracePt t="50871" x="2995613" y="2695575"/>
          <p14:tracePt t="50886" x="3005138" y="2667000"/>
          <p14:tracePt t="50903" x="3028950" y="2647950"/>
          <p14:tracePt t="50920" x="3052763" y="2633663"/>
          <p14:tracePt t="50936" x="3095625" y="2633663"/>
          <p14:tracePt t="50953" x="3176588" y="2681288"/>
          <p14:tracePt t="50969" x="3224213" y="2705100"/>
          <p14:tracePt t="50986" x="3262313" y="2728913"/>
          <p14:tracePt t="51003" x="3286125" y="2771775"/>
          <p14:tracePt t="51019" x="3295650" y="2809875"/>
          <p14:tracePt t="51036" x="3305175" y="2852738"/>
          <p14:tracePt t="51053" x="3295650" y="2890838"/>
          <p14:tracePt t="51070" x="3271838" y="2943225"/>
          <p14:tracePt t="51086" x="3248025" y="2981325"/>
          <p14:tracePt t="51103" x="3224213" y="3009900"/>
          <p14:tracePt t="51119" x="3200400" y="3033713"/>
          <p14:tracePt t="51136" x="3157538" y="3071813"/>
          <p14:tracePt t="51153" x="3133725" y="3095625"/>
          <p14:tracePt t="51170" x="3119438" y="3119438"/>
          <p14:tracePt t="51187" x="3090863" y="3167063"/>
          <p14:tracePt t="51203" x="3071813" y="3219450"/>
          <p14:tracePt t="51220" x="3057525" y="3281363"/>
          <p14:tracePt t="51236" x="3048000" y="3333750"/>
          <p14:tracePt t="51253" x="3038475" y="3390900"/>
          <p14:tracePt t="51270" x="3033713" y="3400425"/>
          <p14:tracePt t="51286" x="3033713" y="3409950"/>
          <p14:tracePt t="51303" x="3033713" y="3419475"/>
          <p14:tracePt t="51320" x="3033713" y="3429000"/>
          <p14:tracePt t="51378" x="3033713" y="3433763"/>
          <p14:tracePt t="52458" x="3024188" y="3433763"/>
          <p14:tracePt t="52465" x="3019425" y="3438525"/>
          <p14:tracePt t="52472" x="3014663" y="3443288"/>
          <p14:tracePt t="52486" x="3000375" y="3443288"/>
          <p14:tracePt t="52503" x="2986088" y="3443288"/>
          <p14:tracePt t="52519" x="2976563" y="3443288"/>
          <p14:tracePt t="52536" x="2971800" y="3443288"/>
          <p14:tracePt t="52569" x="2957513" y="3443288"/>
          <p14:tracePt t="52603" x="2938463" y="3443288"/>
          <p14:tracePt t="52619" x="2928938" y="3443288"/>
          <p14:tracePt t="52636" x="2914650" y="3443288"/>
          <p14:tracePt t="52653" x="2905125" y="3443288"/>
          <p14:tracePt t="52669" x="2895600" y="3443288"/>
          <p14:tracePt t="52686" x="2890838" y="3443288"/>
          <p14:tracePt t="52703" x="2886075" y="3443288"/>
          <p14:tracePt t="52719" x="2881313" y="3443288"/>
          <p14:tracePt t="52920" x="2781300" y="3481388"/>
          <p14:tracePt t="52927" x="2638425" y="3538538"/>
          <p14:tracePt t="52936" x="2533650" y="3571875"/>
          <p14:tracePt t="52953" x="2362200" y="3629025"/>
          <p14:tracePt t="52969" x="2224088" y="3662363"/>
          <p14:tracePt t="52986" x="2052638" y="3695700"/>
          <p14:tracePt t="53003" x="1971675" y="3700463"/>
          <p14:tracePt t="53019" x="1919288" y="3709988"/>
          <p14:tracePt t="53037" x="1852613" y="3709988"/>
          <p14:tracePt t="53053" x="1809750" y="3709988"/>
          <p14:tracePt t="53069" x="1766888" y="3709988"/>
          <p14:tracePt t="53086" x="1724025" y="3709988"/>
          <p14:tracePt t="53103" x="1671638" y="3709988"/>
          <p14:tracePt t="53119" x="1638300" y="3695700"/>
          <p14:tracePt t="53136" x="1604963" y="3690938"/>
          <p14:tracePt t="53153" x="1581150" y="3686175"/>
          <p14:tracePt t="53169" x="1547813" y="3671888"/>
          <p14:tracePt t="53186" x="1524000" y="3662363"/>
          <p14:tracePt t="53203" x="1514475" y="3657600"/>
          <p14:tracePt t="53219" x="1500188" y="3652838"/>
          <p14:tracePt t="53236" x="1490663" y="3652838"/>
          <p14:tracePt t="53253" x="1485900" y="3652838"/>
          <p14:tracePt t="53269" x="1476375" y="3652838"/>
          <p14:tracePt t="53286" x="1466850" y="3681413"/>
          <p14:tracePt t="53303" x="1438275" y="3843338"/>
          <p14:tracePt t="53319" x="1433513" y="3995738"/>
          <p14:tracePt t="53336" x="1433513" y="4162425"/>
          <p14:tracePt t="53353" x="1433513" y="4438650"/>
          <p14:tracePt t="53369" x="1433513" y="4552950"/>
          <p14:tracePt t="53386" x="1433513" y="4619625"/>
          <p14:tracePt t="53403" x="1433513" y="4733925"/>
          <p14:tracePt t="53419" x="1423988" y="4881563"/>
          <p14:tracePt t="53436" x="1423988" y="4948238"/>
          <p14:tracePt t="53453" x="1423988" y="4986338"/>
          <p14:tracePt t="53470" x="1419225" y="5029200"/>
          <p14:tracePt t="53486" x="1419225" y="5067300"/>
          <p14:tracePt t="53503" x="1409700" y="5100638"/>
          <p14:tracePt t="53519" x="1404938" y="5153025"/>
          <p14:tracePt t="53536" x="1400175" y="5219700"/>
          <p14:tracePt t="53553" x="1395413" y="5262563"/>
          <p14:tracePt t="53569" x="1381125" y="5295900"/>
          <p14:tracePt t="53586" x="1381125" y="5314950"/>
          <p14:tracePt t="53603" x="1381125" y="5334000"/>
          <p14:tracePt t="53619" x="1381125" y="5348288"/>
          <p14:tracePt t="53636" x="1381125" y="5353050"/>
          <p14:tracePt t="53653" x="1381125" y="5357813"/>
          <p14:tracePt t="53669" x="1381125" y="5367338"/>
          <p14:tracePt t="53911" x="1381125" y="5343525"/>
          <p14:tracePt t="53918" x="1390650" y="5286375"/>
          <p14:tracePt t="53926" x="1409700" y="5219700"/>
          <p14:tracePt t="53936" x="1419225" y="5138738"/>
          <p14:tracePt t="53953" x="1443038" y="5010150"/>
          <p14:tracePt t="53969" x="1457325" y="4862513"/>
          <p14:tracePt t="53986" x="1476375" y="4748213"/>
          <p14:tracePt t="54003" x="1481138" y="4657725"/>
          <p14:tracePt t="54019" x="1490663" y="4605338"/>
          <p14:tracePt t="54036" x="1500188" y="4557713"/>
          <p14:tracePt t="54053" x="1514475" y="4519613"/>
          <p14:tracePt t="54069" x="1528763" y="4500563"/>
          <p14:tracePt t="54086" x="1547813" y="4462463"/>
          <p14:tracePt t="54103" x="1581150" y="4381500"/>
          <p14:tracePt t="54119" x="1600200" y="4338638"/>
          <p14:tracePt t="54136" x="1604963" y="4310063"/>
          <p14:tracePt t="54153" x="1619250" y="4262438"/>
          <p14:tracePt t="54169" x="1633538" y="4214813"/>
          <p14:tracePt t="54186" x="1638300" y="4171950"/>
          <p14:tracePt t="54203" x="1652588" y="4129088"/>
          <p14:tracePt t="54219" x="1671638" y="4071938"/>
          <p14:tracePt t="54236" x="1676400" y="4043363"/>
          <p14:tracePt t="54253" x="1685925" y="4029075"/>
          <p14:tracePt t="54270" x="1685925" y="4019550"/>
          <p14:tracePt t="54286" x="1685925" y="4014788"/>
          <p14:tracePt t="54303" x="1685925" y="4010025"/>
          <p14:tracePt t="54381" x="1685925" y="4005263"/>
          <p14:tracePt t="54388" x="1681163" y="4000500"/>
          <p14:tracePt t="54498" x="1681163" y="3995738"/>
          <p14:tracePt t="54506" x="1681163" y="3990975"/>
          <p14:tracePt t="54519" x="1681163" y="3981450"/>
          <p14:tracePt t="54536" x="1681163" y="3967163"/>
          <p14:tracePt t="54553" x="1695450" y="3943350"/>
          <p14:tracePt t="54569" x="1709738" y="3924300"/>
          <p14:tracePt t="54586" x="1733550" y="3886200"/>
          <p14:tracePt t="54603" x="1747838" y="3876675"/>
          <p14:tracePt t="54619" x="1757363" y="3862388"/>
          <p14:tracePt t="54636" x="1766888" y="3852863"/>
          <p14:tracePt t="54653" x="1785938" y="3843338"/>
          <p14:tracePt t="54669" x="1800225" y="3838575"/>
          <p14:tracePt t="54686" x="1819275" y="3829050"/>
          <p14:tracePt t="54703" x="1857375" y="3814763"/>
          <p14:tracePt t="54719" x="1885950" y="3810000"/>
          <p14:tracePt t="54736" x="1914525" y="3805238"/>
          <p14:tracePt t="54753" x="1952625" y="3800475"/>
          <p14:tracePt t="54770" x="2000250" y="3786188"/>
          <p14:tracePt t="54786" x="2019300" y="3786188"/>
          <p14:tracePt t="54803" x="2038350" y="3786188"/>
          <p14:tracePt t="54821" x="2052638" y="3786188"/>
          <p14:tracePt t="54836" x="2062163" y="3786188"/>
          <p14:tracePt t="54853" x="2066925" y="3786188"/>
          <p14:tracePt t="54869" x="2071688" y="3786188"/>
          <p14:tracePt t="54916" x="2076450" y="3786188"/>
          <p14:tracePt t="54923" x="2081213" y="3786188"/>
          <p14:tracePt t="54936" x="2085975" y="3786188"/>
          <p14:tracePt t="54953" x="2105025" y="3786188"/>
          <p14:tracePt t="54969" x="2124075" y="3781425"/>
          <p14:tracePt t="54986" x="2147888" y="3771900"/>
          <p14:tracePt t="55003" x="2176463" y="3762375"/>
          <p14:tracePt t="55019" x="2224088" y="3762375"/>
          <p14:tracePt t="55036" x="2243138" y="3757613"/>
          <p14:tracePt t="55053" x="2271713" y="3757613"/>
          <p14:tracePt t="55069" x="2295525" y="3757613"/>
          <p14:tracePt t="55086" x="2319338" y="3757613"/>
          <p14:tracePt t="55103" x="2343150" y="3757613"/>
          <p14:tracePt t="55119" x="2352675" y="3757613"/>
          <p14:tracePt t="55136" x="2371725" y="3757613"/>
          <p14:tracePt t="55153" x="2376488" y="3757613"/>
          <p14:tracePt t="55169" x="2381250" y="3757613"/>
          <p14:tracePt t="55186" x="2390775" y="3757613"/>
          <p14:tracePt t="55415" x="2357438" y="3762375"/>
          <p14:tracePt t="55422" x="2300288" y="3776663"/>
          <p14:tracePt t="55430" x="2243138" y="3776663"/>
          <p14:tracePt t="55438" x="2195513" y="3776663"/>
          <p14:tracePt t="55452" x="2114550" y="3771900"/>
          <p14:tracePt t="55469" x="2043113" y="3757613"/>
          <p14:tracePt t="55486" x="2000250" y="3748088"/>
          <p14:tracePt t="55503" x="1957388" y="3733800"/>
          <p14:tracePt t="55519" x="1943100" y="3729038"/>
          <p14:tracePt t="55536" x="1933575" y="3724275"/>
          <p14:tracePt t="55552" x="1924050" y="3719513"/>
          <p14:tracePt t="55569" x="1914525" y="3719513"/>
          <p14:tracePt t="55629" x="1919288" y="3719513"/>
          <p14:tracePt t="55636" x="1928813" y="3719513"/>
          <p14:tracePt t="55643" x="1952625" y="3714750"/>
          <p14:tracePt t="55652" x="2009775" y="3714750"/>
          <p14:tracePt t="55669" x="2157413" y="3714750"/>
          <p14:tracePt t="55686" x="2290763" y="3719513"/>
          <p14:tracePt t="55703" x="2495550" y="3733800"/>
          <p14:tracePt t="55719" x="2628900" y="3743325"/>
          <p14:tracePt t="55736" x="2719388" y="3748088"/>
          <p14:tracePt t="55753" x="2781300" y="3762375"/>
          <p14:tracePt t="55769" x="2805113" y="3762375"/>
          <p14:tracePt t="55786" x="2814638" y="3762375"/>
          <p14:tracePt t="55802" x="2824163" y="3762375"/>
          <p14:tracePt t="55819" x="2833688" y="3762375"/>
          <p14:tracePt t="55863" x="2838450" y="3762375"/>
          <p14:tracePt t="56326" x="2838450" y="3700463"/>
          <p14:tracePt t="56334" x="2838450" y="3548063"/>
          <p14:tracePt t="56341" x="2838450" y="3367088"/>
          <p14:tracePt t="56352" x="2838450" y="3276600"/>
          <p14:tracePt t="56370" x="2838450" y="3109913"/>
          <p14:tracePt t="56386" x="2852738" y="3014663"/>
          <p14:tracePt t="56419" x="2871788" y="2819400"/>
          <p14:tracePt t="56452" x="2881313" y="2690813"/>
          <p14:tracePt t="56469" x="2881313" y="2662238"/>
          <p14:tracePt t="56486" x="2881313" y="2633663"/>
          <p14:tracePt t="56502" x="2871788" y="2586038"/>
          <p14:tracePt t="56519" x="2852738" y="2547938"/>
          <p14:tracePt t="56536" x="2847975" y="2519363"/>
          <p14:tracePt t="56553" x="2833688" y="2486025"/>
          <p14:tracePt t="56569" x="2828925" y="2471738"/>
          <p14:tracePt t="56586" x="2819400" y="2466975"/>
          <p14:tracePt t="56603" x="2819400" y="2462213"/>
          <p14:tracePt t="56619" x="2786063" y="2438400"/>
          <p14:tracePt t="56636" x="2733675" y="2414588"/>
          <p14:tracePt t="56652" x="2657475" y="2386013"/>
          <p14:tracePt t="56669" x="2586038" y="2362200"/>
          <p14:tracePt t="56686" x="2524125" y="2347913"/>
          <p14:tracePt t="56702" x="2500313" y="2347913"/>
          <p14:tracePt t="56719" x="2490788" y="2347913"/>
          <p14:tracePt t="56736" x="2481263" y="2347913"/>
          <p14:tracePt t="56752" x="2476500" y="2347913"/>
          <p14:tracePt t="56818" x="2486025" y="2347913"/>
          <p14:tracePt t="56825" x="2505075" y="2352675"/>
          <p14:tracePt t="56836" x="2538413" y="2357438"/>
          <p14:tracePt t="56852" x="2676525" y="2366963"/>
          <p14:tracePt t="56869" x="2876550" y="2376488"/>
          <p14:tracePt t="56886" x="2990850" y="2390775"/>
          <p14:tracePt t="56902" x="3124200" y="2400300"/>
          <p14:tracePt t="56919" x="3252788" y="2405063"/>
          <p14:tracePt t="56921" x="3295650" y="2414588"/>
          <p14:tracePt t="56936" x="3390900" y="2438400"/>
          <p14:tracePt t="56952" x="3476625" y="2462213"/>
          <p14:tracePt t="56969" x="3529013" y="2476500"/>
          <p14:tracePt t="56986" x="3567113" y="2481263"/>
          <p14:tracePt t="57002" x="3595688" y="2486025"/>
          <p14:tracePt t="57019" x="3600450" y="2486025"/>
          <p14:tracePt t="57036" x="3609975" y="2486025"/>
          <p14:tracePt t="57052" x="3619500" y="2486025"/>
          <p14:tracePt t="57069" x="3624263" y="2486025"/>
          <p14:tracePt t="57567" x="3571875" y="2547938"/>
          <p14:tracePt t="57574" x="3509963" y="2614613"/>
          <p14:tracePt t="57586" x="3448050" y="2667000"/>
          <p14:tracePt t="57603" x="3271838" y="2795588"/>
          <p14:tracePt t="57619" x="3162300" y="2881313"/>
          <p14:tracePt t="57636" x="3048000" y="2986088"/>
          <p14:tracePt t="57669" x="2771775" y="3219450"/>
          <p14:tracePt t="57703" x="2652713" y="3309938"/>
          <p14:tracePt t="57719" x="2614613" y="3333750"/>
          <p14:tracePt t="57736" x="2552700" y="3371850"/>
          <p14:tracePt t="57752" x="2500313" y="3400425"/>
          <p14:tracePt t="57769" x="2452688" y="3424238"/>
          <p14:tracePt t="57786" x="2405063" y="3452813"/>
          <p14:tracePt t="57802" x="2352675" y="3486150"/>
          <p14:tracePt t="57819" x="2319338" y="3505200"/>
          <p14:tracePt t="57836" x="2286000" y="3529013"/>
          <p14:tracePt t="57852" x="2233613" y="3581400"/>
          <p14:tracePt t="57869" x="2176463" y="3614738"/>
          <p14:tracePt t="57886" x="2124075" y="3643313"/>
          <p14:tracePt t="57902" x="2057400" y="3671888"/>
          <p14:tracePt t="57919" x="1957388" y="3700463"/>
          <p14:tracePt t="57936" x="1919288" y="3714750"/>
          <p14:tracePt t="57952" x="1885950" y="3719513"/>
          <p14:tracePt t="57969" x="1857375" y="3724275"/>
          <p14:tracePt t="57986" x="1819275" y="3724275"/>
          <p14:tracePt t="58002" x="1795463" y="3724275"/>
          <p14:tracePt t="58019" x="1776413" y="3724275"/>
          <p14:tracePt t="58036" x="1752600" y="3724275"/>
          <p14:tracePt t="58052" x="1743075" y="3724275"/>
          <p14:tracePt t="58069" x="1733550" y="3724275"/>
          <p14:tracePt t="58086" x="1728788" y="3724275"/>
          <p14:tracePt t="58102" x="1719263" y="3724275"/>
          <p14:tracePt t="58309" x="1733550" y="3724275"/>
          <p14:tracePt t="58316" x="1757363" y="3724275"/>
          <p14:tracePt t="58322" x="1776413" y="3724275"/>
          <p14:tracePt t="58336" x="1795463" y="3719513"/>
          <p14:tracePt t="58352" x="1862138" y="3705225"/>
          <p14:tracePt t="58369" x="1914525" y="3700463"/>
          <p14:tracePt t="58402" x="2009775" y="3657600"/>
          <p14:tracePt t="58435" x="2147888" y="3595688"/>
          <p14:tracePt t="58452" x="2190750" y="3586163"/>
          <p14:tracePt t="58469" x="2266950" y="3576638"/>
          <p14:tracePt t="58486" x="2300288" y="3581400"/>
          <p14:tracePt t="58502" x="2352675" y="3586163"/>
          <p14:tracePt t="58519" x="2390775" y="3600450"/>
          <p14:tracePt t="58536" x="2452688" y="3609975"/>
          <p14:tracePt t="58552" x="2495550" y="3624263"/>
          <p14:tracePt t="58569" x="2538413" y="3624263"/>
          <p14:tracePt t="58586" x="2581275" y="3624263"/>
          <p14:tracePt t="58602" x="2643188" y="3609975"/>
          <p14:tracePt t="58619" x="2686050" y="3605213"/>
          <p14:tracePt t="58636" x="2719388" y="3605213"/>
          <p14:tracePt t="58652" x="2767013" y="3590925"/>
          <p14:tracePt t="58669" x="2790825" y="3590925"/>
          <p14:tracePt t="58686" x="2805113" y="3590925"/>
          <p14:tracePt t="58702" x="2819400" y="3590925"/>
          <p14:tracePt t="58719" x="2838450" y="3590925"/>
          <p14:tracePt t="58736" x="2843213" y="3590925"/>
          <p14:tracePt t="58752" x="2847975" y="3590925"/>
          <p14:tracePt t="58769" x="2857500" y="3590925"/>
          <p14:tracePt t="58786" x="2862263" y="3590925"/>
          <p14:tracePt t="58873" x="2867025" y="3590925"/>
          <p14:tracePt t="59365" x="2862263" y="3595688"/>
          <p14:tracePt t="59380" x="2857500" y="3600450"/>
          <p14:tracePt t="59388" x="2852738" y="3605213"/>
          <p14:tracePt t="59409" x="2847975" y="3609975"/>
          <p14:tracePt t="59419" x="2843213" y="3614738"/>
          <p14:tracePt t="59435" x="2838450" y="3619500"/>
          <p14:tracePt t="59452" x="2824163" y="3633788"/>
          <p14:tracePt t="59485" x="2781300" y="3695700"/>
          <p14:tracePt t="59519" x="2714625" y="3771900"/>
          <p14:tracePt t="59536" x="2667000" y="3810000"/>
          <p14:tracePt t="59552" x="2614613" y="3838575"/>
          <p14:tracePt t="59569" x="2557463" y="3862388"/>
          <p14:tracePt t="59586" x="2500313" y="3895725"/>
          <p14:tracePt t="59602" x="2466975" y="3905250"/>
          <p14:tracePt t="59619" x="2443163" y="3919538"/>
          <p14:tracePt t="59636" x="2414588" y="3929063"/>
          <p14:tracePt t="59652" x="2400300" y="3933825"/>
          <p14:tracePt t="59669" x="2390775" y="3938588"/>
          <p14:tracePt t="59686" x="2371725" y="3952875"/>
          <p14:tracePt t="59702" x="2338388" y="3962400"/>
          <p14:tracePt t="59719" x="2314575" y="3967163"/>
          <p14:tracePt t="59736" x="2300288" y="3971925"/>
          <p14:tracePt t="59752" x="2276475" y="3986213"/>
          <p14:tracePt t="59769" x="2243138" y="4005263"/>
          <p14:tracePt t="59786" x="2219325" y="4024313"/>
          <p14:tracePt t="59802" x="2190750" y="4043363"/>
          <p14:tracePt t="59819" x="2157413" y="4052888"/>
          <p14:tracePt t="59835" x="2124075" y="4076700"/>
          <p14:tracePt t="59852" x="2100263" y="4095750"/>
          <p14:tracePt t="59869" x="2085975" y="4110038"/>
          <p14:tracePt t="59886" x="2066925" y="4119563"/>
          <p14:tracePt t="59902" x="2057400" y="4129088"/>
          <p14:tracePt t="59919" x="2043113" y="4133850"/>
          <p14:tracePt t="59936" x="2028825" y="4138613"/>
          <p14:tracePt t="59952" x="2009775" y="4148138"/>
          <p14:tracePt t="59969" x="1985963" y="4148138"/>
          <p14:tracePt t="59986" x="1962150" y="4152900"/>
          <p14:tracePt t="60002" x="1943100" y="4152900"/>
          <p14:tracePt t="60019" x="1919288" y="4152900"/>
          <p14:tracePt t="60035" x="1900238" y="4152900"/>
          <p14:tracePt t="60052" x="1881188" y="4152900"/>
          <p14:tracePt t="60069" x="1847850" y="4152900"/>
          <p14:tracePt t="60085" x="1828800" y="4152900"/>
          <p14:tracePt t="60102" x="1804988" y="4152900"/>
          <p14:tracePt t="60119" x="1785938" y="4162425"/>
          <p14:tracePt t="60136" x="1752600" y="4162425"/>
          <p14:tracePt t="60152" x="1728788" y="4162425"/>
          <p14:tracePt t="60169" x="1709738" y="4162425"/>
          <p14:tracePt t="60186" x="1681163" y="4157663"/>
          <p14:tracePt t="60202" x="1647825" y="4152900"/>
          <p14:tracePt t="60219" x="1624013" y="4152900"/>
          <p14:tracePt t="60236" x="1604963" y="4152900"/>
          <p14:tracePt t="60253" x="1585913" y="4143375"/>
          <p14:tracePt t="60269" x="1571625" y="4143375"/>
          <p14:tracePt t="60285" x="1562100" y="4143375"/>
          <p14:tracePt t="60302" x="1547813" y="4143375"/>
          <p14:tracePt t="60319" x="1538288" y="4143375"/>
          <p14:tracePt t="60335" x="1533525" y="4143375"/>
          <p14:tracePt t="60352" x="1524000" y="4143375"/>
          <p14:tracePt t="60650" x="1547813" y="4143375"/>
          <p14:tracePt t="60657" x="1590675" y="4143375"/>
          <p14:tracePt t="60669" x="1638300" y="4143375"/>
          <p14:tracePt t="60686" x="1752600" y="4143375"/>
          <p14:tracePt t="60702" x="1819275" y="4143375"/>
          <p14:tracePt t="60719" x="1871663" y="4143375"/>
          <p14:tracePt t="60736" x="1905000" y="4143375"/>
          <p14:tracePt t="60752" x="1966913" y="4143375"/>
          <p14:tracePt t="60769" x="1995488" y="4143375"/>
          <p14:tracePt t="60786" x="2024063" y="4143375"/>
          <p14:tracePt t="60802" x="2043113" y="4143375"/>
          <p14:tracePt t="60819" x="2076450" y="4143375"/>
          <p14:tracePt t="60836" x="2095500" y="4143375"/>
          <p14:tracePt t="60852" x="2119313" y="4143375"/>
          <p14:tracePt t="60869" x="2152650" y="4143375"/>
          <p14:tracePt t="60886" x="2166938" y="4143375"/>
          <p14:tracePt t="60902" x="2181225" y="4143375"/>
          <p14:tracePt t="60919" x="2185988" y="4143375"/>
          <p14:tracePt t="60920" x="2190750" y="4143375"/>
          <p14:tracePt t="60936" x="2195513" y="4143375"/>
          <p14:tracePt t="60952" x="2200275" y="4143375"/>
          <p14:tracePt t="61163" x="2247900" y="4129088"/>
          <p14:tracePt t="61171" x="2305050" y="4114800"/>
          <p14:tracePt t="61178" x="2371725" y="4095750"/>
          <p14:tracePt t="61185" x="2419350" y="4081463"/>
          <p14:tracePt t="61202" x="2514600" y="4067175"/>
          <p14:tracePt t="61219" x="2566988" y="4067175"/>
          <p14:tracePt t="61235" x="2614613" y="4067175"/>
          <p14:tracePt t="61252" x="2700338" y="4071938"/>
          <p14:tracePt t="61269" x="2743200" y="4086225"/>
          <p14:tracePt t="61285" x="2781300" y="4090988"/>
          <p14:tracePt t="61302" x="2833688" y="4100513"/>
          <p14:tracePt t="61319" x="2862263" y="4100513"/>
          <p14:tracePt t="61335" x="2900363" y="4100513"/>
          <p14:tracePt t="61352" x="2919413" y="4100513"/>
          <p14:tracePt t="61369" x="2952750" y="4100513"/>
          <p14:tracePt t="61385" x="2962275" y="4100513"/>
          <p14:tracePt t="61402" x="2976563" y="4100513"/>
          <p14:tracePt t="61419" x="2986088" y="4100513"/>
          <p14:tracePt t="61420" x="2990850" y="4100513"/>
          <p14:tracePt t="61435" x="2995613" y="4100513"/>
          <p14:tracePt t="61452" x="3000375" y="4100513"/>
          <p14:tracePt t="61472" x="3005138" y="4100513"/>
          <p14:tracePt t="61685" x="2943225" y="4100513"/>
          <p14:tracePt t="61692" x="2843213" y="4105275"/>
          <p14:tracePt t="61702" x="2752725" y="4105275"/>
          <p14:tracePt t="61719" x="2586038" y="4105275"/>
          <p14:tracePt t="61736" x="2447925" y="4124325"/>
          <p14:tracePt t="61752" x="2405063" y="4124325"/>
          <p14:tracePt t="61769" x="2386013" y="4124325"/>
          <p14:tracePt t="61785" x="2376488" y="4124325"/>
          <p14:tracePt t="61802" x="2366963" y="4124325"/>
          <p14:tracePt t="61861" x="2376488" y="4124325"/>
          <p14:tracePt t="61868" x="2386013" y="4124325"/>
          <p14:tracePt t="61875" x="2419350" y="4124325"/>
          <p14:tracePt t="61885" x="2466975" y="4119563"/>
          <p14:tracePt t="61902" x="2590800" y="4110038"/>
          <p14:tracePt t="61919" x="2757488" y="4110038"/>
          <p14:tracePt t="61935" x="2862263" y="4110038"/>
          <p14:tracePt t="61952" x="2952750" y="4110038"/>
          <p14:tracePt t="61969" x="3019425" y="4110038"/>
          <p14:tracePt t="61985" x="3095625" y="4110038"/>
          <p14:tracePt t="62002" x="3133725" y="4110038"/>
          <p14:tracePt t="62019" x="3162300" y="4110038"/>
          <p14:tracePt t="62035" x="3181350" y="4110038"/>
          <p14:tracePt t="62052" x="3200400" y="4110038"/>
          <p14:tracePt t="62069" x="3209925" y="4110038"/>
          <p14:tracePt t="62085" x="3219450" y="4110038"/>
          <p14:tracePt t="62102" x="3228975" y="4110038"/>
          <p14:tracePt t="62119" x="3238500" y="4110038"/>
          <p14:tracePt t="62152" x="3243263" y="4110038"/>
          <p14:tracePt t="62243" x="3248025" y="4110038"/>
          <p14:tracePt t="63718" x="3186113" y="4133850"/>
          <p14:tracePt t="63726" x="3114675" y="4181475"/>
          <p14:tracePt t="63735" x="3019425" y="4224338"/>
          <p14:tracePt t="63752" x="2809875" y="4329113"/>
          <p14:tracePt t="63769" x="2566988" y="4429125"/>
          <p14:tracePt t="63785" x="2452688" y="4462463"/>
          <p14:tracePt t="63818" x="2295525" y="4500563"/>
          <p14:tracePt t="63852" x="2219325" y="4510088"/>
          <p14:tracePt t="63869" x="2214563" y="4510088"/>
          <p14:tracePt t="63885" x="2205038" y="4510088"/>
          <p14:tracePt t="63902" x="2200275" y="4510088"/>
          <p14:tracePt t="63918" x="2195513" y="4481513"/>
          <p14:tracePt t="63935" x="2195513" y="4410075"/>
          <p14:tracePt t="63952" x="2209800" y="4295775"/>
          <p14:tracePt t="63968" x="2219325" y="4224338"/>
          <p14:tracePt t="63985" x="2219325" y="4167188"/>
          <p14:tracePt t="64002" x="2219325" y="4129088"/>
          <p14:tracePt t="64019" x="2219325" y="4114800"/>
          <p14:tracePt t="64035" x="2219325" y="4110038"/>
          <p14:tracePt t="64068" x="2214563" y="4114800"/>
          <p14:tracePt t="64085" x="2162175" y="4152900"/>
          <p14:tracePt t="64102" x="2124075" y="4186238"/>
          <p14:tracePt t="64118" x="2076450" y="4219575"/>
          <p14:tracePt t="64135" x="2019300" y="4262438"/>
          <p14:tracePt t="64152" x="2000250" y="4271963"/>
          <p14:tracePt t="64168" x="1990725" y="4281488"/>
          <p14:tracePt t="64185" x="1981200" y="4281488"/>
          <p14:tracePt t="64240" x="1985963" y="4276725"/>
          <p14:tracePt t="64247" x="1995488" y="4276725"/>
          <p14:tracePt t="64254" x="2005013" y="4271963"/>
          <p14:tracePt t="64270" x="2043113" y="4267200"/>
          <p14:tracePt t="64285" x="2085975" y="4252913"/>
          <p14:tracePt t="64302" x="2143125" y="4248150"/>
          <p14:tracePt t="64318" x="2214563" y="4238625"/>
          <p14:tracePt t="64335" x="2319338" y="4238625"/>
          <p14:tracePt t="64352" x="2376488" y="4238625"/>
          <p14:tracePt t="64369" x="2447925" y="4238625"/>
          <p14:tracePt t="64385" x="2538413" y="4238625"/>
          <p14:tracePt t="64402" x="2619375" y="4238625"/>
          <p14:tracePt t="64418" x="2695575" y="4238625"/>
          <p14:tracePt t="64435" x="2767013" y="4243388"/>
          <p14:tracePt t="64452" x="2890838" y="4243388"/>
          <p14:tracePt t="64469" x="2952750" y="4243388"/>
          <p14:tracePt t="64485" x="2971800" y="4243388"/>
          <p14:tracePt t="64502" x="2995613" y="4243388"/>
          <p14:tracePt t="64518" x="3000375" y="4243388"/>
          <p14:tracePt t="64535" x="3000375" y="4248150"/>
          <p14:tracePt t="64552" x="2938463" y="4276725"/>
          <p14:tracePt t="64568" x="2757488" y="4329113"/>
          <p14:tracePt t="64585" x="2386013" y="4433888"/>
          <p14:tracePt t="64602" x="2171700" y="4467225"/>
          <p14:tracePt t="64619" x="1995488" y="4476750"/>
          <p14:tracePt t="64635" x="1857375" y="4476750"/>
          <p14:tracePt t="64652" x="1824038" y="4476750"/>
          <p14:tracePt t="64669" x="1800225" y="4476750"/>
          <p14:tracePt t="64685" x="1785938" y="4476750"/>
          <p14:tracePt t="64702" x="1776413" y="4476750"/>
          <p14:tracePt t="64718" x="1747838" y="4476750"/>
          <p14:tracePt t="64735" x="1700213" y="4476750"/>
          <p14:tracePt t="64752" x="1638300" y="4476750"/>
          <p14:tracePt t="64768" x="1552575" y="4471988"/>
          <p14:tracePt t="64785" x="1519238" y="4471988"/>
          <p14:tracePt t="64802" x="1490663" y="4471988"/>
          <p14:tracePt t="64818" x="1457325" y="4462463"/>
          <p14:tracePt t="64835" x="1443038" y="4452938"/>
          <p14:tracePt t="64852" x="1428750" y="4448175"/>
          <p14:tracePt t="64868" x="1419225" y="4438650"/>
          <p14:tracePt t="64885" x="1395413" y="4419600"/>
          <p14:tracePt t="64902" x="1385888" y="4410075"/>
          <p14:tracePt t="64918" x="1376363" y="4391025"/>
          <p14:tracePt t="64935" x="1352550" y="4381500"/>
          <p14:tracePt t="64952" x="1319213" y="4357688"/>
          <p14:tracePt t="64969" x="1295400" y="4338638"/>
          <p14:tracePt t="64985" x="1271588" y="4329113"/>
          <p14:tracePt t="65002" x="1238250" y="4319588"/>
          <p14:tracePt t="65018" x="1219200" y="4310063"/>
          <p14:tracePt t="65035" x="1195388" y="4300538"/>
          <p14:tracePt t="65052" x="1181100" y="4300538"/>
          <p14:tracePt t="65069" x="1157288" y="4300538"/>
          <p14:tracePt t="65085" x="1143000" y="4300538"/>
          <p14:tracePt t="65102" x="1133475" y="4300538"/>
          <p14:tracePt t="65118" x="1119188" y="4305300"/>
          <p14:tracePt t="65135" x="1104900" y="4314825"/>
          <p14:tracePt t="65152" x="1095375" y="4329113"/>
          <p14:tracePt t="65168" x="1076325" y="4376738"/>
          <p14:tracePt t="65185" x="1052513" y="4471988"/>
          <p14:tracePt t="65202" x="1042988" y="4533900"/>
          <p14:tracePt t="65218" x="1042988" y="4581525"/>
          <p14:tracePt t="65235" x="1042988" y="4633913"/>
          <p14:tracePt t="65252" x="1042988" y="4767263"/>
          <p14:tracePt t="65268" x="1042988" y="4843463"/>
          <p14:tracePt t="65285" x="1042988" y="4905375"/>
          <p14:tracePt t="65302" x="1047750" y="4948238"/>
          <p14:tracePt t="65318" x="1047750" y="4991100"/>
          <p14:tracePt t="65335" x="1057275" y="5024438"/>
          <p14:tracePt t="65352" x="1057275" y="5053013"/>
          <p14:tracePt t="65369" x="1066800" y="5124450"/>
          <p14:tracePt t="65385" x="1066800" y="5157788"/>
          <p14:tracePt t="65402" x="1076325" y="5195888"/>
          <p14:tracePt t="65418" x="1076325" y="5224463"/>
          <p14:tracePt t="65435" x="1085850" y="5272088"/>
          <p14:tracePt t="65452" x="1085850" y="5291138"/>
          <p14:tracePt t="65468" x="1085850" y="5314950"/>
          <p14:tracePt t="65485" x="1085850" y="5329238"/>
          <p14:tracePt t="65502" x="1085850" y="5343525"/>
          <p14:tracePt t="65518" x="1085850" y="5348288"/>
          <p14:tracePt t="65535" x="1085850" y="5357813"/>
          <p14:tracePt t="65620" x="1085850" y="5343525"/>
          <p14:tracePt t="65627" x="1085850" y="5310188"/>
          <p14:tracePt t="65635" x="1076325" y="5243513"/>
          <p14:tracePt t="65652" x="1066800" y="5129213"/>
          <p14:tracePt t="65668" x="1057275" y="5024438"/>
          <p14:tracePt t="65685" x="1057275" y="4848225"/>
          <p14:tracePt t="65702" x="1062038" y="4743450"/>
          <p14:tracePt t="65718" x="1071563" y="4695825"/>
          <p14:tracePt t="65735" x="1076325" y="4652963"/>
          <p14:tracePt t="65752" x="1085850" y="4595813"/>
          <p14:tracePt t="65768" x="1100138" y="4543425"/>
          <p14:tracePt t="65785" x="1109663" y="4486275"/>
          <p14:tracePt t="65802" x="1119188" y="4429125"/>
          <p14:tracePt t="65818" x="1133475" y="4405313"/>
          <p14:tracePt t="65835" x="1133475" y="4391025"/>
          <p14:tracePt t="65852" x="1133475" y="4386263"/>
          <p14:tracePt t="65868" x="1133475" y="4376738"/>
          <p14:tracePt t="65885" x="1133475" y="4362450"/>
          <p14:tracePt t="65902" x="1143000" y="4333875"/>
          <p14:tracePt t="65918" x="1147763" y="4305300"/>
          <p14:tracePt t="65920" x="1157288" y="4286250"/>
          <p14:tracePt t="65935" x="1162050" y="4262438"/>
          <p14:tracePt t="65952" x="1166813" y="4248150"/>
          <p14:tracePt t="65968" x="1166813" y="4238625"/>
          <p14:tracePt t="65985" x="1166813" y="4233863"/>
          <p14:tracePt t="66002" x="1166813" y="4229100"/>
          <p14:tracePt t="66089" x="1166813" y="4233863"/>
          <p14:tracePt t="66096" x="1157288" y="4248150"/>
          <p14:tracePt t="66104" x="1152525" y="4257675"/>
          <p14:tracePt t="66118" x="1133475" y="4295775"/>
          <p14:tracePt t="66135" x="1123950" y="4338638"/>
          <p14:tracePt t="66152" x="1109663" y="4381500"/>
          <p14:tracePt t="66168" x="1100138" y="4419600"/>
          <p14:tracePt t="66185" x="1090613" y="4481513"/>
          <p14:tracePt t="66202" x="1090613" y="4514850"/>
          <p14:tracePt t="66218" x="1090613" y="4595813"/>
          <p14:tracePt t="66235" x="1085850" y="4752975"/>
          <p14:tracePt t="66252" x="1085850" y="4833938"/>
          <p14:tracePt t="66268" x="1085850" y="4881563"/>
          <p14:tracePt t="66285" x="1076325" y="4924425"/>
          <p14:tracePt t="66302" x="1076325" y="5019675"/>
          <p14:tracePt t="66318" x="1076325" y="5076825"/>
          <p14:tracePt t="66335" x="1076325" y="5129213"/>
          <p14:tracePt t="66352" x="1076325" y="5172075"/>
          <p14:tracePt t="66368" x="1076325" y="5224463"/>
          <p14:tracePt t="66385" x="1076325" y="5243513"/>
          <p14:tracePt t="66402" x="1076325" y="5257800"/>
          <p14:tracePt t="66418" x="1076325" y="5281613"/>
          <p14:tracePt t="66435" x="1076325" y="5295900"/>
          <p14:tracePt t="66452" x="1076325" y="5310188"/>
          <p14:tracePt t="66468" x="1076325" y="5314950"/>
          <p14:tracePt t="66485" x="1076325" y="5324475"/>
          <p14:tracePt t="66502" x="1076325" y="5329238"/>
          <p14:tracePt t="66567" x="1071563" y="5324475"/>
          <p14:tracePt t="66574" x="1071563" y="5295900"/>
          <p14:tracePt t="66585" x="1066800" y="5243513"/>
          <p14:tracePt t="66602" x="1057275" y="5119688"/>
          <p14:tracePt t="66618" x="1057275" y="4986338"/>
          <p14:tracePt t="66635" x="1057275" y="4852988"/>
          <p14:tracePt t="66652" x="1057275" y="4729163"/>
          <p14:tracePt t="66668" x="1057275" y="4591050"/>
          <p14:tracePt t="66685" x="1057275" y="4543425"/>
          <p14:tracePt t="66702" x="1057275" y="4500563"/>
          <p14:tracePt t="66718" x="1057275" y="4467225"/>
          <p14:tracePt t="66735" x="1057275" y="4405313"/>
          <p14:tracePt t="66752" x="1057275" y="4367213"/>
          <p14:tracePt t="66768" x="1057275" y="4348163"/>
          <p14:tracePt t="66785" x="1057275" y="4333875"/>
          <p14:tracePt t="66801" x="1057275" y="4319588"/>
          <p14:tracePt t="66818" x="1057275" y="4314825"/>
          <p14:tracePt t="66835" x="1057275" y="4310063"/>
          <p14:tracePt t="66875" x="1057275" y="4319588"/>
          <p14:tracePt t="66885" x="1057275" y="4333875"/>
          <p14:tracePt t="66902" x="1057275" y="4386263"/>
          <p14:tracePt t="66918" x="1062038" y="4610100"/>
          <p14:tracePt t="66935" x="1062038" y="4767263"/>
          <p14:tracePt t="66952" x="1066800" y="4867275"/>
          <p14:tracePt t="66968" x="1076325" y="5005388"/>
          <p14:tracePt t="66985" x="1095375" y="5186363"/>
          <p14:tracePt t="67002" x="1100138" y="5243513"/>
          <p14:tracePt t="67018" x="1100138" y="5272088"/>
          <p14:tracePt t="67035" x="1100138" y="5305425"/>
          <p14:tracePt t="67052" x="1100138" y="5319713"/>
          <p14:tracePt t="67068" x="1100138" y="5329238"/>
          <p14:tracePt t="67085" x="1100138" y="5343525"/>
          <p14:tracePt t="67102" x="1100138" y="5353050"/>
          <p14:tracePt t="67118" x="1100138" y="5357813"/>
          <p14:tracePt t="67135" x="1100138" y="5367338"/>
          <p14:tracePt t="67198" x="1100138" y="5357813"/>
          <p14:tracePt t="67204" x="1090613" y="5305425"/>
          <p14:tracePt t="67218" x="1090613" y="5195888"/>
          <p14:tracePt t="67235" x="1071563" y="4814888"/>
          <p14:tracePt t="67252" x="1071563" y="4533900"/>
          <p14:tracePt t="67268" x="1071563" y="4410075"/>
          <p14:tracePt t="67285" x="1071563" y="4338638"/>
          <p14:tracePt t="67302" x="1071563" y="4319588"/>
          <p14:tracePt t="67318" x="1071563" y="4314825"/>
          <p14:tracePt t="67336" x="1071563" y="4310063"/>
          <p14:tracePt t="67352" x="1071563" y="4300538"/>
          <p14:tracePt t="67368" x="1071563" y="4291013"/>
          <p14:tracePt t="67385" x="1081088" y="4262438"/>
          <p14:tracePt t="67402" x="1085850" y="4238625"/>
          <p14:tracePt t="67418" x="1090613" y="4219575"/>
          <p14:tracePt t="67435" x="1090613" y="4210050"/>
          <p14:tracePt t="67550" x="1090613" y="4214813"/>
          <p14:tracePt t="67557" x="1085850" y="4219575"/>
          <p14:tracePt t="67568" x="1085850" y="4224338"/>
          <p14:tracePt t="67585" x="1076325" y="4238625"/>
          <p14:tracePt t="67601" x="1066800" y="4248150"/>
          <p14:tracePt t="67618" x="1066800" y="4252913"/>
          <p14:tracePt t="67667" x="1066800" y="4257675"/>
          <p14:tracePt t="67690" x="1066800" y="4262438"/>
          <p14:tracePt t="67704" x="1066800" y="4267200"/>
          <p14:tracePt t="67712" x="1071563" y="4271963"/>
          <p14:tracePt t="67719" x="1081088" y="4271963"/>
          <p14:tracePt t="67735" x="1104900" y="4281488"/>
          <p14:tracePt t="67751" x="1138238" y="4291013"/>
          <p14:tracePt t="67768" x="1190625" y="4295775"/>
          <p14:tracePt t="67785" x="1266825" y="4310063"/>
          <p14:tracePt t="67802" x="1319213" y="4314825"/>
          <p14:tracePt t="67818" x="1366838" y="4329113"/>
          <p14:tracePt t="67835" x="1443038" y="4343400"/>
          <p14:tracePt t="67851" x="1571625" y="4367213"/>
          <p14:tracePt t="67868" x="1662113" y="4381500"/>
          <p14:tracePt t="67885" x="1743075" y="4386263"/>
          <p14:tracePt t="67902" x="1862138" y="4400550"/>
          <p14:tracePt t="67918" x="1985963" y="4419600"/>
          <p14:tracePt t="67935" x="2114550" y="4429125"/>
          <p14:tracePt t="67952" x="2214563" y="4433888"/>
          <p14:tracePt t="67968" x="2338388" y="4433888"/>
          <p14:tracePt t="67985" x="2414588" y="4424363"/>
          <p14:tracePt t="68001" x="2481263" y="4419600"/>
          <p14:tracePt t="68018" x="2533650" y="4414838"/>
          <p14:tracePt t="68035" x="2581275" y="4400550"/>
          <p14:tracePt t="68052" x="2595563" y="4395788"/>
          <p14:tracePt t="68068" x="2605088" y="4395788"/>
          <p14:tracePt t="68085" x="2609850" y="4395788"/>
          <p14:tracePt t="68283" x="2681288" y="4395788"/>
          <p14:tracePt t="68291" x="2790825" y="4395788"/>
          <p14:tracePt t="68301" x="2900363" y="4395788"/>
          <p14:tracePt t="68318" x="3124200" y="4410075"/>
          <p14:tracePt t="68335" x="3409950" y="4419600"/>
          <p14:tracePt t="68352" x="3609975" y="4429125"/>
          <p14:tracePt t="68368" x="3767138" y="4438650"/>
          <p14:tracePt t="68385" x="3910013" y="4438650"/>
          <p14:tracePt t="68401" x="4090988" y="4433888"/>
          <p14:tracePt t="68418" x="4176713" y="4419600"/>
          <p14:tracePt t="68435" x="4219575" y="4410075"/>
          <p14:tracePt t="68452" x="4248150" y="4405313"/>
          <p14:tracePt t="68468" x="4262438" y="4400550"/>
          <p14:tracePt t="68651" x="4329113" y="4386263"/>
          <p14:tracePt t="68658" x="4429125" y="4367213"/>
          <p14:tracePt t="68668" x="4519613" y="4357688"/>
          <p14:tracePt t="68685" x="4676775" y="4333875"/>
          <p14:tracePt t="68702" x="4891088" y="4314825"/>
          <p14:tracePt t="68718" x="5005388" y="4314825"/>
          <p14:tracePt t="68735" x="5072063" y="4314825"/>
          <p14:tracePt t="68751" x="5124450" y="4319588"/>
          <p14:tracePt t="68768" x="5172075" y="4319588"/>
          <p14:tracePt t="68785" x="5205413" y="4319588"/>
          <p14:tracePt t="68802" x="5229225" y="4319588"/>
          <p14:tracePt t="68818" x="5262563" y="4314825"/>
          <p14:tracePt t="68835" x="5314950" y="4310063"/>
          <p14:tracePt t="68852" x="5357813" y="4305300"/>
          <p14:tracePt t="68868" x="5395913" y="4291013"/>
          <p14:tracePt t="68885" x="5448300" y="4291013"/>
          <p14:tracePt t="68902" x="5481638" y="4286250"/>
          <p14:tracePt t="68918" x="5500688" y="4286250"/>
          <p14:tracePt t="68936" x="5519738" y="4286250"/>
          <p14:tracePt t="68952" x="5543550" y="4286250"/>
          <p14:tracePt t="68968" x="5567363" y="4286250"/>
          <p14:tracePt t="68985" x="5586413" y="4286250"/>
          <p14:tracePt t="69001" x="5600700" y="4286250"/>
          <p14:tracePt t="69018" x="5614988" y="4286250"/>
          <p14:tracePt t="69035" x="5619750" y="4286250"/>
          <p14:tracePt t="69051" x="5629275" y="4286250"/>
          <p14:tracePt t="69068" x="5638800" y="4286250"/>
          <p14:tracePt t="69101" x="5643563" y="4286250"/>
          <p14:tracePt t="70024" x="5576888" y="4286250"/>
          <p14:tracePt t="70031" x="5476875" y="4295775"/>
          <p14:tracePt t="70051" x="5257800" y="4295775"/>
          <p14:tracePt t="70085" x="4819650" y="4267200"/>
          <p14:tracePt t="70102" x="4652963" y="4248150"/>
          <p14:tracePt t="70118" x="4486275" y="4248150"/>
          <p14:tracePt t="70135" x="4391025" y="4257675"/>
          <p14:tracePt t="70151" x="4310063" y="4276725"/>
          <p14:tracePt t="70168" x="4233863" y="4295775"/>
          <p14:tracePt t="70185" x="4114800" y="4319588"/>
          <p14:tracePt t="70201" x="4052888" y="4338638"/>
          <p14:tracePt t="70218" x="4000500" y="4362450"/>
          <p14:tracePt t="70235" x="3957638" y="4371975"/>
          <p14:tracePt t="70251" x="3900488" y="4386263"/>
          <p14:tracePt t="70268" x="3871913" y="4391025"/>
          <p14:tracePt t="70285" x="3848100" y="4391025"/>
          <p14:tracePt t="70302" x="3824288" y="4395788"/>
          <p14:tracePt t="70318" x="3810000" y="4395788"/>
          <p14:tracePt t="70335" x="3805238" y="4395788"/>
          <p14:tracePt t="70352" x="3800475" y="4395788"/>
          <p14:tracePt t="70368" x="3790950" y="4395788"/>
          <p14:tracePt t="70385" x="3786188" y="4395788"/>
          <p14:tracePt t="70402" x="3781425" y="4395788"/>
          <p14:tracePt t="70435" x="3771900" y="4395788"/>
          <p14:tracePt t="70451" x="3748088" y="4400550"/>
          <p14:tracePt t="70468" x="3714750" y="4410075"/>
          <p14:tracePt t="70485" x="3681413" y="4419600"/>
          <p14:tracePt t="70501" x="3633788" y="4433888"/>
          <p14:tracePt t="70518" x="3605213" y="4438650"/>
          <p14:tracePt t="70535" x="3571875" y="4438650"/>
          <p14:tracePt t="70551" x="3505200" y="4438650"/>
          <p14:tracePt t="70568" x="3452813" y="4438650"/>
          <p14:tracePt t="70585" x="3409950" y="4438650"/>
          <p14:tracePt t="70601" x="3376613" y="4438650"/>
          <p14:tracePt t="70618" x="3333750" y="4424363"/>
          <p14:tracePt t="70635" x="3319463" y="4414838"/>
          <p14:tracePt t="70651" x="3300413" y="4395788"/>
          <p14:tracePt t="70668" x="3290888" y="4376738"/>
          <p14:tracePt t="70685" x="3276600" y="4319588"/>
          <p14:tracePt t="70701" x="3276600" y="4276725"/>
          <p14:tracePt t="70718" x="3300413" y="4233863"/>
          <p14:tracePt t="70735" x="3371850" y="4152900"/>
          <p14:tracePt t="70751" x="3448050" y="4105275"/>
          <p14:tracePt t="70768" x="3524250" y="4076700"/>
          <p14:tracePt t="70785" x="3586163" y="4071938"/>
          <p14:tracePt t="70802" x="3662363" y="4071938"/>
          <p14:tracePt t="70818" x="3690938" y="4076700"/>
          <p14:tracePt t="70835" x="3714750" y="4090988"/>
          <p14:tracePt t="70851" x="3729038" y="4100513"/>
          <p14:tracePt t="70868" x="3738563" y="4114800"/>
          <p14:tracePt t="70885" x="3743325" y="4133850"/>
          <p14:tracePt t="70901" x="3748088" y="4167188"/>
          <p14:tracePt t="70918" x="3748088" y="4214813"/>
          <p14:tracePt t="70934" x="3748088" y="4233863"/>
          <p14:tracePt t="70951" x="3748088" y="4252913"/>
          <p14:tracePt t="70968" x="3743325" y="4262438"/>
          <p14:tracePt t="70985" x="3743325" y="4271963"/>
          <p14:tracePt t="71051" x="3743325" y="4276725"/>
          <p14:tracePt t="71235" x="3786188" y="4281488"/>
          <p14:tracePt t="71242" x="3843338" y="4291013"/>
          <p14:tracePt t="71251" x="3910013" y="4305300"/>
          <p14:tracePt t="71268" x="4038600" y="4324350"/>
          <p14:tracePt t="71285" x="4162425" y="4329113"/>
          <p14:tracePt t="71301" x="4276725" y="4329113"/>
          <p14:tracePt t="71318" x="4348163" y="4329113"/>
          <p14:tracePt t="71335" x="4405313" y="4329113"/>
          <p14:tracePt t="71351" x="4467225" y="4329113"/>
          <p14:tracePt t="71368" x="4481513" y="4329113"/>
          <p14:tracePt t="71385" x="4491038" y="4329113"/>
          <p14:tracePt t="71401" x="4500563" y="4329113"/>
          <p14:tracePt t="71418" x="4510088" y="4329113"/>
          <p14:tracePt t="71639" x="4514850" y="4329113"/>
          <p14:tracePt t="71654" x="4519613" y="4329113"/>
          <p14:tracePt t="71660" x="4524375" y="4329113"/>
          <p14:tracePt t="71676" x="4529138" y="4329113"/>
          <p14:tracePt t="71685" x="4533900" y="4329113"/>
          <p14:tracePt t="71998" x="4376738" y="4157663"/>
          <p14:tracePt t="72006" x="4148138" y="3881438"/>
          <p14:tracePt t="72018" x="4010025" y="3733800"/>
          <p14:tracePt t="72035" x="3629025" y="3162300"/>
          <p14:tracePt t="72052" x="3538538" y="3019425"/>
          <p14:tracePt t="72068" x="3486150" y="2971800"/>
          <p14:tracePt t="72084" x="3471863" y="2947988"/>
          <p14:tracePt t="72101" x="3452813" y="2933700"/>
          <p14:tracePt t="72118" x="3448050" y="2924175"/>
          <p14:tracePt t="72329" x="3371850" y="2909888"/>
          <p14:tracePt t="72336" x="3228975" y="2876550"/>
          <p14:tracePt t="72351" x="3000375" y="2828925"/>
          <p14:tracePt t="72368" x="2819400" y="2786063"/>
          <p14:tracePt t="72385" x="2643188" y="2709863"/>
          <p14:tracePt t="72401" x="2476500" y="2633663"/>
          <p14:tracePt t="72418" x="2409825" y="2605088"/>
          <p14:tracePt t="72434" x="2366963" y="2595563"/>
          <p14:tracePt t="72451" x="2324100" y="2586038"/>
          <p14:tracePt t="72468" x="2262188" y="2576513"/>
          <p14:tracePt t="72485" x="2228850" y="2571750"/>
          <p14:tracePt t="72501" x="2195513" y="2557463"/>
          <p14:tracePt t="72518" x="2166938" y="2552700"/>
          <p14:tracePt t="72535" x="2143125" y="2547938"/>
          <p14:tracePt t="72551" x="2133600" y="2547938"/>
          <p14:tracePt t="72568" x="2128838" y="2547938"/>
          <p14:tracePt t="72585" x="2119313" y="2547938"/>
          <p14:tracePt t="72618" x="2114550" y="2547938"/>
          <p14:tracePt t="72814" x="2166938" y="2547938"/>
          <p14:tracePt t="72820" x="2233613" y="2538413"/>
          <p14:tracePt t="72835" x="2338388" y="2528888"/>
          <p14:tracePt t="72851" x="2409825" y="2514600"/>
          <p14:tracePt t="72868" x="2471738" y="2514600"/>
          <p14:tracePt t="72884" x="2505075" y="2514600"/>
          <p14:tracePt t="72901" x="2538413" y="2514600"/>
          <p14:tracePt t="72918" x="2547938" y="2514600"/>
          <p14:tracePt t="72935" x="2557463" y="2514600"/>
          <p14:tracePt t="72951" x="2562225" y="2514600"/>
          <p14:tracePt t="72968" x="2566988" y="2514600"/>
          <p14:tracePt t="73019" x="2571750" y="2514600"/>
          <p14:tracePt t="73026" x="2576513" y="2519363"/>
          <p14:tracePt t="73034" x="2595563" y="2538413"/>
          <p14:tracePt t="73051" x="2676525" y="2662238"/>
          <p14:tracePt t="73068" x="2762250" y="2795588"/>
          <p14:tracePt t="73084" x="2900363" y="3043238"/>
          <p14:tracePt t="73101" x="2962275" y="3205163"/>
          <p14:tracePt t="73118" x="3009900" y="3300413"/>
          <p14:tracePt t="73135" x="3057525" y="3390900"/>
          <p14:tracePt t="73151" x="3157538" y="3590925"/>
          <p14:tracePt t="73168" x="3214688" y="3719513"/>
          <p14:tracePt t="73185" x="3257550" y="3795713"/>
          <p14:tracePt t="73201" x="3286125" y="3852863"/>
          <p14:tracePt t="73218" x="3300413" y="3871913"/>
          <p14:tracePt t="73235" x="3309938" y="3886200"/>
          <p14:tracePt t="73251" x="3319463" y="3905250"/>
          <p14:tracePt t="73268" x="3357563" y="4048125"/>
          <p14:tracePt t="73285" x="3390900" y="4143375"/>
          <p14:tracePt t="73301" x="3409950" y="4205288"/>
          <p14:tracePt t="73318" x="3424238" y="4238625"/>
          <p14:tracePt t="73334" x="3429000" y="4262438"/>
          <p14:tracePt t="73351" x="3429000" y="4267200"/>
          <p14:tracePt t="73368" x="3429000" y="4271963"/>
          <p14:tracePt t="73385" x="3433763" y="4286250"/>
          <p14:tracePt t="73401" x="3443288" y="4300538"/>
          <p14:tracePt t="73418" x="3448050" y="4324350"/>
          <p14:tracePt t="73434" x="3448050" y="4338638"/>
          <p14:tracePt t="73451" x="3448050" y="4352925"/>
          <p14:tracePt t="73468" x="3448050" y="4357688"/>
          <p14:tracePt t="73484" x="3448050" y="4362450"/>
          <p14:tracePt t="73518" x="3448050" y="4367213"/>
          <p14:tracePt t="73534" x="3448050" y="4376738"/>
          <p14:tracePt t="73551" x="3448050" y="4395788"/>
          <p14:tracePt t="73568" x="3448050" y="4419600"/>
          <p14:tracePt t="73584" x="3448050" y="4443413"/>
          <p14:tracePt t="73601" x="3448050" y="4457700"/>
          <p14:tracePt t="73618" x="3448050" y="4462463"/>
          <p14:tracePt t="73635" x="3448050" y="4471988"/>
          <p14:tracePt t="73702" x="3443288" y="4471988"/>
          <p14:tracePt t="73738" x="3438525" y="4471988"/>
          <p14:tracePt t="73782" x="3433763" y="4471988"/>
          <p14:tracePt t="73789" x="3429000" y="4471988"/>
          <p14:tracePt t="73801" x="3419475" y="4471988"/>
          <p14:tracePt t="73818" x="3381375" y="4462463"/>
          <p14:tracePt t="73834" x="3348038" y="4452938"/>
          <p14:tracePt t="73851" x="3328988" y="4443413"/>
          <p14:tracePt t="73868" x="3309938" y="4438650"/>
          <p14:tracePt t="73885" x="3295650" y="4438650"/>
          <p14:tracePt t="73901" x="3290888" y="4438650"/>
          <p14:tracePt t="73918" x="3286125" y="4438650"/>
          <p14:tracePt t="74017" x="3290888" y="4438650"/>
          <p14:tracePt t="74024" x="3300413" y="4433888"/>
          <p14:tracePt t="74034" x="3319463" y="4429125"/>
          <p14:tracePt t="74051" x="3362325" y="4419600"/>
          <p14:tracePt t="74068" x="3424238" y="4410075"/>
          <p14:tracePt t="74084" x="3462338" y="4405313"/>
          <p14:tracePt t="74101" x="3476625" y="4405313"/>
          <p14:tracePt t="74118" x="3490913" y="4405313"/>
          <p14:tracePt t="74134" x="3500438" y="4405313"/>
          <p14:tracePt t="74151" x="3505200" y="4405313"/>
          <p14:tracePt t="74168" x="3509963" y="4405313"/>
          <p14:tracePt t="74464" x="3533775" y="4405313"/>
          <p14:tracePt t="74471" x="3576638" y="4405313"/>
          <p14:tracePt t="74484" x="3600450" y="4405313"/>
          <p14:tracePt t="74501" x="3681413" y="4405313"/>
          <p14:tracePt t="74518" x="3733800" y="4405313"/>
          <p14:tracePt t="74534" x="3776663" y="4405313"/>
          <p14:tracePt t="74551" x="3805238" y="4405313"/>
          <p14:tracePt t="74568" x="3829050" y="4405313"/>
          <p14:tracePt t="74584" x="3833813" y="4405313"/>
          <p14:tracePt t="74601" x="3838575" y="4405313"/>
          <p14:tracePt t="74618" x="3848100" y="4405313"/>
          <p14:tracePt t="74651" x="3852863" y="4405313"/>
          <p14:tracePt t="74668" x="3857625" y="4405313"/>
          <p14:tracePt t="74684" x="3881438" y="4391025"/>
          <p14:tracePt t="74701" x="3905250" y="4386263"/>
          <p14:tracePt t="74718" x="3929063" y="4381500"/>
          <p14:tracePt t="74734" x="3943350" y="4376738"/>
          <p14:tracePt t="74751" x="3952875" y="4376738"/>
          <p14:tracePt t="74768" x="3962400" y="4376738"/>
          <p14:tracePt t="74784" x="3967163" y="4376738"/>
          <p14:tracePt t="74802" x="3971925" y="4376738"/>
          <p14:tracePt t="75728" x="3952875" y="4376738"/>
          <p14:tracePt t="75735" x="3933825" y="4386263"/>
          <p14:tracePt t="75742" x="3914775" y="4395788"/>
          <p14:tracePt t="75751" x="3900488" y="4400550"/>
          <p14:tracePt t="75768" x="3852863" y="4419600"/>
          <p14:tracePt t="75784" x="3800475" y="4433888"/>
          <p14:tracePt t="75801" x="3686175" y="4448175"/>
          <p14:tracePt t="75834" x="3552825" y="4457700"/>
          <p14:tracePt t="75867" x="3429000" y="4457700"/>
          <p14:tracePt t="75884" x="3367088" y="4443413"/>
          <p14:tracePt t="75901" x="3305175" y="4429125"/>
          <p14:tracePt t="75918" x="3233738" y="4391025"/>
          <p14:tracePt t="75934" x="3209925" y="4371975"/>
          <p14:tracePt t="75951" x="3186113" y="4352925"/>
          <p14:tracePt t="75968" x="3181350" y="4348163"/>
          <p14:tracePt t="75984" x="3171825" y="4329113"/>
          <p14:tracePt t="76001" x="3167063" y="4286250"/>
          <p14:tracePt t="76017" x="3167063" y="4252913"/>
          <p14:tracePt t="76034" x="3167063" y="4214813"/>
          <p14:tracePt t="76051" x="3200400" y="4167188"/>
          <p14:tracePt t="76068" x="3224213" y="4133850"/>
          <p14:tracePt t="76084" x="3252788" y="4110038"/>
          <p14:tracePt t="76101" x="3309938" y="4090988"/>
          <p14:tracePt t="76117" x="3352800" y="4090988"/>
          <p14:tracePt t="76134" x="3400425" y="4095750"/>
          <p14:tracePt t="76151" x="3462338" y="4100513"/>
          <p14:tracePt t="76168" x="3538538" y="4129088"/>
          <p14:tracePt t="76184" x="3586163" y="4148138"/>
          <p14:tracePt t="76201" x="3624263" y="4171950"/>
          <p14:tracePt t="76218" x="3652838" y="4195763"/>
          <p14:tracePt t="76234" x="3676650" y="4224338"/>
          <p14:tracePt t="76251" x="3686175" y="4229100"/>
          <p14:tracePt t="76268" x="3690938" y="4233863"/>
          <p14:tracePt t="76284" x="3705225" y="4281488"/>
          <p14:tracePt t="76301" x="3705225" y="4314825"/>
          <p14:tracePt t="76318" x="3705225" y="4338638"/>
          <p14:tracePt t="76334" x="3700463" y="4357688"/>
          <p14:tracePt t="76351" x="3686175" y="4381500"/>
          <p14:tracePt t="76368" x="3667125" y="4391025"/>
          <p14:tracePt t="76384" x="3652838" y="4410075"/>
          <p14:tracePt t="76401" x="3609975" y="4443413"/>
          <p14:tracePt t="76417" x="3562350" y="4510088"/>
          <p14:tracePt t="76434" x="3500438" y="4591050"/>
          <p14:tracePt t="76451" x="3438525" y="4662488"/>
          <p14:tracePt t="76468" x="3371850" y="4714875"/>
          <p14:tracePt t="76484" x="3333750" y="4743450"/>
          <p14:tracePt t="76501" x="3309938" y="4748213"/>
          <p14:tracePt t="76518" x="3300413" y="4752975"/>
          <p14:tracePt t="76534" x="3290888" y="4752975"/>
          <p14:tracePt t="76551" x="3281363" y="4752975"/>
          <p14:tracePt t="76792" x="3319463" y="4752975"/>
          <p14:tracePt t="76799" x="3367088" y="4752975"/>
          <p14:tracePt t="76806" x="3409950" y="4752975"/>
          <p14:tracePt t="76817" x="3467100" y="4752975"/>
          <p14:tracePt t="76834" x="3600450" y="4752975"/>
          <p14:tracePt t="76851" x="3690938" y="4752975"/>
          <p14:tracePt t="76867" x="3762375" y="4752975"/>
          <p14:tracePt t="76884" x="3819525" y="4752975"/>
          <p14:tracePt t="76901" x="3895725" y="4752975"/>
          <p14:tracePt t="76917" x="3938588" y="4752975"/>
          <p14:tracePt t="76934" x="3971925" y="4752975"/>
          <p14:tracePt t="76951" x="4010025" y="4752975"/>
          <p14:tracePt t="76968" x="4048125" y="4743450"/>
          <p14:tracePt t="76984" x="4071938" y="4743450"/>
          <p14:tracePt t="77001" x="4090988" y="4743450"/>
          <p14:tracePt t="77017" x="4105275" y="4733925"/>
          <p14:tracePt t="77034" x="4129088" y="4733925"/>
          <p14:tracePt t="77051" x="4138613" y="4733925"/>
          <p14:tracePt t="77068" x="4148138" y="4733925"/>
          <p14:tracePt t="77084" x="4157663" y="4733925"/>
          <p14:tracePt t="77101" x="4167188" y="4733925"/>
          <p14:tracePt t="77225" x="4157663" y="4733925"/>
          <p14:tracePt t="77232" x="4148138" y="4733925"/>
          <p14:tracePt t="77239" x="4129088" y="4738688"/>
          <p14:tracePt t="77251" x="4110038" y="4743450"/>
          <p14:tracePt t="77268" x="4033838" y="4762500"/>
          <p14:tracePt t="77284" x="4000500" y="4776788"/>
          <p14:tracePt t="77301" x="3976688" y="4781550"/>
          <p14:tracePt t="77317" x="3967163" y="4781550"/>
          <p14:tracePt t="77334" x="3957638" y="4781550"/>
          <p14:tracePt t="77351" x="3952875" y="4781550"/>
          <p14:tracePt t="77408" x="3962400" y="4776788"/>
          <p14:tracePt t="77415" x="3990975" y="4767263"/>
          <p14:tracePt t="77422" x="4014788" y="4762500"/>
          <p14:tracePt t="77434" x="4052888" y="4748213"/>
          <p14:tracePt t="77451" x="4138613" y="4714875"/>
          <p14:tracePt t="77467" x="4243388" y="4672013"/>
          <p14:tracePt t="77484" x="4291013" y="4657725"/>
          <p14:tracePt t="77501" x="4314825" y="4648200"/>
          <p14:tracePt t="77518" x="4333875" y="4648200"/>
          <p14:tracePt t="77534" x="4338638" y="4648200"/>
          <p14:tracePt t="77551" x="4343400" y="4648200"/>
          <p14:tracePt t="77567" x="4348163" y="4648200"/>
          <p14:tracePt t="77584" x="4352925" y="4648200"/>
          <p14:tracePt t="78267" x="4367213" y="4595813"/>
          <p14:tracePt t="78275" x="4405313" y="4514850"/>
          <p14:tracePt t="78284" x="4448175" y="4429125"/>
          <p14:tracePt t="78301" x="4543425" y="4319588"/>
          <p14:tracePt t="78318" x="4833938" y="4090988"/>
          <p14:tracePt t="78334" x="5205413" y="3886200"/>
          <p14:tracePt t="78368" x="5876925" y="3676650"/>
          <p14:tracePt t="78401" x="6391275" y="3648075"/>
          <p14:tracePt t="78418" x="6505575" y="3657600"/>
          <p14:tracePt t="78434" x="6567488" y="3671888"/>
          <p14:tracePt t="78451" x="6615113" y="3681413"/>
          <p14:tracePt t="78467" x="6629400" y="3681413"/>
          <p14:tracePt t="78484" x="6634163" y="3681413"/>
          <p14:tracePt t="78501" x="6638925" y="3690938"/>
          <p14:tracePt t="78700" x="6700838" y="3705225"/>
          <p14:tracePt t="78708" x="6781800" y="3724275"/>
          <p14:tracePt t="78717" x="6848475" y="3743325"/>
          <p14:tracePt t="78734" x="6943725" y="3767138"/>
          <p14:tracePt t="78751" x="7058025" y="3810000"/>
          <p14:tracePt t="78767" x="7124700" y="3862388"/>
          <p14:tracePt t="78784" x="7196138" y="3914775"/>
          <p14:tracePt t="78801" x="7234238" y="3957638"/>
          <p14:tracePt t="78817" x="7267575" y="3995738"/>
          <p14:tracePt t="78834" x="7277100" y="4005263"/>
          <p14:tracePt t="78851" x="7286625" y="4010025"/>
          <p14:tracePt t="78867" x="7291388" y="4014788"/>
          <p14:tracePt t="78884" x="7296150" y="4019550"/>
          <p14:tracePt t="79154" x="7348538" y="4014788"/>
          <p14:tracePt t="79163" x="7429500" y="4005263"/>
          <p14:tracePt t="79170" x="7505700" y="4005263"/>
          <p14:tracePt t="79184" x="7620000" y="3990975"/>
          <p14:tracePt t="79201" x="7710488" y="3990975"/>
          <p14:tracePt t="79217" x="7791450" y="3990975"/>
          <p14:tracePt t="79234" x="7848600" y="3990975"/>
          <p14:tracePt t="79251" x="7910513" y="3990975"/>
          <p14:tracePt t="79267" x="7939088" y="3990975"/>
          <p14:tracePt t="79284" x="7953375" y="3990975"/>
          <p14:tracePt t="79301" x="7962900" y="3990975"/>
          <p14:tracePt t="79317" x="7972425" y="3990975"/>
          <p14:tracePt t="79334" x="7977188" y="3990975"/>
          <p14:tracePt t="79351" x="7981950" y="3990975"/>
          <p14:tracePt t="79411" x="7981950" y="3995738"/>
          <p14:tracePt t="79419" x="7977188" y="4005263"/>
          <p14:tracePt t="79426" x="7972425" y="4010025"/>
          <p14:tracePt t="79434" x="7962900" y="4019550"/>
          <p14:tracePt t="79451" x="7915275" y="4062413"/>
          <p14:tracePt t="79467" x="7853363" y="4114800"/>
          <p14:tracePt t="79484" x="7796213" y="4167188"/>
          <p14:tracePt t="79500" x="7705725" y="4238625"/>
          <p14:tracePt t="79517" x="7648575" y="4291013"/>
          <p14:tracePt t="79534" x="7591425" y="4329113"/>
          <p14:tracePt t="79551" x="7505700" y="4376738"/>
          <p14:tracePt t="79567" x="7453313" y="4395788"/>
          <p14:tracePt t="79584" x="7415213" y="4410075"/>
          <p14:tracePt t="79601" x="7386638" y="4424363"/>
          <p14:tracePt t="79617" x="7348538" y="4443413"/>
          <p14:tracePt t="79634" x="7324725" y="4448175"/>
          <p14:tracePt t="79651" x="7286625" y="4457700"/>
          <p14:tracePt t="79667" x="7253288" y="4467225"/>
          <p14:tracePt t="79684" x="7191375" y="4481513"/>
          <p14:tracePt t="79701" x="7148513" y="4486275"/>
          <p14:tracePt t="79717" x="7110413" y="4491038"/>
          <p14:tracePt t="79734" x="7062788" y="4505325"/>
          <p14:tracePt t="79751" x="7034213" y="4510088"/>
          <p14:tracePt t="79767" x="7010400" y="4510088"/>
          <p14:tracePt t="79784" x="7000875" y="4510088"/>
          <p14:tracePt t="79801" x="6996113" y="4510088"/>
          <p14:tracePt t="79817" x="6986588" y="4510088"/>
          <p14:tracePt t="79890" x="6991350" y="4510088"/>
          <p14:tracePt t="79896" x="7000875" y="4510088"/>
          <p14:tracePt t="79904" x="7010400" y="4510088"/>
          <p14:tracePt t="79917" x="7058025" y="4510088"/>
          <p14:tracePt t="79934" x="7148513" y="4495800"/>
          <p14:tracePt t="79951" x="7219950" y="4486275"/>
          <p14:tracePt t="79967" x="7291388" y="4481513"/>
          <p14:tracePt t="79984" x="7353300" y="4467225"/>
          <p14:tracePt t="80001" x="7377113" y="4462463"/>
          <p14:tracePt t="80017" x="7396163" y="4462463"/>
          <p14:tracePt t="80034" x="7405688" y="4462463"/>
          <p14:tracePt t="80050" x="7415213" y="4462463"/>
          <p14:tracePt t="80067" x="7419975" y="4462463"/>
          <p14:tracePt t="80084" x="7424738" y="4462463"/>
          <p14:tracePt t="80125" x="7429500" y="4462463"/>
          <p14:tracePt t="80134" x="7434263" y="4462463"/>
          <p14:tracePt t="80151" x="7453313" y="4457700"/>
          <p14:tracePt t="80167" x="7529513" y="4443413"/>
          <p14:tracePt t="80184" x="7605713" y="4429125"/>
          <p14:tracePt t="80201" x="7653338" y="4414838"/>
          <p14:tracePt t="80217" x="7691438" y="4400550"/>
          <p14:tracePt t="80234" x="7720013" y="4391025"/>
          <p14:tracePt t="80250" x="7729538" y="4386263"/>
          <p14:tracePt t="80267" x="7734300" y="4386263"/>
          <p14:tracePt t="80284" x="7739063" y="4386263"/>
          <p14:tracePt t="80301" x="7743825" y="4386263"/>
          <p14:tracePt t="80317" x="7748588" y="4381500"/>
          <p14:tracePt t="80334" x="7748588" y="4376738"/>
          <p14:tracePt t="80858" x="7753350" y="4381500"/>
          <p14:tracePt t="80868" x="7758113" y="4400550"/>
          <p14:tracePt t="80884" x="7777163" y="4424363"/>
          <p14:tracePt t="80900" x="7791450" y="4438650"/>
          <p14:tracePt t="80917" x="7810500" y="4462463"/>
          <p14:tracePt t="80934" x="7820025" y="4462463"/>
          <p14:tracePt t="80967" x="7834313" y="4476750"/>
          <p14:tracePt t="81001" x="7839075" y="4476750"/>
          <p14:tracePt t="81211" x="7848600" y="4476750"/>
          <p14:tracePt t="81218" x="7862888" y="4476750"/>
          <p14:tracePt t="81225" x="7872413" y="4476750"/>
          <p14:tracePt t="81234" x="7877175" y="4476750"/>
          <p14:tracePt t="81250" x="7886700" y="4476750"/>
          <p14:tracePt t="81267" x="7896225" y="4476750"/>
          <p14:tracePt t="81284" x="7905750" y="4476750"/>
          <p14:tracePt t="81541" x="7900988" y="4476750"/>
          <p14:tracePt t="81548" x="7881938" y="4476750"/>
          <p14:tracePt t="81556" x="7872413" y="4476750"/>
          <p14:tracePt t="81567" x="7862888" y="4476750"/>
          <p14:tracePt t="81584" x="7834313" y="4476750"/>
          <p14:tracePt t="81601" x="7824788" y="4476750"/>
          <p14:tracePt t="81617" x="7810500" y="4471988"/>
          <p14:tracePt t="81634" x="7796213" y="4467225"/>
          <p14:tracePt t="81650" x="7781925" y="4452938"/>
          <p14:tracePt t="81667" x="7762875" y="4424363"/>
          <p14:tracePt t="81684" x="7748588" y="4381500"/>
          <p14:tracePt t="81700" x="7739063" y="4319588"/>
          <p14:tracePt t="81717" x="7743825" y="4248150"/>
          <p14:tracePt t="81734" x="7748588" y="4219575"/>
          <p14:tracePt t="81751" x="7758113" y="4210050"/>
          <p14:tracePt t="81767" x="7786688" y="4200525"/>
          <p14:tracePt t="81784" x="7800975" y="4200525"/>
          <p14:tracePt t="81800" x="7824788" y="4200525"/>
          <p14:tracePt t="81817" x="7839075" y="4219575"/>
          <p14:tracePt t="81834" x="7862888" y="4257675"/>
          <p14:tracePt t="81850" x="7867650" y="4286250"/>
          <p14:tracePt t="81867" x="7867650" y="4310063"/>
          <p14:tracePt t="81884" x="7867650" y="4333875"/>
          <p14:tracePt t="81900" x="7858125" y="4357688"/>
          <p14:tracePt t="81917" x="7839075" y="4376738"/>
          <p14:tracePt t="81934" x="7834313" y="4386263"/>
          <p14:tracePt t="81951" x="7824788" y="4391025"/>
          <p14:tracePt t="81967" x="7820025" y="4400550"/>
          <p14:tracePt t="82000" x="7820025" y="4405313"/>
          <p14:tracePt t="82290" x="7853363" y="4405313"/>
          <p14:tracePt t="82297" x="7910513" y="4405313"/>
          <p14:tracePt t="82304" x="7943850" y="4405313"/>
          <p14:tracePt t="82317" x="7977188" y="4405313"/>
          <p14:tracePt t="82334" x="8043863" y="4405313"/>
          <p14:tracePt t="82350" x="8081963" y="4405313"/>
          <p14:tracePt t="82367" x="8101013" y="4410075"/>
          <p14:tracePt t="82384" x="8124825" y="4410075"/>
          <p14:tracePt t="82400" x="8129588" y="4410075"/>
          <p14:tracePt t="82417" x="8134350" y="4410075"/>
          <p14:tracePt t="82434" x="8143875" y="4410075"/>
          <p14:tracePt t="82671" x="8177213" y="4410075"/>
          <p14:tracePt t="82678" x="8215313" y="4410075"/>
          <p14:tracePt t="82686" x="8248650" y="4410075"/>
          <p14:tracePt t="82700" x="8305800" y="4410075"/>
          <p14:tracePt t="82717" x="8367713" y="4410075"/>
          <p14:tracePt t="82734" x="8401050" y="4410075"/>
          <p14:tracePt t="82750" x="8429625" y="4410075"/>
          <p14:tracePt t="82767" x="8458200" y="4410075"/>
          <p14:tracePt t="82784" x="8462963" y="4410075"/>
          <p14:tracePt t="82800" x="8467725" y="4410075"/>
          <p14:tracePt t="82817" x="8472488" y="4410075"/>
          <p14:tracePt t="83089" x="8253413" y="4400550"/>
          <p14:tracePt t="83097" x="7862888" y="4367213"/>
          <p14:tracePt t="83105" x="7419975" y="4300538"/>
          <p14:tracePt t="83117" x="7067550" y="4238625"/>
          <p14:tracePt t="83134" x="6110288" y="4014788"/>
          <p14:tracePt t="83151" x="5795963" y="3938588"/>
          <p14:tracePt t="83167" x="5676900" y="3905250"/>
          <p14:tracePt t="83184" x="5634038" y="3900488"/>
          <p14:tracePt t="83200" x="5629275" y="3900488"/>
          <p14:tracePt t="83234" x="5634038" y="3900488"/>
          <p14:tracePt t="83250" x="5695950" y="3900488"/>
          <p14:tracePt t="83267" x="5753100" y="3929063"/>
          <p14:tracePt t="83284" x="5829300" y="3981450"/>
          <p14:tracePt t="83300" x="5872163" y="4033838"/>
          <p14:tracePt t="83317" x="5900738" y="4062413"/>
          <p14:tracePt t="83334" x="5905500" y="4071938"/>
          <p14:tracePt t="83350" x="5876925" y="4086225"/>
          <p14:tracePt t="83367" x="5676900" y="4133850"/>
          <p14:tracePt t="83384" x="5286375" y="4124325"/>
          <p14:tracePt t="83400" x="4905375" y="4029075"/>
          <p14:tracePt t="83417" x="4505325" y="3871913"/>
          <p14:tracePt t="83434" x="3967163" y="3676650"/>
          <p14:tracePt t="83451" x="3709988" y="3548063"/>
          <p14:tracePt t="83467" x="3519488" y="3400425"/>
          <p14:tracePt t="83484" x="3414713" y="3295650"/>
          <p14:tracePt t="83500" x="3343275" y="3228975"/>
          <p14:tracePt t="83517" x="3324225" y="3214688"/>
          <p14:tracePt t="83534" x="3309938" y="3195638"/>
          <p14:tracePt t="83550" x="3309938" y="3190875"/>
          <p14:tracePt t="83567" x="3324225" y="3181350"/>
          <p14:tracePt t="83584" x="3348038" y="3171825"/>
          <p14:tracePt t="83600" x="3371850" y="3171825"/>
          <p14:tracePt t="83617" x="3424238" y="3171825"/>
          <p14:tracePt t="83634" x="3486150" y="3181350"/>
          <p14:tracePt t="83650" x="3624263" y="3214688"/>
          <p14:tracePt t="83667" x="4010025" y="3309938"/>
          <p14:tracePt t="83684" x="4748213" y="3486150"/>
          <p14:tracePt t="83701" x="5257800" y="3595688"/>
          <p14:tracePt t="83718" x="5791200" y="3709988"/>
          <p14:tracePt t="83734" x="6372225" y="3857625"/>
          <p14:tracePt t="83751" x="6919913" y="4129088"/>
          <p14:tracePt t="83767" x="7119938" y="4267200"/>
          <p14:tracePt t="83784" x="7229475" y="4338638"/>
          <p14:tracePt t="83801" x="7262813" y="4362450"/>
          <p14:tracePt t="83817" x="7272338" y="4362450"/>
          <p14:tracePt t="83834" x="7281863" y="4367213"/>
          <p14:tracePt t="83850" x="7286625" y="4376738"/>
          <p14:tracePt t="83867" x="7291388" y="4376738"/>
          <p14:tracePt t="83927" x="7291388" y="4381500"/>
          <p14:tracePt t="83934" x="7291388" y="4395788"/>
          <p14:tracePt t="83941" x="7291388" y="4410075"/>
          <p14:tracePt t="83950" x="7300913" y="4448175"/>
          <p14:tracePt t="83967" x="7300913" y="4514850"/>
          <p14:tracePt t="83984" x="7296150" y="4572000"/>
          <p14:tracePt t="84000" x="7272338" y="4638675"/>
          <p14:tracePt t="84017" x="7248525" y="4662488"/>
          <p14:tracePt t="84033" x="7224713" y="4676775"/>
          <p14:tracePt t="84050" x="7177088" y="4700588"/>
          <p14:tracePt t="84067" x="7153275" y="4719638"/>
          <p14:tracePt t="84084" x="7138988" y="4738688"/>
          <p14:tracePt t="84100" x="7115175" y="4748213"/>
          <p14:tracePt t="84117" x="7086600" y="4767263"/>
          <p14:tracePt t="84134" x="7077075" y="4772025"/>
          <p14:tracePt t="84150" x="7062788" y="4781550"/>
          <p14:tracePt t="84167" x="7058025" y="4781550"/>
          <p14:tracePt t="84184" x="7048500" y="4781550"/>
          <p14:tracePt t="84200" x="7043738" y="4781550"/>
          <p14:tracePt t="84529" x="7081838" y="4781550"/>
          <p14:tracePt t="84536" x="7129463" y="4781550"/>
          <p14:tracePt t="84543" x="7172325" y="4781550"/>
          <p14:tracePt t="84550" x="7205663" y="4781550"/>
          <p14:tracePt t="84567" x="7296150" y="4781550"/>
          <p14:tracePt t="84584" x="7391400" y="4786313"/>
          <p14:tracePt t="84617" x="7586663" y="4795838"/>
          <p14:tracePt t="84650" x="7686675" y="4795838"/>
          <p14:tracePt t="84667" x="7753350" y="4795838"/>
          <p14:tracePt t="84684" x="7791450" y="4795838"/>
          <p14:tracePt t="84700" x="7834313" y="4795838"/>
          <p14:tracePt t="84717" x="7867650" y="4795838"/>
          <p14:tracePt t="84733" x="7924800" y="4795838"/>
          <p14:tracePt t="84750" x="7943850" y="4795838"/>
          <p14:tracePt t="84767" x="7962900" y="4795838"/>
          <p14:tracePt t="84784" x="7986713" y="4795838"/>
          <p14:tracePt t="84800" x="8005763" y="4795838"/>
          <p14:tracePt t="84817" x="8010525" y="4795838"/>
          <p14:tracePt t="84834" x="8015288" y="4795838"/>
          <p14:tracePt t="84851" x="8020050" y="4795838"/>
          <p14:tracePt t="85108" x="8034338" y="4795838"/>
          <p14:tracePt t="85115" x="8053388" y="4795838"/>
          <p14:tracePt t="85123" x="8062913" y="4795838"/>
          <p14:tracePt t="85134" x="8077200" y="4795838"/>
          <p14:tracePt t="85150" x="8086725" y="4800600"/>
          <p14:tracePt t="85167" x="8105775" y="4810125"/>
          <p14:tracePt t="85184" x="8120063" y="4814888"/>
          <p14:tracePt t="85217" x="8143875" y="4814888"/>
          <p14:tracePt t="85250" x="8177213" y="4814888"/>
          <p14:tracePt t="85267" x="8191500" y="4814888"/>
          <p14:tracePt t="85284" x="8220075" y="4814888"/>
          <p14:tracePt t="85300" x="8234363" y="4814888"/>
          <p14:tracePt t="85317" x="8243888" y="4814888"/>
          <p14:tracePt t="85334" x="8248650" y="4814888"/>
          <p14:tracePt t="85350" x="8253413" y="4814888"/>
          <p14:tracePt t="85388" x="8253413" y="4819650"/>
          <p14:tracePt t="85400" x="8248650" y="4819650"/>
          <p14:tracePt t="85417" x="8210550" y="4833938"/>
          <p14:tracePt t="85433" x="8191500" y="4833938"/>
          <p14:tracePt t="85450" x="8177213" y="4833938"/>
          <p14:tracePt t="85467" x="8167688" y="4833938"/>
          <p14:tracePt t="85484" x="8162925" y="4833938"/>
          <p14:tracePt t="85732" x="8167688" y="4833938"/>
          <p14:tracePt t="85739" x="8181975" y="4833938"/>
          <p14:tracePt t="85750" x="8186738" y="4833938"/>
          <p14:tracePt t="85767" x="8201025" y="4833938"/>
          <p14:tracePt t="85783" x="8210550" y="4833938"/>
          <p14:tracePt t="85800" x="8215313" y="4833938"/>
          <p14:tracePt t="85817" x="8224838" y="4833938"/>
          <p14:tracePt t="85850" x="8234363" y="4833938"/>
          <p14:tracePt t="85867" x="8239125" y="4833938"/>
          <p14:tracePt t="85884" x="8253413" y="4829175"/>
          <p14:tracePt t="85900" x="8272463" y="4814888"/>
          <p14:tracePt t="85917" x="8281988" y="4810125"/>
          <p14:tracePt t="85934" x="8291513" y="4810125"/>
          <p14:tracePt t="85950" x="8296275" y="4810125"/>
          <p14:tracePt t="85967" x="8301038" y="4810125"/>
          <p14:tracePt t="85983" x="8305800" y="4810125"/>
          <p14:tracePt t="86000" x="8310563" y="4810125"/>
          <p14:tracePt t="86017" x="8329613" y="4805363"/>
          <p14:tracePt t="86033" x="8343900" y="4800600"/>
          <p14:tracePt t="86050" x="8353425" y="4800600"/>
          <p14:tracePt t="86067" x="8358188" y="4800600"/>
          <p14:tracePt t="86083" x="8367713" y="4800600"/>
          <p14:tracePt t="86117" x="8372475" y="4800600"/>
          <p14:tracePt t="86371" x="8386763" y="4791075"/>
          <p14:tracePt t="86378" x="8396288" y="4781550"/>
          <p14:tracePt t="86385" x="8410575" y="4767263"/>
          <p14:tracePt t="86400" x="8424863" y="4743450"/>
          <p14:tracePt t="86417" x="8439150" y="4729163"/>
          <p14:tracePt t="86433" x="8443913" y="4719638"/>
          <p14:tracePt t="86450" x="8448675" y="4714875"/>
          <p14:tracePt t="86467" x="8458200" y="4705350"/>
          <p14:tracePt t="86483" x="8462963" y="4705350"/>
          <p14:tracePt t="86539" x="8467725" y="4705350"/>
          <p14:tracePt t="87083" x="8462963" y="4705350"/>
          <p14:tracePt t="87098" x="8458200" y="4705350"/>
          <p14:tracePt t="87105" x="8453438" y="4705350"/>
          <p14:tracePt t="87216" x="8458200" y="4705350"/>
          <p14:tracePt t="87222" x="8467725" y="4705350"/>
          <p14:tracePt t="87233" x="8472488" y="4705350"/>
          <p14:tracePt t="87267" x="8501063" y="4705350"/>
          <p14:tracePt t="87300" x="8510588" y="4705350"/>
          <p14:tracePt t="87986" x="8296275" y="4729163"/>
          <p14:tracePt t="87993" x="7886700" y="4743450"/>
          <p14:tracePt t="88000" x="7477125" y="4776788"/>
          <p14:tracePt t="88033" x="5943600" y="4857750"/>
          <p14:tracePt t="88067" x="5029200" y="4829175"/>
          <p14:tracePt t="88084" x="4919663" y="4795838"/>
          <p14:tracePt t="88100" x="4872038" y="4781550"/>
          <p14:tracePt t="88116" x="4857750" y="4767263"/>
          <p14:tracePt t="88324" x="4695825" y="4757738"/>
          <p14:tracePt t="88331" x="4467225" y="4743450"/>
          <p14:tracePt t="88338" x="4329113" y="4743450"/>
          <p14:tracePt t="88350" x="4143375" y="4743450"/>
          <p14:tracePt t="88367" x="3743325" y="4757738"/>
          <p14:tracePt t="88383" x="3586163" y="4757738"/>
          <p14:tracePt t="88400" x="3471863" y="4776788"/>
          <p14:tracePt t="88416" x="3376613" y="4791075"/>
          <p14:tracePt t="88418" x="3352800" y="4795838"/>
          <p14:tracePt t="88433" x="3300413" y="4805363"/>
          <p14:tracePt t="88450" x="3267075" y="4810125"/>
          <p14:tracePt t="88467" x="3243263" y="4810125"/>
          <p14:tracePt t="88483" x="3233738" y="4810125"/>
          <p14:tracePt t="88500" x="3224213" y="4810125"/>
          <p14:tracePt t="88691" x="3157538" y="4824413"/>
          <p14:tracePt t="88697" x="3052763" y="4843463"/>
          <p14:tracePt t="88705" x="2952750" y="4862513"/>
          <p14:tracePt t="88716" x="2876550" y="4867275"/>
          <p14:tracePt t="88733" x="2614613" y="4914900"/>
          <p14:tracePt t="88750" x="2481263" y="4924425"/>
          <p14:tracePt t="88767" x="2390775" y="4929188"/>
          <p14:tracePt t="88783" x="2314575" y="4943475"/>
          <p14:tracePt t="88800" x="2224088" y="4943475"/>
          <p14:tracePt t="88817" x="2157413" y="4943475"/>
          <p14:tracePt t="88833" x="2095500" y="4943475"/>
          <p14:tracePt t="88850" x="2038350" y="4953000"/>
          <p14:tracePt t="88866" x="1943100" y="4957763"/>
          <p14:tracePt t="88883" x="1900238" y="4957763"/>
          <p14:tracePt t="88900" x="1857375" y="4957763"/>
          <p14:tracePt t="88917" x="1809750" y="4957763"/>
          <p14:tracePt t="88933" x="1785938" y="4957763"/>
          <p14:tracePt t="88950" x="1776413" y="4953000"/>
          <p14:tracePt t="88967" x="1766888" y="4953000"/>
          <p14:tracePt t="88983" x="1757363" y="4953000"/>
          <p14:tracePt t="89000" x="1752600" y="4953000"/>
          <p14:tracePt t="89033" x="1752600" y="4943475"/>
          <p14:tracePt t="89050" x="1771650" y="4929188"/>
          <p14:tracePt t="89067" x="1843088" y="4905375"/>
          <p14:tracePt t="89083" x="1971675" y="4891088"/>
          <p14:tracePt t="89100" x="2105025" y="4891088"/>
          <p14:tracePt t="89117" x="2262188" y="4900613"/>
          <p14:tracePt t="89133" x="2386013" y="4910138"/>
          <p14:tracePt t="89150" x="2509838" y="4910138"/>
          <p14:tracePt t="89167" x="2633663" y="4910138"/>
          <p14:tracePt t="89183" x="2695575" y="4910138"/>
          <p14:tracePt t="89200" x="2738438" y="4910138"/>
          <p14:tracePt t="89217" x="2781300" y="4910138"/>
          <p14:tracePt t="89233" x="2828925" y="4900613"/>
          <p14:tracePt t="89250" x="2857500" y="4895850"/>
          <p14:tracePt t="89267" x="2886075" y="4886325"/>
          <p14:tracePt t="89283" x="2924175" y="4876800"/>
          <p14:tracePt t="89300" x="2962275" y="4876800"/>
          <p14:tracePt t="89316" x="2986088" y="4872038"/>
          <p14:tracePt t="89333" x="3005138" y="4872038"/>
          <p14:tracePt t="89350" x="3038475" y="4872038"/>
          <p14:tracePt t="89366" x="3057525" y="4867275"/>
          <p14:tracePt t="89383" x="3076575" y="4867275"/>
          <p14:tracePt t="89400" x="3086100" y="4867275"/>
          <p14:tracePt t="89416" x="3095625" y="4867275"/>
          <p14:tracePt t="89433" x="3100388" y="4867275"/>
          <p14:tracePt t="89450" x="3105150" y="4867275"/>
          <p14:tracePt t="89466" x="3109913" y="4867275"/>
          <p14:tracePt t="90276" x="3128963" y="4857750"/>
          <p14:tracePt t="90284" x="3148013" y="4838700"/>
          <p14:tracePt t="90290" x="3167063" y="4819650"/>
          <p14:tracePt t="90300" x="3181350" y="4805363"/>
          <p14:tracePt t="90317" x="3200400" y="4781550"/>
          <p14:tracePt t="90333" x="3214688" y="4772025"/>
          <p14:tracePt t="90366" x="3228975" y="4752975"/>
          <p14:tracePt t="90400" x="3233738" y="4738688"/>
          <p14:tracePt t="90416" x="3233738" y="4733925"/>
          <p14:tracePt t="90433" x="3224213" y="4710113"/>
          <p14:tracePt t="90450" x="3195638" y="4681538"/>
          <p14:tracePt t="90467" x="3100388" y="4614863"/>
          <p14:tracePt t="90483" x="3043238" y="4576763"/>
          <p14:tracePt t="90500" x="2990850" y="4557713"/>
          <p14:tracePt t="90516" x="2947988" y="4538663"/>
          <p14:tracePt t="90533" x="2890838" y="4529138"/>
          <p14:tracePt t="90550" x="2867025" y="4519613"/>
          <p14:tracePt t="90566" x="2852738" y="4510088"/>
          <p14:tracePt t="90583" x="2843213" y="4510088"/>
          <p14:tracePt t="90600" x="2833688" y="4510088"/>
          <p14:tracePt t="90616" x="2828925" y="4510088"/>
          <p14:tracePt t="90633" x="2824163" y="4510088"/>
          <p14:tracePt t="90650" x="2814638" y="4510088"/>
          <p14:tracePt t="90683" x="2805113" y="4500563"/>
          <p14:tracePt t="90700" x="2800350" y="4471988"/>
          <p14:tracePt t="90716" x="2795588" y="4395788"/>
          <p14:tracePt t="90733" x="2800350" y="4333875"/>
          <p14:tracePt t="90750" x="2814638" y="4291013"/>
          <p14:tracePt t="90767" x="2843213" y="4257675"/>
          <p14:tracePt t="90783" x="2890838" y="4229100"/>
          <p14:tracePt t="90800" x="2962275" y="4214813"/>
          <p14:tracePt t="90817" x="3052763" y="4219575"/>
          <p14:tracePt t="90833" x="3171825" y="4243388"/>
          <p14:tracePt t="90850" x="3228975" y="4262438"/>
          <p14:tracePt t="90866" x="3248025" y="4281488"/>
          <p14:tracePt t="90883" x="3271838" y="4305300"/>
          <p14:tracePt t="90900" x="3314700" y="4367213"/>
          <p14:tracePt t="90916" x="3333750" y="4414838"/>
          <p14:tracePt t="90933" x="3352800" y="4467225"/>
          <p14:tracePt t="90950" x="3367088" y="4562475"/>
          <p14:tracePt t="90966" x="3381375" y="4700588"/>
          <p14:tracePt t="90983" x="3381375" y="4757738"/>
          <p14:tracePt t="91000" x="3381375" y="4795838"/>
          <p14:tracePt t="91017" x="3367088" y="4838700"/>
          <p14:tracePt t="91033" x="3343275" y="4862513"/>
          <p14:tracePt t="91050" x="3295650" y="4895850"/>
          <p14:tracePt t="91066" x="3205163" y="4933950"/>
          <p14:tracePt t="91083" x="3086100" y="4957763"/>
          <p14:tracePt t="91100" x="3009900" y="4957763"/>
          <p14:tracePt t="91116" x="2947988" y="4953000"/>
          <p14:tracePt t="91133" x="2876550" y="4938713"/>
          <p14:tracePt t="91150" x="2781300" y="4829175"/>
          <p14:tracePt t="91166" x="2728913" y="4710113"/>
          <p14:tracePt t="91183" x="2714625" y="4614863"/>
          <p14:tracePt t="91200" x="2709863" y="4519613"/>
          <p14:tracePt t="91217" x="2733675" y="4448175"/>
          <p14:tracePt t="91234" x="2776538" y="4376738"/>
          <p14:tracePt t="91250" x="2828925" y="4319588"/>
          <p14:tracePt t="91266" x="2895600" y="4267200"/>
          <p14:tracePt t="91283" x="2962275" y="4238625"/>
          <p14:tracePt t="91300" x="3067050" y="4248150"/>
          <p14:tracePt t="91316" x="3162300" y="4281488"/>
          <p14:tracePt t="91333" x="3267075" y="4343400"/>
          <p14:tracePt t="91350" x="3324225" y="4376738"/>
          <p14:tracePt t="91366" x="3352800" y="4400550"/>
          <p14:tracePt t="91383" x="3386138" y="4429125"/>
          <p14:tracePt t="91400" x="3405188" y="4452938"/>
          <p14:tracePt t="91416" x="3419475" y="4481513"/>
          <p14:tracePt t="91433" x="3419475" y="4524375"/>
          <p14:tracePt t="91450" x="3409950" y="4633913"/>
          <p14:tracePt t="91466" x="3371850" y="4710113"/>
          <p14:tracePt t="91483" x="3319463" y="4767263"/>
          <p14:tracePt t="91500" x="3219450" y="4833938"/>
          <p14:tracePt t="91517" x="3071813" y="4910138"/>
          <p14:tracePt t="91533" x="2995613" y="4929188"/>
          <p14:tracePt t="91550" x="2947988" y="4943475"/>
          <p14:tracePt t="91566" x="2895600" y="4943475"/>
          <p14:tracePt t="91583" x="2843213" y="4929188"/>
          <p14:tracePt t="91600" x="2800350" y="4881563"/>
          <p14:tracePt t="91617" x="2747963" y="4743450"/>
          <p14:tracePt t="91633" x="2728913" y="4562475"/>
          <p14:tracePt t="91650" x="2733675" y="4457700"/>
          <p14:tracePt t="91666" x="2747963" y="4376738"/>
          <p14:tracePt t="91683" x="2776538" y="4310063"/>
          <p14:tracePt t="91700" x="2814638" y="4262438"/>
          <p14:tracePt t="91716" x="2852738" y="4233863"/>
          <p14:tracePt t="91733" x="2924175" y="4219575"/>
          <p14:tracePt t="91750" x="3014663" y="4238625"/>
          <p14:tracePt t="91766" x="3152775" y="4314825"/>
          <p14:tracePt t="91783" x="3200400" y="4352925"/>
          <p14:tracePt t="91800" x="3243263" y="4386263"/>
          <p14:tracePt t="91817" x="3281363" y="4443413"/>
          <p14:tracePt t="91833" x="3309938" y="4495800"/>
          <p14:tracePt t="91850" x="3319463" y="4557713"/>
          <p14:tracePt t="91866" x="3319463" y="4638675"/>
          <p14:tracePt t="91883" x="3300413" y="4719638"/>
          <p14:tracePt t="91900" x="3267075" y="4757738"/>
          <p14:tracePt t="91916" x="3209925" y="4800600"/>
          <p14:tracePt t="91933" x="3124200" y="4843463"/>
          <p14:tracePt t="91950" x="3033713" y="4867275"/>
          <p14:tracePt t="91966" x="2990850" y="4876800"/>
          <p14:tracePt t="91983" x="2952750" y="4876800"/>
          <p14:tracePt t="92000" x="2919413" y="4867275"/>
          <p14:tracePt t="92016" x="2867025" y="4829175"/>
          <p14:tracePt t="92033" x="2828925" y="4743450"/>
          <p14:tracePt t="92050" x="2805113" y="4629150"/>
          <p14:tracePt t="92066" x="2800350" y="4529138"/>
          <p14:tracePt t="92083" x="2809875" y="4476750"/>
          <p14:tracePt t="92101" x="2833688" y="4424363"/>
          <p14:tracePt t="92116" x="2857500" y="4386263"/>
          <p14:tracePt t="92133" x="2933700" y="4333875"/>
          <p14:tracePt t="92150" x="3024188" y="4314825"/>
          <p14:tracePt t="92166" x="3119438" y="4310063"/>
          <p14:tracePt t="92183" x="3214688" y="4329113"/>
          <p14:tracePt t="92200" x="3276600" y="4348163"/>
          <p14:tracePt t="92216" x="3300413" y="4362450"/>
          <p14:tracePt t="92233" x="3319463" y="4376738"/>
          <p14:tracePt t="92250" x="3348038" y="4438650"/>
          <p14:tracePt t="92266" x="3362325" y="4533900"/>
          <p14:tracePt t="92283" x="3357563" y="4648200"/>
          <p14:tracePt t="92300" x="3348038" y="4700588"/>
          <p14:tracePt t="92316" x="3314700" y="4748213"/>
          <p14:tracePt t="92333" x="3276600" y="4786313"/>
          <p14:tracePt t="92350" x="3200400" y="4819650"/>
          <p14:tracePt t="92366" x="3128963" y="4833938"/>
          <p14:tracePt t="92383" x="3033713" y="4838700"/>
          <p14:tracePt t="92400" x="2976563" y="4838700"/>
          <p14:tracePt t="92416" x="2924175" y="4814888"/>
          <p14:tracePt t="92433" x="2843213" y="4733925"/>
          <p14:tracePt t="92450" x="2790825" y="4614863"/>
          <p14:tracePt t="92466" x="2771775" y="4514850"/>
          <p14:tracePt t="92483" x="2776538" y="4391025"/>
          <p14:tracePt t="92500" x="2819400" y="4233863"/>
          <p14:tracePt t="92516" x="2852738" y="4181475"/>
          <p14:tracePt t="92533" x="2886075" y="4138613"/>
          <p14:tracePt t="92550" x="2933700" y="4114800"/>
          <p14:tracePt t="92566" x="3038475" y="4110038"/>
          <p14:tracePt t="92583" x="3114675" y="4138613"/>
          <p14:tracePt t="92600" x="3162300" y="4186238"/>
          <p14:tracePt t="92616" x="3200400" y="4219575"/>
          <p14:tracePt t="92633" x="3248025" y="4295775"/>
          <p14:tracePt t="92650" x="3262313" y="4410075"/>
          <p14:tracePt t="92666" x="3252788" y="4543425"/>
          <p14:tracePt t="92683" x="3214688" y="4676775"/>
          <p14:tracePt t="92700" x="3181350" y="4714875"/>
          <p14:tracePt t="92716" x="3143250" y="4748213"/>
          <p14:tracePt t="92733" x="3090863" y="4772025"/>
          <p14:tracePt t="92750" x="3014663" y="4795838"/>
          <p14:tracePt t="92766" x="2962275" y="4795838"/>
          <p14:tracePt t="92783" x="2909888" y="4786313"/>
          <p14:tracePt t="92800" x="2867025" y="4752975"/>
          <p14:tracePt t="92816" x="2790825" y="4586288"/>
          <p14:tracePt t="92833" x="2781300" y="4505325"/>
          <p14:tracePt t="92850" x="2790825" y="4419600"/>
          <p14:tracePt t="92866" x="2847975" y="4305300"/>
          <p14:tracePt t="92883" x="2886075" y="4257675"/>
          <p14:tracePt t="92900" x="2933700" y="4233863"/>
          <p14:tracePt t="92916" x="3005138" y="4219575"/>
          <p14:tracePt t="92918" x="3062288" y="4219575"/>
          <p14:tracePt t="92933" x="3138488" y="4243388"/>
          <p14:tracePt t="92950" x="3209925" y="4271963"/>
          <p14:tracePt t="92966" x="3267075" y="4300538"/>
          <p14:tracePt t="92983" x="3305175" y="4333875"/>
          <p14:tracePt t="92999" x="3352800" y="4433888"/>
          <p14:tracePt t="93016" x="3367088" y="4514850"/>
          <p14:tracePt t="93033" x="3367088" y="4576763"/>
          <p14:tracePt t="93050" x="3357563" y="4619625"/>
          <p14:tracePt t="93066" x="3295650" y="4686300"/>
          <p14:tracePt t="93083" x="3209925" y="4719638"/>
          <p14:tracePt t="93100" x="3133725" y="4748213"/>
          <p14:tracePt t="93116" x="3048000" y="4752975"/>
          <p14:tracePt t="93133" x="3009900" y="4752975"/>
          <p14:tracePt t="93149" x="2981325" y="4733925"/>
          <p14:tracePt t="93166" x="2947988" y="4662488"/>
          <p14:tracePt t="93183" x="2914650" y="4481513"/>
          <p14:tracePt t="93199" x="2914650" y="4376738"/>
          <p14:tracePt t="93216" x="2947988" y="4281488"/>
          <p14:tracePt t="93233" x="2995613" y="4205288"/>
          <p14:tracePt t="93250" x="3062288" y="4176713"/>
          <p14:tracePt t="93266" x="3152775" y="4162425"/>
          <p14:tracePt t="93283" x="3238500" y="4181475"/>
          <p14:tracePt t="93300" x="3300413" y="4210050"/>
          <p14:tracePt t="93316" x="3324225" y="4233863"/>
          <p14:tracePt t="93333" x="3352800" y="4291013"/>
          <p14:tracePt t="93350" x="3376613" y="4414838"/>
          <p14:tracePt t="93366" x="3367088" y="4567238"/>
          <p14:tracePt t="93383" x="3338513" y="4610100"/>
          <p14:tracePt t="93400" x="3281363" y="4652963"/>
          <p14:tracePt t="93416" x="3186113" y="4705350"/>
          <p14:tracePt t="93433" x="3062288" y="4733925"/>
          <p14:tracePt t="93450" x="3014663" y="4738688"/>
          <p14:tracePt t="93466" x="2962275" y="4733925"/>
          <p14:tracePt t="93483" x="2890838" y="4652963"/>
          <p14:tracePt t="93500" x="2857500" y="4514850"/>
          <p14:tracePt t="93516" x="2847975" y="4376738"/>
          <p14:tracePt t="93533" x="2862263" y="4243388"/>
          <p14:tracePt t="93551" x="2905125" y="4105275"/>
          <p14:tracePt t="93566" x="2938463" y="4076700"/>
          <p14:tracePt t="93583" x="3000375" y="4057650"/>
          <p14:tracePt t="93600" x="3105150" y="4067175"/>
          <p14:tracePt t="93616" x="3224213" y="4138613"/>
          <p14:tracePt t="93633" x="3262313" y="4176713"/>
          <p14:tracePt t="93650" x="3300413" y="4252913"/>
          <p14:tracePt t="93666" x="3328988" y="4405313"/>
          <p14:tracePt t="93683" x="3319463" y="4486275"/>
          <p14:tracePt t="93700" x="3295650" y="4543425"/>
          <p14:tracePt t="93716" x="3267075" y="4581525"/>
          <p14:tracePt t="93733" x="3238500" y="4610100"/>
          <p14:tracePt t="93750" x="3228975" y="4614863"/>
          <p14:tracePt t="93766" x="3224213" y="4624388"/>
          <p14:tracePt t="93783" x="3219450" y="4624388"/>
          <p14:tracePt t="94057" x="3238500" y="4629150"/>
          <p14:tracePt t="94064" x="3257550" y="4633913"/>
          <p14:tracePt t="94072" x="3276600" y="4633913"/>
          <p14:tracePt t="94083" x="3286125" y="4643438"/>
          <p14:tracePt t="94100" x="3300413" y="4648200"/>
          <p14:tracePt t="94116" x="3305175" y="4648200"/>
          <p14:tracePt t="94133" x="3309938" y="4648200"/>
          <p14:tracePt t="94149" x="3314700" y="4648200"/>
          <p14:tracePt t="94247" x="3314700" y="4652963"/>
          <p14:tracePt t="94254" x="3314700" y="4657725"/>
          <p14:tracePt t="94270" x="3314700" y="4662488"/>
          <p14:tracePt t="94283" x="3314700" y="4667250"/>
          <p14:tracePt t="94305" x="3314700" y="4672013"/>
          <p14:tracePt t="94316" x="3314700" y="4676775"/>
          <p14:tracePt t="94333" x="3314700" y="4695825"/>
          <p14:tracePt t="94350" x="3295650" y="4724400"/>
          <p14:tracePt t="94366" x="3267075" y="4748213"/>
          <p14:tracePt t="94383" x="3224213" y="4767263"/>
          <p14:tracePt t="94399" x="3200400" y="4776788"/>
          <p14:tracePt t="94416" x="3176588" y="4786313"/>
          <p14:tracePt t="94433" x="3171825" y="4786313"/>
          <p14:tracePt t="94453" x="3181350" y="4781550"/>
          <p14:tracePt t="94466" x="3209925" y="4776788"/>
          <p14:tracePt t="94483" x="3452813" y="4724400"/>
          <p14:tracePt t="94499" x="3743325" y="4691063"/>
          <p14:tracePt t="94516" x="4157663" y="4681538"/>
          <p14:tracePt t="94533" x="4843463" y="4691063"/>
          <p14:tracePt t="94550" x="5319713" y="4691063"/>
          <p14:tracePt t="94566" x="5805488" y="4667250"/>
          <p14:tracePt t="94583" x="6134100" y="4657725"/>
          <p14:tracePt t="94600" x="6424613" y="4638675"/>
          <p14:tracePt t="94616" x="6515100" y="4638675"/>
          <p14:tracePt t="94633" x="6534150" y="4638675"/>
          <p14:tracePt t="94649" x="6543675" y="4638675"/>
          <p14:tracePt t="94805" x="6634163" y="4624388"/>
          <p14:tracePt t="94812" x="6734175" y="4605338"/>
          <p14:tracePt t="94823" x="6815138" y="4586288"/>
          <p14:tracePt t="94835" x="6938963" y="4552950"/>
          <p14:tracePt t="94849" x="7043738" y="4538663"/>
          <p14:tracePt t="94866" x="7105650" y="4524375"/>
          <p14:tracePt t="94883" x="7148513" y="4524375"/>
          <p14:tracePt t="94900" x="7177088" y="4524375"/>
          <p14:tracePt t="94916" x="7191375" y="4524375"/>
          <p14:tracePt t="94933" x="7205663" y="4524375"/>
          <p14:tracePt t="94949" x="7215188" y="4524375"/>
          <p14:tracePt t="94966" x="7248525" y="4524375"/>
          <p14:tracePt t="94983" x="7267575" y="4524375"/>
          <p14:tracePt t="94999" x="7291388" y="4524375"/>
          <p14:tracePt t="95016" x="7305675" y="4514850"/>
          <p14:tracePt t="95033" x="7324725" y="4505325"/>
          <p14:tracePt t="95049" x="7334250" y="4505325"/>
          <p14:tracePt t="95066" x="7339013" y="4505325"/>
          <p14:tracePt t="95083" x="7348538" y="4505325"/>
          <p14:tracePt t="95099" x="7353300" y="4505325"/>
          <p14:tracePt t="95133" x="7358063" y="4505325"/>
          <p14:tracePt t="95149" x="7372350" y="4495800"/>
          <p14:tracePt t="95166" x="7386638" y="4486275"/>
          <p14:tracePt t="95183" x="7405688" y="4476750"/>
          <p14:tracePt t="95199" x="7424738" y="4457700"/>
          <p14:tracePt t="95216" x="7453313" y="4433888"/>
          <p14:tracePt t="95233" x="7472363" y="4429125"/>
          <p14:tracePt t="95250" x="7477125" y="4424363"/>
          <p14:tracePt t="95266" x="7486650" y="4414838"/>
          <p14:tracePt t="95283" x="7496175" y="4414838"/>
          <p14:tracePt t="95334" x="7491413" y="4414838"/>
          <p14:tracePt t="95341" x="7486650" y="4414838"/>
          <p14:tracePt t="95349" x="7481888" y="4414838"/>
          <p14:tracePt t="95366" x="7453313" y="4419600"/>
          <p14:tracePt t="95383" x="7424738" y="4433888"/>
          <p14:tracePt t="95399" x="7362825" y="4443413"/>
          <p14:tracePt t="95416" x="7300913" y="4443413"/>
          <p14:tracePt t="95433" x="7243763" y="4443413"/>
          <p14:tracePt t="95449" x="7196138" y="4443413"/>
          <p14:tracePt t="95466" x="7143750" y="4414838"/>
          <p14:tracePt t="95483" x="7129463" y="4391025"/>
          <p14:tracePt t="95499" x="7110413" y="4367213"/>
          <p14:tracePt t="95517" x="7105650" y="4324350"/>
          <p14:tracePt t="95533" x="7105650" y="4295775"/>
          <p14:tracePt t="95549" x="7115175" y="4276725"/>
          <p14:tracePt t="95566" x="7162800" y="4248150"/>
          <p14:tracePt t="95583" x="7253288" y="4219575"/>
          <p14:tracePt t="95599" x="7310438" y="4219575"/>
          <p14:tracePt t="95616" x="7362825" y="4229100"/>
          <p14:tracePt t="95633" x="7405688" y="4243388"/>
          <p14:tracePt t="95649" x="7448550" y="4267200"/>
          <p14:tracePt t="95666" x="7462838" y="4276725"/>
          <p14:tracePt t="95683" x="7462838" y="4295775"/>
          <p14:tracePt t="95700" x="7462838" y="4343400"/>
          <p14:tracePt t="95863" x="7524750" y="4343400"/>
          <p14:tracePt t="95870" x="7596188" y="4333875"/>
          <p14:tracePt t="95883" x="7662863" y="4324350"/>
          <p14:tracePt t="95899" x="7886700" y="4314825"/>
          <p14:tracePt t="95916" x="8010525" y="4319588"/>
          <p14:tracePt t="95933" x="8101013" y="4329113"/>
          <p14:tracePt t="95950" x="8201025" y="4343400"/>
          <p14:tracePt t="95966" x="8258175" y="4357688"/>
          <p14:tracePt t="95983" x="8310563" y="4367213"/>
          <p14:tracePt t="95999" x="8362950" y="4381500"/>
          <p14:tracePt t="96016" x="8429625" y="4386263"/>
          <p14:tracePt t="96033" x="8467725" y="4386263"/>
          <p14:tracePt t="96050" x="8501063" y="4386263"/>
          <p14:tracePt t="96066" x="8529638" y="4381500"/>
          <p14:tracePt t="96083" x="8577263" y="4381500"/>
          <p14:tracePt t="96099" x="8601075" y="4381500"/>
          <p14:tracePt t="96116" x="8615363" y="4386263"/>
          <p14:tracePt t="96133" x="8624888" y="4410075"/>
          <p14:tracePt t="96149" x="8620125" y="4429125"/>
          <p14:tracePt t="96166" x="8582025" y="4448175"/>
          <p14:tracePt t="96183" x="8482013" y="4495800"/>
          <p14:tracePt t="96199" x="8343900" y="4529138"/>
          <p14:tracePt t="96216" x="8305800" y="4524375"/>
          <p14:tracePt t="96233" x="8281988" y="4514850"/>
          <p14:tracePt t="96249" x="8258175" y="4481513"/>
          <p14:tracePt t="96266" x="8239125" y="4405313"/>
          <p14:tracePt t="96283" x="8234363" y="4371975"/>
          <p14:tracePt t="96299" x="8234363" y="4348163"/>
          <p14:tracePt t="96316" x="8248650" y="4329113"/>
          <p14:tracePt t="96333" x="8262938" y="4324350"/>
          <p14:tracePt t="96349" x="8286750" y="4319588"/>
          <p14:tracePt t="96366" x="8301038" y="4319588"/>
          <p14:tracePt t="96383" x="8315325" y="4319588"/>
          <p14:tracePt t="96399" x="8320088" y="4319588"/>
          <p14:tracePt t="96416" x="8329613" y="4319588"/>
          <p14:tracePt t="96465" x="8324850" y="4319588"/>
          <p14:tracePt t="96471" x="8301038" y="4324350"/>
          <p14:tracePt t="96483" x="8272463" y="4329113"/>
          <p14:tracePt t="96499" x="8177213" y="4371975"/>
          <p14:tracePt t="96516" x="7977188" y="4429125"/>
          <p14:tracePt t="96533" x="7915275" y="4452938"/>
          <p14:tracePt t="96550" x="7877175" y="4467225"/>
          <p14:tracePt t="96566" x="7862888" y="4471988"/>
          <p14:tracePt t="96583" x="7858125" y="4471988"/>
          <p14:tracePt t="96599" x="7848600" y="4471988"/>
          <p14:tracePt t="96633" x="7843838" y="4471988"/>
          <p14:tracePt t="96649" x="7839075" y="4471988"/>
          <p14:tracePt t="96765" x="7834313" y="4471988"/>
          <p14:tracePt t="96772" x="7829550" y="4471988"/>
          <p14:tracePt t="96787" x="7824788" y="4471988"/>
          <p14:tracePt t="96799" x="7820025" y="4471988"/>
          <p14:tracePt t="96816" x="7786688" y="4462463"/>
          <p14:tracePt t="96833" x="7753350" y="4462463"/>
          <p14:tracePt t="96849" x="7700963" y="4462463"/>
          <p14:tracePt t="96866" x="7662863" y="4467225"/>
          <p14:tracePt t="96883" x="7600950" y="4481513"/>
          <p14:tracePt t="96899" x="7581900" y="4481513"/>
          <p14:tracePt t="96916" x="7562850" y="4481513"/>
          <p14:tracePt t="96933" x="7534275" y="4481513"/>
          <p14:tracePt t="96950" x="7519988" y="4481513"/>
          <p14:tracePt t="96966" x="7510463" y="4481513"/>
          <p14:tracePt t="96983" x="7505700" y="4481513"/>
          <p14:tracePt t="96999" x="7496175" y="4481513"/>
          <p14:tracePt t="97016" x="7491413" y="4481513"/>
          <p14:tracePt t="97081" x="7496175" y="4476750"/>
          <p14:tracePt t="97088" x="7505700" y="4476750"/>
          <p14:tracePt t="97099" x="7524750" y="4471988"/>
          <p14:tracePt t="97118" x="7634288" y="4438650"/>
          <p14:tracePt t="97133" x="7724775" y="4424363"/>
          <p14:tracePt t="97149" x="7810500" y="4410075"/>
          <p14:tracePt t="97166" x="7877175" y="4400550"/>
          <p14:tracePt t="97183" x="7948613" y="4391025"/>
          <p14:tracePt t="97199" x="7967663" y="4391025"/>
          <p14:tracePt t="97216" x="7991475" y="4391025"/>
          <p14:tracePt t="97233" x="8001000" y="4391025"/>
          <p14:tracePt t="97249" x="8010525" y="4391025"/>
          <p14:tracePt t="97266" x="8020050" y="4391025"/>
          <p14:tracePt t="97316" x="8020050" y="4386263"/>
          <p14:tracePt t="97322" x="8001000" y="4381500"/>
          <p14:tracePt t="97332" x="7934325" y="4362450"/>
          <p14:tracePt t="97349" x="7610475" y="4319588"/>
          <p14:tracePt t="97366" x="6577013" y="4167188"/>
          <p14:tracePt t="97383" x="5872163" y="4048125"/>
          <p14:tracePt t="97400" x="5248275" y="3895725"/>
          <p14:tracePt t="97416" x="4795838" y="3776663"/>
          <p14:tracePt t="97418" x="4676775" y="3738563"/>
          <p14:tracePt t="97433" x="4538663" y="3686175"/>
          <p14:tracePt t="97449" x="4481513" y="3648075"/>
          <p14:tracePt t="97466" x="4457700" y="3633788"/>
          <p14:tracePt t="97483" x="4443413" y="3609975"/>
          <p14:tracePt t="97683" x="4362450" y="3576638"/>
          <p14:tracePt t="97690" x="4271963" y="3543300"/>
          <p14:tracePt t="97699" x="4181475" y="3505200"/>
          <p14:tracePt t="97716" x="4062413" y="3471863"/>
          <p14:tracePt t="97733" x="3967163" y="3438525"/>
          <p14:tracePt t="97749" x="3852863" y="3386138"/>
          <p14:tracePt t="97766" x="3795713" y="3333750"/>
          <p14:tracePt t="97783" x="3743325" y="3276600"/>
          <p14:tracePt t="97799" x="3667125" y="3186113"/>
          <p14:tracePt t="97816" x="3643313" y="3148013"/>
          <p14:tracePt t="97833" x="3619500" y="3114675"/>
          <p14:tracePt t="97849" x="3595688" y="3090863"/>
          <p14:tracePt t="97866" x="3571875" y="3067050"/>
          <p14:tracePt t="97883" x="3557588" y="3048000"/>
          <p14:tracePt t="97899" x="3552825" y="3038475"/>
          <p14:tracePt t="97916" x="3543300" y="3014663"/>
          <p14:tracePt t="97918" x="3543300" y="3005138"/>
          <p14:tracePt t="97933" x="3529013" y="2981325"/>
          <p14:tracePt t="97949" x="3524250" y="2971800"/>
          <p14:tracePt t="97966" x="3524250" y="2957513"/>
          <p14:tracePt t="97983" x="3524250" y="2947988"/>
          <p14:tracePt t="97999" x="3524250" y="2943225"/>
          <p14:tracePt t="98065" x="3519488" y="2952750"/>
          <p14:tracePt t="98071" x="3519488" y="2957513"/>
          <p14:tracePt t="98083" x="3509963" y="2962275"/>
          <p14:tracePt t="98099" x="3490913" y="2986088"/>
          <p14:tracePt t="98116" x="3424238" y="3009900"/>
          <p14:tracePt t="98133" x="3376613" y="3019425"/>
          <p14:tracePt t="98149" x="3333750" y="3019425"/>
          <p14:tracePt t="98166" x="3290888" y="2990850"/>
          <p14:tracePt t="98183" x="3271838" y="2914650"/>
          <p14:tracePt t="98199" x="3267075" y="2867025"/>
          <p14:tracePt t="98216" x="3271838" y="2814638"/>
          <p14:tracePt t="98232" x="3305175" y="2781300"/>
          <p14:tracePt t="98249" x="3338513" y="2762250"/>
          <p14:tracePt t="98266" x="3386138" y="2762250"/>
          <p14:tracePt t="98283" x="3414713" y="2767013"/>
          <p14:tracePt t="98299" x="3448050" y="2790825"/>
          <p14:tracePt t="98316" x="3457575" y="2805113"/>
          <p14:tracePt t="98332" x="3467100" y="2814638"/>
          <p14:tracePt t="98349" x="3467100" y="2847975"/>
          <p14:tracePt t="98366" x="3467100" y="2862263"/>
          <p14:tracePt t="98383" x="3467100" y="2867025"/>
          <p14:tracePt t="98399" x="3467100" y="2876550"/>
          <p14:tracePt t="98416" x="3471863" y="2886075"/>
          <p14:tracePt t="98432" x="3486150" y="2900363"/>
          <p14:tracePt t="98449" x="3605213" y="2967038"/>
          <p14:tracePt t="98466" x="3848100" y="3090863"/>
          <p14:tracePt t="98482" x="4614863" y="3481388"/>
          <p14:tracePt t="98499" x="5219700" y="3738563"/>
          <p14:tracePt t="98516" x="5772150" y="3938588"/>
          <p14:tracePt t="98533" x="6515100" y="4310063"/>
          <p14:tracePt t="98550" x="6900863" y="4491038"/>
          <p14:tracePt t="98566" x="7148513" y="4629150"/>
          <p14:tracePt t="98583" x="7286625" y="4710113"/>
          <p14:tracePt t="98599" x="7372350" y="4757738"/>
          <p14:tracePt t="98616" x="7377113" y="4757738"/>
          <p14:tracePt t="98821" x="7391400" y="4748213"/>
          <p14:tracePt t="98827" x="7400925" y="4729163"/>
          <p14:tracePt t="98834" x="7415213" y="4700588"/>
          <p14:tracePt t="98849" x="7434263" y="4667250"/>
          <p14:tracePt t="98866" x="7439025" y="4643438"/>
          <p14:tracePt t="98883" x="7448550" y="4633913"/>
          <p14:tracePt t="98899" x="7448550" y="4619625"/>
          <p14:tracePt t="98916" x="7448550" y="4610100"/>
          <p14:tracePt t="98933" x="7448550" y="4605338"/>
          <p14:tracePt t="98949" x="7448550" y="4595813"/>
          <p14:tracePt t="98966" x="7448550" y="4591050"/>
          <p14:tracePt t="99033" x="7443788" y="4591050"/>
          <p14:tracePt t="99041" x="7429500" y="4595813"/>
          <p14:tracePt t="99049" x="7400925" y="4600575"/>
          <p14:tracePt t="99066" x="7329488" y="4624388"/>
          <p14:tracePt t="99082" x="7234238" y="4648200"/>
          <p14:tracePt t="99099" x="7115175" y="4672013"/>
          <p14:tracePt t="99116" x="7053263" y="4667250"/>
          <p14:tracePt t="99133" x="7000875" y="4648200"/>
          <p14:tracePt t="99149" x="6977063" y="4605338"/>
          <p14:tracePt t="99166" x="6972300" y="4462463"/>
          <p14:tracePt t="99182" x="6986588" y="4391025"/>
          <p14:tracePt t="99201" x="7019925" y="4324350"/>
          <p14:tracePt t="99216" x="7086600" y="4248150"/>
          <p14:tracePt t="99232" x="7134225" y="4214813"/>
          <p14:tracePt t="99249" x="7215188" y="4205288"/>
          <p14:tracePt t="99266" x="7286625" y="4214813"/>
          <p14:tracePt t="99282" x="7353300" y="4248150"/>
          <p14:tracePt t="99299" x="7367588" y="4271963"/>
          <p14:tracePt t="99316" x="7386638" y="4276725"/>
          <p14:tracePt t="99333" x="7391400" y="4286250"/>
          <p14:tracePt t="99349" x="7400925" y="4295775"/>
          <p14:tracePt t="99366" x="7405688" y="4295775"/>
          <p14:tracePt t="99382" x="7405688" y="4300538"/>
          <p14:tracePt t="99399" x="7419975" y="4305300"/>
          <p14:tracePt t="99416" x="7448550" y="4319588"/>
          <p14:tracePt t="99432" x="7529513" y="4348163"/>
          <p14:tracePt t="99449" x="7658100" y="4381500"/>
          <p14:tracePt t="99466" x="7839075" y="4400550"/>
          <p14:tracePt t="99482" x="7939088" y="4400550"/>
          <p14:tracePt t="99499" x="8043863" y="4414838"/>
          <p14:tracePt t="99516" x="8134350" y="4424363"/>
          <p14:tracePt t="99532" x="8234363" y="4429125"/>
          <p14:tracePt t="99549" x="8267700" y="4429125"/>
          <p14:tracePt t="99566" x="8296275" y="4429125"/>
          <p14:tracePt t="99583" x="8329613" y="4429125"/>
          <p14:tracePt t="99599" x="8343900" y="4424363"/>
          <p14:tracePt t="99616" x="8367713" y="4424363"/>
          <p14:tracePt t="99632" x="8386763" y="4424363"/>
          <p14:tracePt t="99649" x="8420100" y="4424363"/>
          <p14:tracePt t="99666" x="8434388" y="4424363"/>
          <p14:tracePt t="99682" x="8439150" y="4424363"/>
          <p14:tracePt t="99699" x="8443913" y="4424363"/>
          <p14:tracePt t="99716" x="8453438" y="4424363"/>
          <p14:tracePt t="99891" x="8391525" y="4438650"/>
          <p14:tracePt t="99900" x="8277225" y="4467225"/>
          <p14:tracePt t="99906" x="8162925" y="4495800"/>
          <p14:tracePt t="99916" x="8062913" y="4524375"/>
          <p14:tracePt t="99933" x="7915275" y="4548188"/>
          <p14:tracePt t="99949" x="7834313" y="4548188"/>
          <p14:tracePt t="99966" x="7781925" y="4548188"/>
          <p14:tracePt t="99982" x="7758113" y="4543425"/>
          <p14:tracePt t="99999" x="7748588" y="4533900"/>
          <p14:tracePt t="100016" x="7729538" y="4524375"/>
          <p14:tracePt t="100033" x="7724775" y="4519613"/>
          <p14:tracePt t="100049" x="7720013" y="4514850"/>
          <p14:tracePt t="100066" x="7715250" y="4505325"/>
          <p14:tracePt t="100082" x="7715250" y="4500563"/>
          <p14:tracePt t="100116" x="7710488" y="4500563"/>
          <p14:tracePt t="100132" x="7705725" y="4500563"/>
          <p14:tracePt t="100149" x="7672388" y="4500563"/>
          <p14:tracePt t="100166" x="7629525" y="4500563"/>
          <p14:tracePt t="100182" x="7586663" y="4491038"/>
          <p14:tracePt t="100199" x="7534275" y="4491038"/>
          <p14:tracePt t="100216" x="7505700" y="4481513"/>
          <p14:tracePt t="100232" x="7486650" y="4481513"/>
          <p14:tracePt t="100249" x="7481888" y="4481513"/>
          <p14:tracePt t="100266" x="7472363" y="4476750"/>
          <p14:tracePt t="100282" x="7467600" y="4476750"/>
          <p14:tracePt t="100299" x="7458075" y="4476750"/>
          <p14:tracePt t="100802" x="7243763" y="4491038"/>
          <p14:tracePt t="100809" x="6962775" y="4533900"/>
          <p14:tracePt t="100817" x="6591300" y="4581525"/>
          <p14:tracePt t="100849" x="5343525" y="4667250"/>
          <p14:tracePt t="100883" x="4419600" y="4638675"/>
          <p14:tracePt t="100900" x="4295775" y="4629150"/>
          <p14:tracePt t="100916" x="4229100" y="4629150"/>
          <p14:tracePt t="100932" x="4176713" y="4629150"/>
          <p14:tracePt t="100949" x="4143375" y="4629150"/>
          <p14:tracePt t="100966" x="4124325" y="4648200"/>
          <p14:tracePt t="101155" x="4005263" y="4667250"/>
          <p14:tracePt t="101162" x="3890963" y="4686300"/>
          <p14:tracePt t="101169" x="3729038" y="4714875"/>
          <p14:tracePt t="101182" x="3386138" y="4772025"/>
          <p14:tracePt t="101199" x="3181350" y="4791075"/>
          <p14:tracePt t="101216" x="3019425" y="4791075"/>
          <p14:tracePt t="101233" x="2886075" y="4791075"/>
          <p14:tracePt t="101249" x="2747963" y="4791075"/>
          <p14:tracePt t="101266" x="2676525" y="4781550"/>
          <p14:tracePt t="101282" x="2595563" y="4767263"/>
          <p14:tracePt t="101299" x="2500313" y="4752975"/>
          <p14:tracePt t="101316" x="2395538" y="4752975"/>
          <p14:tracePt t="101332" x="2333625" y="4762500"/>
          <p14:tracePt t="101349" x="2262188" y="4767263"/>
          <p14:tracePt t="101366" x="2205038" y="4767263"/>
          <p14:tracePt t="101382" x="2081213" y="4762500"/>
          <p14:tracePt t="101399" x="1985963" y="4748213"/>
          <p14:tracePt t="101415" x="1905000" y="4748213"/>
          <p14:tracePt t="101432" x="1819275" y="4743450"/>
          <p14:tracePt t="101449" x="1771650" y="4743450"/>
          <p14:tracePt t="101466" x="1743075" y="4743450"/>
          <p14:tracePt t="101482" x="1728788" y="4738688"/>
          <p14:tracePt t="101499" x="1709738" y="4738688"/>
          <p14:tracePt t="101516" x="1704975" y="4738688"/>
          <p14:tracePt t="101532" x="1700213" y="4738688"/>
          <p14:tracePt t="101567" x="1714500" y="4743450"/>
          <p14:tracePt t="101582" x="1785938" y="4772025"/>
          <p14:tracePt t="101599" x="1895475" y="4805363"/>
          <p14:tracePt t="101616" x="2038350" y="4833938"/>
          <p14:tracePt t="101632" x="2119313" y="4848225"/>
          <p14:tracePt t="101649" x="2176463" y="4857750"/>
          <p14:tracePt t="101666" x="2228850" y="4862513"/>
          <p14:tracePt t="101682" x="2300288" y="4876800"/>
          <p14:tracePt t="101699" x="2343150" y="4886325"/>
          <p14:tracePt t="101716" x="2386013" y="4886325"/>
          <p14:tracePt t="101732" x="2414588" y="4886325"/>
          <p14:tracePt t="101749" x="2466975" y="4867275"/>
          <p14:tracePt t="101766" x="2490788" y="4857750"/>
          <p14:tracePt t="101782" x="2528888" y="4843463"/>
          <p14:tracePt t="101799" x="2557463" y="4843463"/>
          <p14:tracePt t="101816" x="2619375" y="4843463"/>
          <p14:tracePt t="101832" x="2652713" y="4843463"/>
          <p14:tracePt t="101849" x="2671763" y="4843463"/>
          <p14:tracePt t="101866" x="2700338" y="4843463"/>
          <p14:tracePt t="101882" x="2709863" y="4843463"/>
          <p14:tracePt t="101899" x="2714625" y="4843463"/>
          <p14:tracePt t="101916" x="2724150" y="4843463"/>
          <p14:tracePt t="101932" x="2733675" y="4843463"/>
          <p14:tracePt t="101949" x="2747963" y="4843463"/>
          <p14:tracePt t="101966" x="2762250" y="4833938"/>
          <p14:tracePt t="101982" x="2771775" y="4833938"/>
          <p14:tracePt t="101999" x="2786063" y="4833938"/>
          <p14:tracePt t="102016" x="2790825" y="4833938"/>
          <p14:tracePt t="103254" x="2790825" y="4800600"/>
          <p14:tracePt t="103261" x="2790825" y="4676775"/>
          <p14:tracePt t="103268" x="2790825" y="4576763"/>
          <p14:tracePt t="103282" x="2762250" y="4162425"/>
          <p14:tracePt t="103299" x="2733675" y="3881438"/>
          <p14:tracePt t="103316" x="2643188" y="3357563"/>
          <p14:tracePt t="103349" x="2452688" y="2671763"/>
          <p14:tracePt t="103383" x="2381250" y="2519363"/>
          <p14:tracePt t="103399" x="2371725" y="2486025"/>
          <p14:tracePt t="103415" x="2362200" y="2471738"/>
          <p14:tracePt t="103432" x="2362200" y="2466975"/>
          <p14:tracePt t="103449" x="2362200" y="2457450"/>
          <p14:tracePt t="103466" x="2362200" y="2447925"/>
          <p14:tracePt t="103482" x="2362200" y="2443163"/>
          <p14:tracePt t="103515" x="2362200" y="2438400"/>
          <p14:tracePt t="103532" x="2352675" y="2433638"/>
          <p14:tracePt t="103549" x="2328863" y="2424113"/>
          <p14:tracePt t="103565" x="2276475" y="2395538"/>
          <p14:tracePt t="103582" x="2228850" y="2352675"/>
          <p14:tracePt t="103599" x="2152650" y="2319338"/>
          <p14:tracePt t="103615" x="2124075" y="2309813"/>
          <p14:tracePt t="103632" x="2114550" y="2305050"/>
          <p14:tracePt t="103649" x="2109788" y="2300288"/>
          <p14:tracePt t="103682" x="2114550" y="2295525"/>
          <p14:tracePt t="103699" x="2157413" y="2276475"/>
          <p14:tracePt t="103716" x="2266950" y="2257425"/>
          <p14:tracePt t="103732" x="2409825" y="2257425"/>
          <p14:tracePt t="103749" x="2590800" y="2281238"/>
          <p14:tracePt t="103766" x="2728913" y="2305050"/>
          <p14:tracePt t="103782" x="2914650" y="2338388"/>
          <p14:tracePt t="103799" x="2976563" y="2352675"/>
          <p14:tracePt t="103816" x="3009900" y="2357438"/>
          <p14:tracePt t="103832" x="3033713" y="2371725"/>
          <p14:tracePt t="103849" x="3043238" y="2476500"/>
          <p14:tracePt t="103865" x="3005138" y="2714625"/>
          <p14:tracePt t="103882" x="2947988" y="2886075"/>
          <p14:tracePt t="103899" x="2838450" y="3271838"/>
          <p14:tracePt t="103916" x="2781300" y="3433763"/>
          <p14:tracePt t="103932" x="2719388" y="3605213"/>
          <p14:tracePt t="103949" x="2671763" y="3776663"/>
          <p14:tracePt t="103965" x="2624138" y="3933825"/>
          <p14:tracePt t="103982" x="2609850" y="4014788"/>
          <p14:tracePt t="103999" x="2595563" y="4119563"/>
          <p14:tracePt t="104015" x="2576513" y="4210050"/>
          <p14:tracePt t="104032" x="2571750" y="4257675"/>
          <p14:tracePt t="104049" x="2571750" y="4271963"/>
          <p14:tracePt t="104065" x="2571750" y="4281488"/>
          <p14:tracePt t="104082" x="2571750" y="4291013"/>
          <p14:tracePt t="104099" x="2571750" y="4295775"/>
          <p14:tracePt t="104115" x="2566988" y="4305300"/>
          <p14:tracePt t="104132" x="2562225" y="4324350"/>
          <p14:tracePt t="104149" x="2552700" y="4348163"/>
          <p14:tracePt t="104165" x="2547938" y="4367213"/>
          <p14:tracePt t="104182" x="2538413" y="4381500"/>
          <p14:tracePt t="104199" x="2533650" y="4386263"/>
          <p14:tracePt t="104215" x="2524125" y="4395788"/>
          <p14:tracePt t="104232" x="2519363" y="4400550"/>
          <p14:tracePt t="104249" x="2509838" y="4410075"/>
          <p14:tracePt t="104266" x="2500313" y="4414838"/>
          <p14:tracePt t="104282" x="2495550" y="4419600"/>
          <p14:tracePt t="104299" x="2490788" y="4424363"/>
          <p14:tracePt t="104333" x="2490788" y="4410075"/>
          <p14:tracePt t="104349" x="2528888" y="4324350"/>
          <p14:tracePt t="104365" x="2576513" y="4229100"/>
          <p14:tracePt t="104382" x="2619375" y="4167188"/>
          <p14:tracePt t="104399" x="2686050" y="4129088"/>
          <p14:tracePt t="104415" x="2728913" y="4133850"/>
          <p14:tracePt t="104432" x="2771775" y="4148138"/>
          <p14:tracePt t="104449" x="2843213" y="4238625"/>
          <p14:tracePt t="104465" x="2890838" y="4305300"/>
          <p14:tracePt t="104482" x="2919413" y="4381500"/>
          <p14:tracePt t="104499" x="2933700" y="4467225"/>
          <p14:tracePt t="104515" x="2924175" y="4591050"/>
          <p14:tracePt t="104532" x="2895600" y="4657725"/>
          <p14:tracePt t="104549" x="2871788" y="4695825"/>
          <p14:tracePt t="104565" x="2843213" y="4719638"/>
          <p14:tracePt t="104582" x="2786063" y="4757738"/>
          <p14:tracePt t="104599" x="2752725" y="4767263"/>
          <p14:tracePt t="104616" x="2728913" y="4767263"/>
          <p14:tracePt t="104632" x="2705100" y="4767263"/>
          <p14:tracePt t="104649" x="2671763" y="4748213"/>
          <p14:tracePt t="104665" x="2643188" y="4710113"/>
          <p14:tracePt t="104682" x="2628900" y="4667250"/>
          <p14:tracePt t="104699" x="2619375" y="4581525"/>
          <p14:tracePt t="104715" x="2628900" y="4529138"/>
          <p14:tracePt t="104732" x="2647950" y="4476750"/>
          <p14:tracePt t="104749" x="2681288" y="4429125"/>
          <p14:tracePt t="104765" x="2719388" y="4386263"/>
          <p14:tracePt t="104782" x="2747963" y="4371975"/>
          <p14:tracePt t="104799" x="2781300" y="4371975"/>
          <p14:tracePt t="104815" x="2824163" y="4376738"/>
          <p14:tracePt t="104832" x="2890838" y="4400550"/>
          <p14:tracePt t="104849" x="2924175" y="4410075"/>
          <p14:tracePt t="104865" x="2962275" y="4424363"/>
          <p14:tracePt t="104882" x="2990850" y="4452938"/>
          <p14:tracePt t="104899" x="3014663" y="4548188"/>
          <p14:tracePt t="104915" x="3014663" y="4648200"/>
          <p14:tracePt t="104932" x="3014663" y="4710113"/>
          <p14:tracePt t="104949" x="2995613" y="4757738"/>
          <p14:tracePt t="104965" x="2990850" y="4772025"/>
          <p14:tracePt t="104982" x="2976563" y="4781550"/>
          <p14:tracePt t="104999" x="2967038" y="4786313"/>
          <p14:tracePt t="105015" x="2943225" y="4795838"/>
          <p14:tracePt t="105032" x="2938463" y="4800600"/>
          <p14:tracePt t="105065" x="2933700" y="4800600"/>
          <p14:tracePt t="105104" x="2928938" y="4800600"/>
          <p14:tracePt t="105376" x="2909888" y="4805363"/>
          <p14:tracePt t="105383" x="2890838" y="4814888"/>
          <p14:tracePt t="105390" x="2881313" y="4814888"/>
          <p14:tracePt t="105399" x="2862263" y="4819650"/>
          <p14:tracePt t="105415" x="2833688" y="4819650"/>
          <p14:tracePt t="105432" x="2800350" y="4819650"/>
          <p14:tracePt t="105449" x="2738438" y="4810125"/>
          <p14:tracePt t="105482" x="2657475" y="4781550"/>
          <p14:tracePt t="105515" x="2576513" y="4672013"/>
          <p14:tracePt t="105532" x="2552700" y="4586288"/>
          <p14:tracePt t="105549" x="2547938" y="4529138"/>
          <p14:tracePt t="105565" x="2547938" y="4471988"/>
          <p14:tracePt t="105582" x="2562225" y="4443413"/>
          <p14:tracePt t="105598" x="2586038" y="4424363"/>
          <p14:tracePt t="105615" x="2609850" y="4410075"/>
          <p14:tracePt t="105632" x="2657475" y="4395788"/>
          <p14:tracePt t="105649" x="2686050" y="4391025"/>
          <p14:tracePt t="105665" x="2700338" y="4391025"/>
          <p14:tracePt t="105682" x="2709863" y="4391025"/>
          <p14:tracePt t="105698" x="2719388" y="4391025"/>
          <p14:tracePt t="105742" x="2714625" y="4391025"/>
          <p14:tracePt t="105749" x="2705100" y="4391025"/>
          <p14:tracePt t="105765" x="2681288" y="4395788"/>
          <p14:tracePt t="105782" x="2643188" y="4400550"/>
          <p14:tracePt t="105799" x="2624138" y="4400550"/>
          <p14:tracePt t="105815" x="2605088" y="4400550"/>
          <p14:tracePt t="105832" x="2595563" y="4400550"/>
          <p14:tracePt t="105848" x="2586038" y="4400550"/>
          <p14:tracePt t="105904" x="2590800" y="4395788"/>
          <p14:tracePt t="105911" x="2600325" y="4395788"/>
          <p14:tracePt t="105918" x="2628900" y="4386263"/>
          <p14:tracePt t="105932" x="2695575" y="4376738"/>
          <p14:tracePt t="105949" x="2757488" y="4362450"/>
          <p14:tracePt t="105965" x="2809875" y="4362450"/>
          <p14:tracePt t="105982" x="2843213" y="4362450"/>
          <p14:tracePt t="105999" x="2867025" y="4362450"/>
          <p14:tracePt t="106015" x="2876550" y="4362450"/>
          <p14:tracePt t="106032" x="2881313" y="4362450"/>
          <p14:tracePt t="106049" x="2886075" y="4362450"/>
          <p14:tracePt t="106065" x="2890838" y="4362450"/>
          <p14:tracePt t="106292" x="2895600" y="4391025"/>
          <p14:tracePt t="106299" x="2900363" y="4433888"/>
          <p14:tracePt t="106308" x="2900363" y="4481513"/>
          <p14:tracePt t="106315" x="2900363" y="4514850"/>
          <p14:tracePt t="106332" x="2900363" y="4576763"/>
          <p14:tracePt t="106349" x="2900363" y="4610100"/>
          <p14:tracePt t="106365" x="2895600" y="4657725"/>
          <p14:tracePt t="106382" x="2890838" y="4686300"/>
          <p14:tracePt t="106399" x="2881313" y="4729163"/>
          <p14:tracePt t="106415" x="2871788" y="4767263"/>
          <p14:tracePt t="106416" x="2871788" y="4776788"/>
          <p14:tracePt t="106432" x="2862263" y="4795838"/>
          <p14:tracePt t="106448" x="2862263" y="4805363"/>
          <p14:tracePt t="106465" x="2862263" y="4810125"/>
          <p14:tracePt t="106482" x="2862263" y="4814888"/>
          <p14:tracePt t="106498" x="2847975" y="4838700"/>
          <p14:tracePt t="106515" x="2828925" y="4867275"/>
          <p14:tracePt t="106532" x="2805113" y="4900613"/>
          <p14:tracePt t="106549" x="2752725" y="4943475"/>
          <p14:tracePt t="106565" x="2714625" y="4962525"/>
          <p14:tracePt t="106582" x="2681288" y="4981575"/>
          <p14:tracePt t="106599" x="2657475" y="4986338"/>
          <p14:tracePt t="106615" x="2619375" y="4986338"/>
          <p14:tracePt t="106632" x="2595563" y="4986338"/>
          <p14:tracePt t="106649" x="2566988" y="4967288"/>
          <p14:tracePt t="106665" x="2543175" y="4933950"/>
          <p14:tracePt t="106682" x="2486025" y="4852988"/>
          <p14:tracePt t="106699" x="2457450" y="4776788"/>
          <p14:tracePt t="106715" x="2433638" y="4700588"/>
          <p14:tracePt t="106732" x="2438400" y="4519613"/>
          <p14:tracePt t="106749" x="2471738" y="4424363"/>
          <p14:tracePt t="106765" x="2495550" y="4376738"/>
          <p14:tracePt t="106782" x="2519363" y="4352925"/>
          <p14:tracePt t="106799" x="2590800" y="4329113"/>
          <p14:tracePt t="106815" x="2647950" y="4324350"/>
          <p14:tracePt t="106832" x="2709863" y="4329113"/>
          <p14:tracePt t="106848" x="2767013" y="4352925"/>
          <p14:tracePt t="106865" x="2828925" y="4395788"/>
          <p14:tracePt t="106882" x="2862263" y="4433888"/>
          <p14:tracePt t="106899" x="2886075" y="4467225"/>
          <p14:tracePt t="106915" x="2909888" y="4491038"/>
          <p14:tracePt t="106917" x="2924175" y="4505325"/>
          <p14:tracePt t="106932" x="2938463" y="4529138"/>
          <p14:tracePt t="106949" x="2947988" y="4567238"/>
          <p14:tracePt t="106965" x="2952750" y="4619625"/>
          <p14:tracePt t="106982" x="2952750" y="4686300"/>
          <p14:tracePt t="106998" x="2933700" y="4729163"/>
          <p14:tracePt t="107015" x="2914650" y="4767263"/>
          <p14:tracePt t="107032" x="2890838" y="4791075"/>
          <p14:tracePt t="107048" x="2824163" y="4829175"/>
          <p14:tracePt t="107065" x="2776538" y="4833938"/>
          <p14:tracePt t="107082" x="2733675" y="4833938"/>
          <p14:tracePt t="107099" x="2695575" y="4814888"/>
          <p14:tracePt t="107115" x="2628900" y="4729163"/>
          <p14:tracePt t="107132" x="2609850" y="4652963"/>
          <p14:tracePt t="107148" x="2600325" y="4543425"/>
          <p14:tracePt t="107165" x="2647950" y="4314825"/>
          <p14:tracePt t="107183" x="2695575" y="4224338"/>
          <p14:tracePt t="107199" x="2728913" y="4186238"/>
          <p14:tracePt t="107215" x="2757488" y="4162425"/>
          <p14:tracePt t="107232" x="2819400" y="4143375"/>
          <p14:tracePt t="107249" x="2857500" y="4152900"/>
          <p14:tracePt t="107265" x="2895600" y="4181475"/>
          <p14:tracePt t="107282" x="2943225" y="4262438"/>
          <p14:tracePt t="107298" x="2986088" y="4362450"/>
          <p14:tracePt t="107315" x="3000375" y="4414838"/>
          <p14:tracePt t="107332" x="3000375" y="4462463"/>
          <p14:tracePt t="107349" x="2990850" y="4557713"/>
          <p14:tracePt t="107365" x="2976563" y="4610100"/>
          <p14:tracePt t="107382" x="2957513" y="4648200"/>
          <p14:tracePt t="107398" x="2943225" y="4672013"/>
          <p14:tracePt t="107415" x="2905125" y="4686300"/>
          <p14:tracePt t="107432" x="2862263" y="4695825"/>
          <p14:tracePt t="107448" x="2819400" y="4681538"/>
          <p14:tracePt t="107465" x="2771775" y="4638675"/>
          <p14:tracePt t="107482" x="2709863" y="4562475"/>
          <p14:tracePt t="107498" x="2686050" y="4448175"/>
          <p14:tracePt t="107515" x="2690813" y="4281488"/>
          <p14:tracePt t="107532" x="2752725" y="4124325"/>
          <p14:tracePt t="107549" x="2781300" y="4086225"/>
          <p14:tracePt t="107565" x="2814638" y="4062413"/>
          <p14:tracePt t="107582" x="2852738" y="4048125"/>
          <p14:tracePt t="107599" x="2895600" y="4081463"/>
          <p14:tracePt t="107615" x="2933700" y="4157663"/>
          <p14:tracePt t="107632" x="2947988" y="4229100"/>
          <p14:tracePt t="107648" x="2957513" y="4291013"/>
          <p14:tracePt t="107665" x="2947988" y="4343400"/>
          <p14:tracePt t="107682" x="2928938" y="4381500"/>
          <p14:tracePt t="107698" x="2919413" y="4419600"/>
          <p14:tracePt t="107716" x="2900363" y="4443413"/>
          <p14:tracePt t="107732" x="2895600" y="4448175"/>
          <p14:tracePt t="107748" x="2890838" y="4457700"/>
          <p14:tracePt t="108253" x="2867025" y="4514850"/>
          <p14:tracePt t="108260" x="2828925" y="4576763"/>
          <p14:tracePt t="108268" x="2795588" y="4624388"/>
          <p14:tracePt t="108282" x="2733675" y="4705350"/>
          <p14:tracePt t="108299" x="2652713" y="4767263"/>
          <p14:tracePt t="108315" x="2562225" y="4833938"/>
          <p14:tracePt t="108332" x="2424113" y="4924425"/>
          <p14:tracePt t="108365" x="2309813" y="4995863"/>
          <p14:tracePt t="108399" x="2209800" y="5038725"/>
          <p14:tracePt t="108415" x="2157413" y="5057775"/>
          <p14:tracePt t="108432" x="2124075" y="5062538"/>
          <p14:tracePt t="108448" x="2076450" y="5076825"/>
          <p14:tracePt t="108465" x="2014538" y="5091113"/>
          <p14:tracePt t="108482" x="1976438" y="5091113"/>
          <p14:tracePt t="108499" x="1938338" y="5091113"/>
          <p14:tracePt t="108515" x="1885950" y="5086350"/>
          <p14:tracePt t="108532" x="1847850" y="5086350"/>
          <p14:tracePt t="108548" x="1814513" y="5086350"/>
          <p14:tracePt t="108565" x="1785938" y="5091113"/>
          <p14:tracePt t="108582" x="1743075" y="5114925"/>
          <p14:tracePt t="108598" x="1719263" y="5129213"/>
          <p14:tracePt t="108615" x="1704975" y="5143500"/>
          <p14:tracePt t="108632" x="1695450" y="5148263"/>
          <p14:tracePt t="108648" x="1685925" y="5157788"/>
          <p14:tracePt t="108665" x="1681163" y="5157788"/>
          <p14:tracePt t="108700" x="1681163" y="5162550"/>
          <p14:tracePt t="108715" x="1695450" y="5167313"/>
          <p14:tracePt t="108732" x="1733550" y="5176838"/>
          <p14:tracePt t="108748" x="1790700" y="5191125"/>
          <p14:tracePt t="108765" x="1909763" y="5205413"/>
          <p14:tracePt t="108782" x="1971675" y="5210175"/>
          <p14:tracePt t="108798" x="2019300" y="5219700"/>
          <p14:tracePt t="108815" x="2066925" y="5229225"/>
          <p14:tracePt t="108832" x="2109788" y="5238750"/>
          <p14:tracePt t="108848" x="2147888" y="5243513"/>
          <p14:tracePt t="108865" x="2185988" y="5243513"/>
          <p14:tracePt t="108882" x="2209800" y="5243513"/>
          <p14:tracePt t="108898" x="2252663" y="5248275"/>
          <p14:tracePt t="108915" x="2271713" y="5248275"/>
          <p14:tracePt t="108932" x="2281238" y="5248275"/>
          <p14:tracePt t="108949" x="2290763" y="5248275"/>
          <p14:tracePt t="108965" x="2305050" y="5253038"/>
          <p14:tracePt t="108982" x="2324100" y="5257800"/>
          <p14:tracePt t="108998" x="2338388" y="5267325"/>
          <p14:tracePt t="109015" x="2362200" y="5272088"/>
          <p14:tracePt t="109032" x="2371725" y="5272088"/>
          <p14:tracePt t="109048" x="2376488" y="5272088"/>
          <p14:tracePt t="109065" x="2381250" y="5272088"/>
          <p14:tracePt t="109082" x="2390775" y="5272088"/>
          <p14:tracePt t="109875" x="2409825" y="5272088"/>
          <p14:tracePt t="109882" x="2424113" y="5272088"/>
          <p14:tracePt t="109889" x="2452688" y="5272088"/>
          <p14:tracePt t="109898" x="2466975" y="5272088"/>
          <p14:tracePt t="109915" x="2519363" y="5272088"/>
          <p14:tracePt t="109933" x="2586038" y="5272088"/>
          <p14:tracePt t="109948" x="2719388" y="5272088"/>
          <p14:tracePt t="109981" x="2862263" y="5272088"/>
          <p14:tracePt t="110015" x="3009900" y="5272088"/>
          <p14:tracePt t="110032" x="3062288" y="5272088"/>
          <p14:tracePt t="110048" x="3095625" y="5272088"/>
          <p14:tracePt t="110065" x="3133725" y="5272088"/>
          <p14:tracePt t="110082" x="3157538" y="5272088"/>
          <p14:tracePt t="110098" x="3176588" y="5272088"/>
          <p14:tracePt t="110115" x="3195638" y="5272088"/>
          <p14:tracePt t="110131" x="3209925" y="5272088"/>
          <p14:tracePt t="110148" x="3219450" y="5272088"/>
          <p14:tracePt t="110165" x="3224213" y="5272088"/>
          <p14:tracePt t="110182" x="3228975" y="5272088"/>
          <p14:tracePt t="110235" x="3233738" y="5272088"/>
          <p14:tracePt t="110241" x="3238500" y="5272088"/>
          <p14:tracePt t="110249" x="3243263" y="5272088"/>
          <p14:tracePt t="110265" x="3257550" y="5272088"/>
          <p14:tracePt t="110281" x="3271838" y="5272088"/>
          <p14:tracePt t="110298" x="3295650" y="5262563"/>
          <p14:tracePt t="110315" x="3319463" y="5262563"/>
          <p14:tracePt t="110332" x="3343275" y="5257800"/>
          <p14:tracePt t="110348" x="3357563" y="5257800"/>
          <p14:tracePt t="110365" x="3376613" y="5257800"/>
          <p14:tracePt t="110381" x="3405188" y="5257800"/>
          <p14:tracePt t="110398" x="3414713" y="5257800"/>
          <p14:tracePt t="110415" x="3424238" y="5257800"/>
          <p14:tracePt t="110432" x="3433763" y="5257800"/>
          <p14:tracePt t="110448" x="3438525" y="5257800"/>
          <p14:tracePt t="110465" x="3443288" y="5257800"/>
          <p14:tracePt t="110481" x="3452813" y="5257800"/>
          <p14:tracePt t="110498" x="3481388" y="5253038"/>
          <p14:tracePt t="110515" x="3505200" y="5253038"/>
          <p14:tracePt t="110532" x="3524250" y="5248275"/>
          <p14:tracePt t="110548" x="3548063" y="5248275"/>
          <p14:tracePt t="110565" x="3567113" y="5238750"/>
          <p14:tracePt t="110581" x="3581400" y="5233988"/>
          <p14:tracePt t="110599" x="3595688" y="5233988"/>
          <p14:tracePt t="110615" x="3629025" y="5233988"/>
          <p14:tracePt t="110632" x="3652838" y="5224463"/>
          <p14:tracePt t="110648" x="3671888" y="5224463"/>
          <p14:tracePt t="110665" x="3695700" y="5224463"/>
          <p14:tracePt t="110681" x="3714750" y="5224463"/>
          <p14:tracePt t="110698" x="3719513" y="5224463"/>
          <p14:tracePt t="110715" x="3724275" y="5224463"/>
          <p14:tracePt t="110732" x="3733800" y="5224463"/>
          <p14:tracePt t="110807" x="3738563" y="5224463"/>
          <p14:tracePt t="111240" x="3729038" y="5224463"/>
          <p14:tracePt t="111247" x="3709988" y="5224463"/>
          <p14:tracePt t="111254" x="3686175" y="5224463"/>
          <p14:tracePt t="111265" x="3657600" y="5224463"/>
          <p14:tracePt t="111282" x="3609975" y="5224463"/>
          <p14:tracePt t="111298" x="3533775" y="5224463"/>
          <p14:tracePt t="111331" x="3448050" y="5224463"/>
          <p14:tracePt t="111365" x="3352800" y="5224463"/>
          <p14:tracePt t="111381" x="3309938" y="5224463"/>
          <p14:tracePt t="111398" x="3267075" y="5224463"/>
          <p14:tracePt t="111415" x="3219450" y="5224463"/>
          <p14:tracePt t="111431" x="3190875" y="5224463"/>
          <p14:tracePt t="111448" x="3176588" y="5224463"/>
          <p14:tracePt t="111465" x="3162300" y="5224463"/>
          <p14:tracePt t="111482" x="3152775" y="5224463"/>
          <p14:tracePt t="111498" x="3148013" y="5224463"/>
          <p14:tracePt t="111515" x="3143250" y="5224463"/>
          <p14:tracePt t="111593" x="3148013" y="5224463"/>
          <p14:tracePt t="111600" x="3167063" y="5233988"/>
          <p14:tracePt t="111606" x="3181350" y="5238750"/>
          <p14:tracePt t="111615" x="3209925" y="5238750"/>
          <p14:tracePt t="111631" x="3276600" y="5253038"/>
          <p14:tracePt t="111648" x="3357563" y="5257800"/>
          <p14:tracePt t="111665" x="3519488" y="5276850"/>
          <p14:tracePt t="111682" x="3600450" y="5281613"/>
          <p14:tracePt t="111698" x="3671888" y="5281613"/>
          <p14:tracePt t="111715" x="3714750" y="5281613"/>
          <p14:tracePt t="111732" x="3757613" y="5281613"/>
          <p14:tracePt t="111748" x="3781425" y="5281613"/>
          <p14:tracePt t="111765" x="3800475" y="5281613"/>
          <p14:tracePt t="111781" x="3814763" y="5281613"/>
          <p14:tracePt t="111798" x="3843338" y="5281613"/>
          <p14:tracePt t="111815" x="3857625" y="5281613"/>
          <p14:tracePt t="111831" x="3871913" y="5281613"/>
          <p14:tracePt t="111848" x="3881438" y="5281613"/>
          <p14:tracePt t="111865" x="3890963" y="5281613"/>
          <p14:tracePt t="111881" x="3895725" y="5281613"/>
          <p14:tracePt t="111898" x="3905250" y="5281613"/>
          <p14:tracePt t="111915" x="3929063" y="5281613"/>
          <p14:tracePt t="111931" x="3952875" y="5281613"/>
          <p14:tracePt t="111948" x="3971925" y="5281613"/>
          <p14:tracePt t="111965" x="3981450" y="5281613"/>
          <p14:tracePt t="111981" x="3995738" y="5281613"/>
          <p14:tracePt t="111998" x="4000500" y="5281613"/>
          <p14:tracePt t="112015" x="4010025" y="5281613"/>
          <p14:tracePt t="112979" x="3986213" y="5281613"/>
          <p14:tracePt t="112987" x="3948113" y="5276850"/>
          <p14:tracePt t="112998" x="3914775" y="5267325"/>
          <p14:tracePt t="113031" x="3652838" y="5243513"/>
          <p14:tracePt t="113065" x="3467100" y="5233988"/>
          <p14:tracePt t="113082" x="3414713" y="5233988"/>
          <p14:tracePt t="113098" x="3400425" y="5233988"/>
          <p14:tracePt t="113115" x="3395663" y="5233988"/>
          <p14:tracePt t="113131" x="3390900" y="5233988"/>
          <p14:tracePt t="113207" x="3400425" y="5229225"/>
          <p14:tracePt t="113214" x="3419475" y="5224463"/>
          <p14:tracePt t="113222" x="3438525" y="5224463"/>
          <p14:tracePt t="113231" x="3471863" y="5214938"/>
          <p14:tracePt t="113248" x="3543300" y="5210175"/>
          <p14:tracePt t="113265" x="3657600" y="5210175"/>
          <p14:tracePt t="113281" x="3748088" y="5210175"/>
          <p14:tracePt t="113298" x="3838575" y="5210175"/>
          <p14:tracePt t="113315" x="3929063" y="5210175"/>
          <p14:tracePt t="113331" x="4005263" y="5219700"/>
          <p14:tracePt t="113348" x="4043363" y="5219700"/>
          <p14:tracePt t="113365" x="4062413" y="5219700"/>
          <p14:tracePt t="113381" x="4076700" y="5219700"/>
          <p14:tracePt t="113398" x="4090988" y="5219700"/>
          <p14:tracePt t="113415" x="4105275" y="5219700"/>
          <p14:tracePt t="113431" x="4119563" y="5219700"/>
          <p14:tracePt t="113449" x="4157663" y="5229225"/>
          <p14:tracePt t="113465" x="4195763" y="5238750"/>
          <p14:tracePt t="113481" x="4238625" y="5238750"/>
          <p14:tracePt t="113498" x="4281488" y="5238750"/>
          <p14:tracePt t="113515" x="4319588" y="5238750"/>
          <p14:tracePt t="113531" x="4338638" y="5238750"/>
          <p14:tracePt t="113548" x="4362450" y="5238750"/>
          <p14:tracePt t="113565" x="4376738" y="5238750"/>
          <p14:tracePt t="113581" x="4386263" y="5238750"/>
          <p14:tracePt t="113598" x="4395788" y="5238750"/>
          <p14:tracePt t="113615" x="4400550" y="5238750"/>
          <p14:tracePt t="113632" x="4405313" y="5238750"/>
          <p14:tracePt t="113699" x="4400550" y="5238750"/>
          <p14:tracePt t="113706" x="4391025" y="5238750"/>
          <p14:tracePt t="113715" x="4371975" y="5243513"/>
          <p14:tracePt t="113731" x="4319588" y="5248275"/>
          <p14:tracePt t="113748" x="4262438" y="5257800"/>
          <p14:tracePt t="113765" x="4186238" y="5262563"/>
          <p14:tracePt t="113781" x="4143375" y="5262563"/>
          <p14:tracePt t="113798" x="4090988" y="5262563"/>
          <p14:tracePt t="113815" x="4019550" y="5262563"/>
          <p14:tracePt t="113831" x="3967163" y="5262563"/>
          <p14:tracePt t="113848" x="3924300" y="5262563"/>
          <p14:tracePt t="113865" x="3876675" y="5262563"/>
          <p14:tracePt t="113882" x="3814763" y="5262563"/>
          <p14:tracePt t="113898" x="3762375" y="5253038"/>
          <p14:tracePt t="113915" x="3705225" y="5248275"/>
          <p14:tracePt t="113931" x="3624263" y="5248275"/>
          <p14:tracePt t="113948" x="3509963" y="5248275"/>
          <p14:tracePt t="113965" x="3448050" y="5257800"/>
          <p14:tracePt t="113981" x="3395663" y="5262563"/>
          <p14:tracePt t="113998" x="3348038" y="5267325"/>
          <p14:tracePt t="114015" x="3286125" y="5267325"/>
          <p14:tracePt t="114031" x="3243263" y="5267325"/>
          <p14:tracePt t="114048" x="3200400" y="5267325"/>
          <p14:tracePt t="114065" x="3148013" y="5267325"/>
          <p14:tracePt t="114081" x="3119438" y="5267325"/>
          <p14:tracePt t="114098" x="3095625" y="5267325"/>
          <p14:tracePt t="114115" x="3081338" y="5267325"/>
          <p14:tracePt t="114131" x="3067050" y="5267325"/>
          <p14:tracePt t="114148" x="3062288" y="5267325"/>
          <p14:tracePt t="114165" x="3057525" y="5267325"/>
          <p14:tracePt t="114181" x="3048000" y="5267325"/>
          <p14:tracePt t="114250" x="3052763" y="5267325"/>
          <p14:tracePt t="114257" x="3067050" y="5267325"/>
          <p14:tracePt t="114264" x="3090863" y="5262563"/>
          <p14:tracePt t="114281" x="3143250" y="5257800"/>
          <p14:tracePt t="114298" x="3209925" y="5248275"/>
          <p14:tracePt t="114315" x="3286125" y="5248275"/>
          <p14:tracePt t="114331" x="3343275" y="5248275"/>
          <p14:tracePt t="114348" x="3405188" y="5248275"/>
          <p14:tracePt t="114365" x="3486150" y="5253038"/>
          <p14:tracePt t="114381" x="3590925" y="5257800"/>
          <p14:tracePt t="114398" x="3638550" y="5267325"/>
          <p14:tracePt t="114415" x="3681413" y="5267325"/>
          <p14:tracePt t="114432" x="3724275" y="5267325"/>
          <p14:tracePt t="114448" x="3786188" y="5267325"/>
          <p14:tracePt t="114465" x="3814763" y="5267325"/>
          <p14:tracePt t="114481" x="3848100" y="5267325"/>
          <p14:tracePt t="114498" x="3895725" y="5267325"/>
          <p14:tracePt t="114515" x="3924300" y="5267325"/>
          <p14:tracePt t="114531" x="3952875" y="5267325"/>
          <p14:tracePt t="114548" x="3981450" y="5267325"/>
          <p14:tracePt t="114565" x="4019550" y="5267325"/>
          <p14:tracePt t="114581" x="4043363" y="5267325"/>
          <p14:tracePt t="114598" x="4062413" y="5267325"/>
          <p14:tracePt t="114615" x="4071938" y="5267325"/>
          <p14:tracePt t="114631" x="4090988" y="5267325"/>
          <p14:tracePt t="114648" x="4105275" y="5267325"/>
          <p14:tracePt t="114665" x="4114800" y="5267325"/>
          <p14:tracePt t="114682" x="4124325" y="5267325"/>
          <p14:tracePt t="114698" x="4129088" y="5267325"/>
          <p14:tracePt t="114764" x="4133850" y="5267325"/>
          <p14:tracePt t="115813" x="4086225" y="5267325"/>
          <p14:tracePt t="115821" x="4019550" y="5272088"/>
          <p14:tracePt t="115831" x="3976688" y="5272088"/>
          <p14:tracePt t="115848" x="3862388" y="5272088"/>
          <p14:tracePt t="115865" x="3648075" y="5272088"/>
          <p14:tracePt t="115881" x="3548063" y="5253038"/>
          <p14:tracePt t="115915" x="3390900" y="5253038"/>
          <p14:tracePt t="115948" x="3352800" y="5253038"/>
          <p14:tracePt t="115964" x="3343275" y="5253038"/>
          <p14:tracePt t="116004" x="3343275" y="5248275"/>
          <p14:tracePt t="116015" x="3348038" y="5243513"/>
          <p14:tracePt t="116031" x="3362325" y="5238750"/>
          <p14:tracePt t="116048" x="3448050" y="5224463"/>
          <p14:tracePt t="116064" x="3529013" y="5224463"/>
          <p14:tracePt t="116082" x="3609975" y="5229225"/>
          <p14:tracePt t="116098" x="3705225" y="5243513"/>
          <p14:tracePt t="116114" x="3767138" y="5243513"/>
          <p14:tracePt t="116131" x="3814763" y="5243513"/>
          <p14:tracePt t="116148" x="3857625" y="5243513"/>
          <p14:tracePt t="116165" x="3933825" y="5243513"/>
          <p14:tracePt t="116181" x="3967163" y="5243513"/>
          <p14:tracePt t="116198" x="4005263" y="5253038"/>
          <p14:tracePt t="116215" x="4033838" y="5262563"/>
          <p14:tracePt t="116231" x="4067175" y="5262563"/>
          <p14:tracePt t="116248" x="4081463" y="5262563"/>
          <p14:tracePt t="116265" x="4090988" y="5262563"/>
          <p14:tracePt t="116281" x="4095750" y="5262563"/>
          <p14:tracePt t="116298" x="4110038" y="5262563"/>
          <p14:tracePt t="116315" x="4129088" y="5267325"/>
          <p14:tracePt t="116331" x="4152900" y="5267325"/>
          <p14:tracePt t="116348" x="4191000" y="5267325"/>
          <p14:tracePt t="116364" x="4219575" y="5267325"/>
          <p14:tracePt t="116381" x="4248150" y="5267325"/>
          <p14:tracePt t="116398" x="4276725" y="5267325"/>
          <p14:tracePt t="116414" x="4338638" y="5267325"/>
          <p14:tracePt t="116431" x="4371975" y="5272088"/>
          <p14:tracePt t="116448" x="4410075" y="5276850"/>
          <p14:tracePt t="116464" x="4443413" y="5276850"/>
          <p14:tracePt t="116481" x="4476750" y="5276850"/>
          <p14:tracePt t="116498" x="4500563" y="5276850"/>
          <p14:tracePt t="116514" x="4519613" y="5276850"/>
          <p14:tracePt t="116531" x="4538663" y="5276850"/>
          <p14:tracePt t="116548" x="4548188" y="5276850"/>
          <p14:tracePt t="116564" x="4557713" y="5276850"/>
          <p14:tracePt t="116581" x="4567238" y="5276850"/>
          <p14:tracePt t="116598" x="4576763" y="5276850"/>
          <p14:tracePt t="116631" x="4581525" y="5276850"/>
          <p14:tracePt t="118066" x="4576763" y="5276850"/>
          <p14:tracePt t="118074" x="4567238" y="5276850"/>
          <p14:tracePt t="118081" x="4562475" y="5276850"/>
          <p14:tracePt t="118098" x="4543425" y="5276850"/>
          <p14:tracePt t="118114" x="4519613" y="5286375"/>
          <p14:tracePt t="118131" x="4481513" y="5286375"/>
          <p14:tracePt t="118148" x="4452938" y="5286375"/>
          <p14:tracePt t="118181" x="4405313" y="5286375"/>
          <p14:tracePt t="118214" x="4319588" y="5281613"/>
          <p14:tracePt t="118231" x="4286250" y="5281613"/>
          <p14:tracePt t="118247" x="4233863" y="5267325"/>
          <p14:tracePt t="118264" x="4138613" y="5257800"/>
          <p14:tracePt t="118281" x="4067175" y="5243513"/>
          <p14:tracePt t="118298" x="3967163" y="5210175"/>
          <p14:tracePt t="118315" x="3757613" y="5110163"/>
          <p14:tracePt t="118331" x="3605213" y="5038725"/>
          <p14:tracePt t="118348" x="3471863" y="4972050"/>
          <p14:tracePt t="118364" x="3333750" y="4910138"/>
          <p14:tracePt t="118381" x="3133725" y="4838700"/>
          <p14:tracePt t="118398" x="3052763" y="4814888"/>
          <p14:tracePt t="118414" x="3005138" y="4795838"/>
          <p14:tracePt t="118431" x="2967038" y="4791075"/>
          <p14:tracePt t="118448" x="2933700" y="4776788"/>
          <p14:tracePt t="118464" x="2919413" y="4767263"/>
          <p14:tracePt t="118481" x="2909888" y="4767263"/>
          <p14:tracePt t="118498" x="2905125" y="4767263"/>
          <p14:tracePt t="118514" x="2895600" y="4762500"/>
          <p14:tracePt t="118531" x="2890838" y="4752975"/>
          <p14:tracePt t="118548" x="2890838" y="4724400"/>
          <p14:tracePt t="118564" x="2919413" y="4672013"/>
          <p14:tracePt t="118581" x="2943225" y="4638675"/>
          <p14:tracePt t="118598" x="3019425" y="4595813"/>
          <p14:tracePt t="118614" x="3114675" y="4562475"/>
          <p14:tracePt t="118631" x="3209925" y="4548188"/>
          <p14:tracePt t="118648" x="3252788" y="4548188"/>
          <p14:tracePt t="118664" x="3281363" y="4548188"/>
          <p14:tracePt t="118681" x="3290888" y="4548188"/>
          <p14:tracePt t="118697" x="3300413" y="4548188"/>
          <p14:tracePt t="118714" x="3305175" y="4548188"/>
          <p14:tracePt t="118764" x="3309938" y="4548188"/>
          <p14:tracePt t="118771" x="3314700" y="4548188"/>
          <p14:tracePt t="118781" x="3319463" y="4548188"/>
          <p14:tracePt t="118798" x="3333750" y="4548188"/>
          <p14:tracePt t="118814" x="3419475" y="4548188"/>
          <p14:tracePt t="118831" x="3548063" y="4557713"/>
          <p14:tracePt t="118848" x="3643313" y="4591050"/>
          <p14:tracePt t="118864" x="3729038" y="4624388"/>
          <p14:tracePt t="118881" x="3848100" y="4652963"/>
          <p14:tracePt t="118897" x="3910013" y="4657725"/>
          <p14:tracePt t="118914" x="3957638" y="4667250"/>
          <p14:tracePt t="118931" x="4029075" y="4676775"/>
          <p14:tracePt t="118948" x="4071938" y="4691063"/>
          <p14:tracePt t="118964" x="4100513" y="4695825"/>
          <p14:tracePt t="118981" x="4129088" y="4705350"/>
          <p14:tracePt t="118998" x="4176713" y="4695825"/>
          <p14:tracePt t="119014" x="4214813" y="4691063"/>
          <p14:tracePt t="119031" x="4252913" y="4672013"/>
          <p14:tracePt t="119048" x="4286250" y="4657725"/>
          <p14:tracePt t="119064" x="4329113" y="4633913"/>
          <p14:tracePt t="119081" x="4343400" y="4624388"/>
          <p14:tracePt t="119098" x="4348163" y="4619625"/>
          <p14:tracePt t="119114" x="4348163" y="4600575"/>
          <p14:tracePt t="119131" x="4310063" y="4548188"/>
          <p14:tracePt t="119148" x="4271963" y="4519613"/>
          <p14:tracePt t="119164" x="4200525" y="4467225"/>
          <p14:tracePt t="119181" x="4010025" y="4381500"/>
          <p14:tracePt t="119198" x="3890963" y="4329113"/>
          <p14:tracePt t="119214" x="3805238" y="4305300"/>
          <p14:tracePt t="119231" x="3743325" y="4300538"/>
          <p14:tracePt t="119248" x="3690938" y="4310063"/>
          <p14:tracePt t="119264" x="3667125" y="4324350"/>
          <p14:tracePt t="119281" x="3643313" y="4348163"/>
          <p14:tracePt t="119298" x="3619500" y="4386263"/>
          <p14:tracePt t="119314" x="3595688" y="4448175"/>
          <p14:tracePt t="119331" x="3586163" y="4471988"/>
          <p14:tracePt t="119347" x="3581400" y="4481513"/>
          <p14:tracePt t="119365" x="3581400" y="4491038"/>
          <p14:tracePt t="119381" x="3590925" y="4510088"/>
          <p14:tracePt t="119398" x="3609975" y="4519613"/>
          <p14:tracePt t="119414" x="3662363" y="4548188"/>
          <p14:tracePt t="119431" x="3814763" y="4562475"/>
          <p14:tracePt t="119448" x="3905250" y="4552950"/>
          <p14:tracePt t="119464" x="3967163" y="4548188"/>
          <p14:tracePt t="119481" x="4010025" y="4529138"/>
          <p14:tracePt t="119498" x="4043363" y="4510088"/>
          <p14:tracePt t="119514" x="4062413" y="4505325"/>
          <p14:tracePt t="119531" x="4067175" y="4495800"/>
          <p14:tracePt t="119548" x="4076700" y="4491038"/>
          <p14:tracePt t="119726" x="4162425" y="4462463"/>
          <p14:tracePt t="119733" x="4267200" y="4424363"/>
          <p14:tracePt t="119739" x="4367213" y="4405313"/>
          <p14:tracePt t="119747" x="4476750" y="4376738"/>
          <p14:tracePt t="119764" x="4786313" y="4333875"/>
          <p14:tracePt t="119781" x="5072063" y="4271963"/>
          <p14:tracePt t="119798" x="5672138" y="4148138"/>
          <p14:tracePt t="119815" x="6062663" y="4071938"/>
          <p14:tracePt t="119831" x="6319838" y="4024313"/>
          <p14:tracePt t="119848" x="6519863" y="3995738"/>
          <p14:tracePt t="119864" x="6791325" y="3957638"/>
          <p14:tracePt t="119881" x="6896100" y="3933825"/>
          <p14:tracePt t="119898" x="6958013" y="3919538"/>
          <p14:tracePt t="119914" x="6996113" y="3914775"/>
          <p14:tracePt t="119915" x="7010400" y="3910013"/>
          <p14:tracePt t="119931" x="7029450" y="3900488"/>
          <p14:tracePt t="119948" x="7043738" y="3900488"/>
          <p14:tracePt t="119964" x="7053263" y="3900488"/>
          <p14:tracePt t="119981" x="7062788" y="3900488"/>
          <p14:tracePt t="119998" x="7067550" y="3900488"/>
          <p14:tracePt t="120014" x="7072313" y="3900488"/>
          <p14:tracePt t="120048" x="7086600" y="3900488"/>
          <p14:tracePt t="120064" x="7100888" y="3900488"/>
          <p14:tracePt t="120081" x="7115175" y="3905250"/>
          <p14:tracePt t="120098" x="7124700" y="3910013"/>
          <p14:tracePt t="120114" x="7134225" y="3910013"/>
          <p14:tracePt t="120131" x="7143750" y="3910013"/>
          <p14:tracePt t="120203" x="7143750" y="3914775"/>
          <p14:tracePt t="120422" x="7167563" y="3914775"/>
          <p14:tracePt t="120429" x="7200900" y="3929063"/>
          <p14:tracePt t="120436" x="7229475" y="3938588"/>
          <p14:tracePt t="120448" x="7253288" y="3943350"/>
          <p14:tracePt t="120464" x="7305675" y="3971925"/>
          <p14:tracePt t="120481" x="7381875" y="4010025"/>
          <p14:tracePt t="120514" x="7467600" y="4043363"/>
          <p14:tracePt t="120548" x="7596188" y="4033838"/>
          <p14:tracePt t="120564" x="7639050" y="4014788"/>
          <p14:tracePt t="120581" x="7677150" y="3990975"/>
          <p14:tracePt t="120598" x="7705725" y="3967163"/>
          <p14:tracePt t="120614" x="7724775" y="3943350"/>
          <p14:tracePt t="120631" x="7729538" y="3933825"/>
          <p14:tracePt t="120647" x="7729538" y="3919538"/>
          <p14:tracePt t="120664" x="7696200" y="3890963"/>
          <p14:tracePt t="120681" x="7624763" y="3871913"/>
          <p14:tracePt t="120698" x="7553325" y="3862388"/>
          <p14:tracePt t="120714" x="7481888" y="3871913"/>
          <p14:tracePt t="120731" x="7381875" y="3900488"/>
          <p14:tracePt t="120747" x="7353300" y="3919538"/>
          <p14:tracePt t="120764" x="7334250" y="3924300"/>
          <p14:tracePt t="120781" x="7324725" y="3933825"/>
          <p14:tracePt t="120797" x="7319963" y="3933825"/>
          <p14:tracePt t="120834" x="7319963" y="3938588"/>
          <p14:tracePt t="120848" x="7319963" y="3943350"/>
          <p14:tracePt t="120885" x="7319963" y="3948113"/>
          <p14:tracePt t="120893" x="7319963" y="3952875"/>
          <p14:tracePt t="120907" x="7319963" y="3962400"/>
          <p14:tracePt t="120915" x="7315200" y="3976688"/>
          <p14:tracePt t="120931" x="7310438" y="4010025"/>
          <p14:tracePt t="120948" x="7291388" y="4048125"/>
          <p14:tracePt t="120965" x="7219950" y="4133850"/>
          <p14:tracePt t="120981" x="7177088" y="4186238"/>
          <p14:tracePt t="120997" x="7134225" y="4233863"/>
          <p14:tracePt t="121014" x="7110413" y="4262438"/>
          <p14:tracePt t="121031" x="7086600" y="4291013"/>
          <p14:tracePt t="121048" x="7081838" y="4295775"/>
          <p14:tracePt t="121064" x="7077075" y="4305300"/>
          <p14:tracePt t="121081" x="7077075" y="4310063"/>
          <p14:tracePt t="121097" x="7077075" y="4314825"/>
          <p14:tracePt t="121131" x="7077075" y="4319588"/>
          <p14:tracePt t="121164" x="7077075" y="4324350"/>
          <p14:tracePt t="121171" x="7072313" y="4329113"/>
          <p14:tracePt t="121181" x="7067550" y="4338638"/>
          <p14:tracePt t="121197" x="7053263" y="4386263"/>
          <p14:tracePt t="121214" x="7034213" y="4452938"/>
          <p14:tracePt t="121231" x="7024688" y="4491038"/>
          <p14:tracePt t="121247" x="7019925" y="4514850"/>
          <p14:tracePt t="121264" x="7010400" y="4529138"/>
          <p14:tracePt t="121281" x="7000875" y="4538663"/>
          <p14:tracePt t="121297" x="7000875" y="4543425"/>
          <p14:tracePt t="121340" x="6996113" y="4548188"/>
          <p14:tracePt t="121347" x="6991350" y="4548188"/>
          <p14:tracePt t="121364" x="6967538" y="4538663"/>
          <p14:tracePt t="121381" x="6924675" y="4514850"/>
          <p14:tracePt t="121398" x="6848475" y="4429125"/>
          <p14:tracePt t="121414" x="6810375" y="4381500"/>
          <p14:tracePt t="121431" x="6786563" y="4348163"/>
          <p14:tracePt t="121447" x="6767513" y="4319588"/>
          <p14:tracePt t="121464" x="6762750" y="4295775"/>
          <p14:tracePt t="121481" x="6762750" y="4271963"/>
          <p14:tracePt t="121497" x="6767513" y="4262438"/>
          <p14:tracePt t="121514" x="6786563" y="4248150"/>
          <p14:tracePt t="121531" x="6834188" y="4219575"/>
          <p14:tracePt t="121547" x="6881813" y="4210050"/>
          <p14:tracePt t="121564" x="6919913" y="4210050"/>
          <p14:tracePt t="121581" x="6981825" y="4210050"/>
          <p14:tracePt t="121597" x="7000875" y="4214813"/>
          <p14:tracePt t="121614" x="7019925" y="4219575"/>
          <p14:tracePt t="121631" x="7029450" y="4229100"/>
          <p14:tracePt t="121648" x="7038975" y="4248150"/>
          <p14:tracePt t="121664" x="7043738" y="4271963"/>
          <p14:tracePt t="121681" x="7053263" y="4295775"/>
          <p14:tracePt t="121697" x="7058025" y="4314825"/>
          <p14:tracePt t="121714" x="7058025" y="4324350"/>
          <p14:tracePt t="121747" x="7058025" y="4329113"/>
          <p14:tracePt t="122008" x="7143750" y="4329113"/>
          <p14:tracePt t="122016" x="7281863" y="4319588"/>
          <p14:tracePt t="122023" x="7400925" y="4319588"/>
          <p14:tracePt t="122031" x="7500938" y="4310063"/>
          <p14:tracePt t="122048" x="7734300" y="4300538"/>
          <p14:tracePt t="122064" x="7943850" y="4300538"/>
          <p14:tracePt t="122097" x="8272463" y="4329113"/>
          <p14:tracePt t="122131" x="8405813" y="4343400"/>
          <p14:tracePt t="122147" x="8453438" y="4357688"/>
          <p14:tracePt t="122164" x="8472488" y="4357688"/>
          <p14:tracePt t="122181" x="8496300" y="4357688"/>
          <p14:tracePt t="122198" x="8524875" y="4357688"/>
          <p14:tracePt t="122214" x="8562975" y="4357688"/>
          <p14:tracePt t="122231" x="8591550" y="4357688"/>
          <p14:tracePt t="122247" x="8634413" y="4357688"/>
          <p14:tracePt t="122264" x="8710613" y="4357688"/>
          <p14:tracePt t="122281" x="8743950" y="4357688"/>
          <p14:tracePt t="122297" x="8786813" y="4357688"/>
          <p14:tracePt t="122314" x="8829675" y="4357688"/>
          <p14:tracePt t="122331" x="8877300" y="4357688"/>
          <p14:tracePt t="122347" x="8896350" y="4357688"/>
          <p14:tracePt t="122364" x="8920163" y="4357688"/>
          <p14:tracePt t="122380" x="8939213" y="4357688"/>
          <p14:tracePt t="122397" x="8948738" y="4357688"/>
          <p14:tracePt t="122414" x="8958263" y="4357688"/>
          <p14:tracePt t="122431" x="8963025" y="4357688"/>
          <p14:tracePt t="122447" x="8972550" y="4357688"/>
          <p14:tracePt t="122464" x="8977313" y="4367213"/>
          <p14:tracePt t="122481" x="8986838" y="4367213"/>
          <p14:tracePt t="122497" x="8986838" y="4371975"/>
          <p14:tracePt t="122514" x="8986838" y="4395788"/>
          <p14:tracePt t="122531" x="8982075" y="4414838"/>
          <p14:tracePt t="122547" x="8967788" y="4443413"/>
          <p14:tracePt t="122564" x="8953500" y="4462463"/>
          <p14:tracePt t="122580" x="8934450" y="4476750"/>
          <p14:tracePt t="122597" x="8915400" y="4481513"/>
          <p14:tracePt t="122614" x="8901113" y="4481513"/>
          <p14:tracePt t="122631" x="8867775" y="4452938"/>
          <p14:tracePt t="122647" x="8843963" y="4414838"/>
          <p14:tracePt t="122664" x="8815388" y="4362450"/>
          <p14:tracePt t="122681" x="8796338" y="4310063"/>
          <p14:tracePt t="122697" x="8772525" y="4238625"/>
          <p14:tracePt t="122714" x="8772525" y="4200525"/>
          <p14:tracePt t="122731" x="8772525" y="4171950"/>
          <p14:tracePt t="122747" x="8772525" y="4162425"/>
          <p14:tracePt t="122764" x="8777288" y="4152900"/>
          <p14:tracePt t="122780" x="8786813" y="4148138"/>
          <p14:tracePt t="122797" x="8796338" y="4148138"/>
          <p14:tracePt t="122814" x="8815388" y="4148138"/>
          <p14:tracePt t="122831" x="8829675" y="4157663"/>
          <p14:tracePt t="122847" x="8839200" y="4167188"/>
          <p14:tracePt t="122864" x="8843963" y="4181475"/>
          <p14:tracePt t="122881" x="8853488" y="4214813"/>
          <p14:tracePt t="122897" x="8853488" y="4233863"/>
          <p14:tracePt t="122914" x="8853488" y="4257675"/>
          <p14:tracePt t="122931" x="8853488" y="4276725"/>
          <p14:tracePt t="122947" x="8853488" y="4300538"/>
          <p14:tracePt t="122964" x="8853488" y="4310063"/>
          <p14:tracePt t="122981" x="8853488" y="4314825"/>
          <p14:tracePt t="122997" x="8853488" y="4319588"/>
          <p14:tracePt t="123014" x="8853488" y="4329113"/>
          <p14:tracePt t="127807" x="8753475" y="4376738"/>
          <p14:tracePt t="127815" x="8524875" y="4457700"/>
          <p14:tracePt t="127822" x="8272463" y="4543425"/>
          <p14:tracePt t="127830" x="8067675" y="4605338"/>
          <p14:tracePt t="127847" x="7529513" y="4733925"/>
          <p14:tracePt t="127864" x="7129463" y="4819650"/>
          <p14:tracePt t="127881" x="6653213" y="4886325"/>
          <p14:tracePt t="127914" x="6296025" y="4933950"/>
          <p14:tracePt t="127947" x="6015038" y="4995863"/>
          <p14:tracePt t="127964" x="5943600" y="5019675"/>
          <p14:tracePt t="127980" x="5862638" y="5029200"/>
          <p14:tracePt t="127997" x="5748338" y="5029200"/>
          <p14:tracePt t="128014" x="5667375" y="5029200"/>
          <p14:tracePt t="128030" x="5595938" y="5024438"/>
          <p14:tracePt t="128047" x="5529263" y="5024438"/>
          <p14:tracePt t="128064" x="5410200" y="5043488"/>
          <p14:tracePt t="128080" x="5348288" y="5062538"/>
          <p14:tracePt t="128097" x="5295900" y="5081588"/>
          <p14:tracePt t="128114" x="5238750" y="5110163"/>
          <p14:tracePt t="128130" x="5162550" y="5129213"/>
          <p14:tracePt t="128147" x="5110163" y="5138738"/>
          <p14:tracePt t="128164" x="5067300" y="5138738"/>
          <p14:tracePt t="128180" x="4991100" y="5129213"/>
          <p14:tracePt t="128197" x="4938713" y="5124450"/>
          <p14:tracePt t="128214" x="4891088" y="5124450"/>
          <p14:tracePt t="128230" x="4838700" y="5110163"/>
          <p14:tracePt t="128247" x="4772025" y="5110163"/>
          <p14:tracePt t="128264" x="4729163" y="5110163"/>
          <p14:tracePt t="128280" x="4691063" y="5124450"/>
          <p14:tracePt t="128297" x="4652963" y="5143500"/>
          <p14:tracePt t="128314" x="4591050" y="5167313"/>
          <p14:tracePt t="128330" x="4548188" y="5186363"/>
          <p14:tracePt t="128347" x="4519613" y="5200650"/>
          <p14:tracePt t="128364" x="4495800" y="5205413"/>
          <p14:tracePt t="128380" x="4481513" y="5214938"/>
          <p14:tracePt t="128397" x="4476750" y="5214938"/>
          <p14:tracePt t="128430" x="4491038" y="5200650"/>
          <p14:tracePt t="128447" x="4538663" y="5172075"/>
          <p14:tracePt t="128463" x="4610100" y="5153025"/>
          <p14:tracePt t="128480" x="4714875" y="5129213"/>
          <p14:tracePt t="128497" x="4876800" y="5110163"/>
          <p14:tracePt t="128514" x="4967288" y="5110163"/>
          <p14:tracePt t="128530" x="5038725" y="5114925"/>
          <p14:tracePt t="128547" x="5105400" y="5124450"/>
          <p14:tracePt t="128563" x="5133975" y="5133975"/>
          <p14:tracePt t="128580" x="5157788" y="5138738"/>
          <p14:tracePt t="128597" x="5167313" y="5138738"/>
          <p14:tracePt t="128614" x="5176838" y="5138738"/>
          <p14:tracePt t="128630" x="5181600" y="5138738"/>
          <p14:tracePt t="128647" x="5186363" y="5138738"/>
          <p14:tracePt t="128663" x="5191125" y="5138738"/>
          <p14:tracePt t="128680" x="5200650" y="5138738"/>
          <p14:tracePt t="128697" x="5205413" y="5138738"/>
          <p14:tracePt t="128714" x="5214938" y="5138738"/>
          <p14:tracePt t="128747" x="5219700" y="5138738"/>
          <p14:tracePt t="128791" x="5224463" y="5138738"/>
          <p14:tracePt t="128813" x="5229225" y="5138738"/>
          <p14:tracePt t="128820" x="5233988" y="5143500"/>
          <p14:tracePt t="129290" x="5167313" y="5119688"/>
          <p14:tracePt t="129297" x="5062538" y="5062538"/>
          <p14:tracePt t="129305" x="4962525" y="4981575"/>
          <p14:tracePt t="129313" x="4848225" y="4895850"/>
          <p14:tracePt t="129330" x="4591050" y="4652963"/>
          <p14:tracePt t="129347" x="4295775" y="4257675"/>
          <p14:tracePt t="129380" x="3957638" y="3681413"/>
          <p14:tracePt t="129414" x="3771900" y="3419475"/>
          <p14:tracePt t="129430" x="3719513" y="3367088"/>
          <p14:tracePt t="129447" x="3695700" y="3328988"/>
          <p14:tracePt t="129463" x="3671888" y="3295650"/>
          <p14:tracePt t="129480" x="3633788" y="3262313"/>
          <p14:tracePt t="129497" x="3609975" y="3238500"/>
          <p14:tracePt t="129513" x="3600450" y="3214688"/>
          <p14:tracePt t="129530" x="3581400" y="3190875"/>
          <p14:tracePt t="129547" x="3562350" y="3171825"/>
          <p14:tracePt t="129563" x="3538538" y="3148013"/>
          <p14:tracePt t="129580" x="3514725" y="3124200"/>
          <p14:tracePt t="129597" x="3490913" y="3114675"/>
          <p14:tracePt t="129613" x="3462338" y="3090863"/>
          <p14:tracePt t="129630" x="3448050" y="3076575"/>
          <p14:tracePt t="129647" x="3443288" y="3071813"/>
          <p14:tracePt t="129664" x="3433763" y="3062288"/>
          <p14:tracePt t="129680" x="3424238" y="3052763"/>
          <p14:tracePt t="129697" x="3414713" y="3048000"/>
          <p14:tracePt t="129713" x="3395663" y="3033713"/>
          <p14:tracePt t="129730" x="3352800" y="3005138"/>
          <p14:tracePt t="129747" x="3305175" y="2981325"/>
          <p14:tracePt t="129764" x="3252788" y="2952750"/>
          <p14:tracePt t="129780" x="3205163" y="2933700"/>
          <p14:tracePt t="129797" x="3157538" y="2914650"/>
          <p14:tracePt t="129814" x="3148013" y="2905125"/>
          <p14:tracePt t="129830" x="3138488" y="2900363"/>
          <p14:tracePt t="129847" x="3133725" y="2900363"/>
          <p14:tracePt t="129892" x="3143250" y="2900363"/>
          <p14:tracePt t="129899" x="3148013" y="2900363"/>
          <p14:tracePt t="129914" x="3181350" y="2905125"/>
          <p14:tracePt t="129930" x="3209925" y="2909888"/>
          <p14:tracePt t="129947" x="3243263" y="2924175"/>
          <p14:tracePt t="129963" x="3286125" y="2928938"/>
          <p14:tracePt t="129980" x="3362325" y="2947988"/>
          <p14:tracePt t="129997" x="3414713" y="2962275"/>
          <p14:tracePt t="130013" x="3457575" y="2981325"/>
          <p14:tracePt t="130030" x="3514725" y="3000375"/>
          <p14:tracePt t="130047" x="3529013" y="3009900"/>
          <p14:tracePt t="130064" x="3538538" y="3009900"/>
          <p14:tracePt t="130080" x="3548063" y="3009900"/>
          <p14:tracePt t="130097" x="3552825" y="3009900"/>
          <p14:tracePt t="130164" x="3548063" y="3009900"/>
          <p14:tracePt t="130171" x="3543300" y="3009900"/>
          <p14:tracePt t="130180" x="3533775" y="3009900"/>
          <p14:tracePt t="130197" x="3524250" y="3005138"/>
          <p14:tracePt t="130213" x="3514725" y="3005138"/>
          <p14:tracePt t="130230" x="3505200" y="3005138"/>
          <p14:tracePt t="130264" x="3509963" y="3005138"/>
          <p14:tracePt t="130280" x="3724275" y="3086100"/>
          <p14:tracePt t="130297" x="4124325" y="3243263"/>
          <p14:tracePt t="130314" x="4619625" y="3452813"/>
          <p14:tracePt t="130331" x="5019675" y="3609975"/>
          <p14:tracePt t="130347" x="5605463" y="3771900"/>
          <p14:tracePt t="130364" x="5862638" y="3852863"/>
          <p14:tracePt t="130380" x="6124575" y="3948113"/>
          <p14:tracePt t="130397" x="6305550" y="4005263"/>
          <p14:tracePt t="130413" x="6486525" y="4071938"/>
          <p14:tracePt t="130430" x="6557963" y="4090988"/>
          <p14:tracePt t="130447" x="6586538" y="4090988"/>
          <p14:tracePt t="130463" x="6600825" y="4090988"/>
          <p14:tracePt t="130655" x="6648450" y="4071938"/>
          <p14:tracePt t="130662" x="6710363" y="4048125"/>
          <p14:tracePt t="130669" x="6777038" y="4029075"/>
          <p14:tracePt t="130680" x="6824663" y="4014788"/>
          <p14:tracePt t="130697" x="6938963" y="3990975"/>
          <p14:tracePt t="130713" x="7077075" y="3981450"/>
          <p14:tracePt t="130730" x="7148513" y="3981450"/>
          <p14:tracePt t="130747" x="7191375" y="3981450"/>
          <p14:tracePt t="130763" x="7219950" y="3990975"/>
          <p14:tracePt t="130780" x="7243763" y="3990975"/>
          <p14:tracePt t="130797" x="7253288" y="3990975"/>
          <p14:tracePt t="130813" x="7258050" y="3990975"/>
          <p14:tracePt t="130830" x="7262813" y="3990975"/>
          <p14:tracePt t="130847" x="7267575" y="3995738"/>
          <p14:tracePt t="130863" x="7267575" y="4010025"/>
          <p14:tracePt t="130880" x="7267575" y="4019550"/>
          <p14:tracePt t="130897" x="7267575" y="4038600"/>
          <p14:tracePt t="130913" x="7262813" y="4043363"/>
          <p14:tracePt t="130930" x="7258050" y="4048125"/>
          <p14:tracePt t="130947" x="7253288" y="4052888"/>
          <p14:tracePt t="130963" x="7253288" y="4057650"/>
          <p14:tracePt t="131052" x="7258050" y="4062413"/>
          <p14:tracePt t="131058" x="7267575" y="4062413"/>
          <p14:tracePt t="131066" x="7281863" y="4062413"/>
          <p14:tracePt t="131080" x="7300913" y="4062413"/>
          <p14:tracePt t="131097" x="7310438" y="4062413"/>
          <p14:tracePt t="131130" x="7205663" y="4043363"/>
          <p14:tracePt t="131147" x="6300788" y="3819525"/>
          <p14:tracePt t="131164" x="5457825" y="3657600"/>
          <p14:tracePt t="131180" x="4591050" y="3495675"/>
          <p14:tracePt t="131197" x="3719513" y="3205163"/>
          <p14:tracePt t="131214" x="3443288" y="3081338"/>
          <p14:tracePt t="131230" x="3338513" y="3028950"/>
          <p14:tracePt t="131247" x="3305175" y="3005138"/>
          <p14:tracePt t="131263" x="3295650" y="2995613"/>
          <p14:tracePt t="131280" x="3290888" y="2976563"/>
          <p14:tracePt t="131297" x="3290888" y="2967038"/>
          <p14:tracePt t="131313" x="3290888" y="2957513"/>
          <p14:tracePt t="131330" x="3290888" y="2947988"/>
          <p14:tracePt t="131405" x="3286125" y="2947988"/>
          <p14:tracePt t="131418" x="3276600" y="2952750"/>
          <p14:tracePt t="131425" x="3262313" y="2952750"/>
          <p14:tracePt t="131433" x="3252788" y="2957513"/>
          <p14:tracePt t="131447" x="3228975" y="2962275"/>
          <p14:tracePt t="131463" x="3214688" y="2962275"/>
          <p14:tracePt t="131480" x="3200400" y="2962275"/>
          <p14:tracePt t="131497" x="3190875" y="2962275"/>
          <p14:tracePt t="131513" x="3181350" y="2962275"/>
          <p14:tracePt t="131530" x="3171825" y="2957513"/>
          <p14:tracePt t="131547" x="3157538" y="2943225"/>
          <p14:tracePt t="131563" x="3138488" y="2928938"/>
          <p14:tracePt t="131580" x="3090863" y="2900363"/>
          <p14:tracePt t="131597" x="3067050" y="2886075"/>
          <p14:tracePt t="131613" x="3048000" y="2871788"/>
          <p14:tracePt t="131630" x="3038475" y="2867025"/>
          <p14:tracePt t="131647" x="3014663" y="2857500"/>
          <p14:tracePt t="131663" x="3000375" y="2847975"/>
          <p14:tracePt t="131680" x="2986088" y="2843213"/>
          <p14:tracePt t="131697" x="2962275" y="2833688"/>
          <p14:tracePt t="131713" x="2943225" y="2828925"/>
          <p14:tracePt t="131730" x="2933700" y="2824163"/>
          <p14:tracePt t="131747" x="2919413" y="2819400"/>
          <p14:tracePt t="131763" x="2900363" y="2809875"/>
          <p14:tracePt t="131780" x="2886075" y="2800350"/>
          <p14:tracePt t="131797" x="2871788" y="2795588"/>
          <p14:tracePt t="131813" x="2857500" y="2790825"/>
          <p14:tracePt t="131830" x="2843213" y="2781300"/>
          <p14:tracePt t="131847" x="2838450" y="2776538"/>
          <p14:tracePt t="131863" x="2828925" y="2776538"/>
          <p14:tracePt t="131881" x="2824163" y="2776538"/>
          <p14:tracePt t="131897" x="2819400" y="2776538"/>
          <p14:tracePt t="131930" x="2814638" y="2776538"/>
          <p14:tracePt t="131947" x="2805113" y="2776538"/>
          <p14:tracePt t="131963" x="2800350" y="2776538"/>
          <p14:tracePt t="131980" x="2790825" y="2776538"/>
          <p14:tracePt t="132256" x="2805113" y="2767013"/>
          <p14:tracePt t="132263" x="2843213" y="2762250"/>
          <p14:tracePt t="132270" x="2867025" y="2757488"/>
          <p14:tracePt t="132280" x="2914650" y="2738438"/>
          <p14:tracePt t="132297" x="3009900" y="2724150"/>
          <p14:tracePt t="132313" x="3095625" y="2709863"/>
          <p14:tracePt t="132330" x="3148013" y="2705100"/>
          <p14:tracePt t="132347" x="3195638" y="2705100"/>
          <p14:tracePt t="132363" x="3248025" y="2705100"/>
          <p14:tracePt t="132380" x="3324225" y="2719388"/>
          <p14:tracePt t="132397" x="3376613" y="2738438"/>
          <p14:tracePt t="132413" x="3419475" y="2743200"/>
          <p14:tracePt t="132430" x="3457575" y="2757488"/>
          <p14:tracePt t="132447" x="3500438" y="2757488"/>
          <p14:tracePt t="132463" x="3519488" y="2757488"/>
          <p14:tracePt t="132480" x="3529013" y="2757488"/>
          <p14:tracePt t="132497" x="3538538" y="2757488"/>
          <p14:tracePt t="132530" x="3543300" y="2757488"/>
          <p14:tracePt t="132547" x="3548063" y="2757488"/>
          <p14:tracePt t="132564" x="3567113" y="2757488"/>
          <p14:tracePt t="132580" x="3581400" y="2752725"/>
          <p14:tracePt t="132597" x="3595688" y="2743200"/>
          <p14:tracePt t="132613" x="3600450" y="2743200"/>
          <p14:tracePt t="132630" x="3609975" y="2743200"/>
          <p14:tracePt t="132740" x="3614738" y="2743200"/>
          <p14:tracePt t="134216" x="3609975" y="2747963"/>
          <p14:tracePt t="134223" x="3595688" y="2757488"/>
          <p14:tracePt t="134231" x="3571875" y="2786063"/>
          <p14:tracePt t="134247" x="3529013" y="2824163"/>
          <p14:tracePt t="134263" x="3471863" y="2876550"/>
          <p14:tracePt t="134280" x="3414713" y="2919413"/>
          <p14:tracePt t="134296" x="3362325" y="2967038"/>
          <p14:tracePt t="134330" x="3319463" y="3000375"/>
          <p14:tracePt t="134363" x="3267075" y="3033713"/>
          <p14:tracePt t="134380" x="3252788" y="3038475"/>
          <p14:tracePt t="134396" x="3243263" y="3048000"/>
          <p14:tracePt t="134413" x="3219450" y="3057525"/>
          <p14:tracePt t="134430" x="3195638" y="3062288"/>
          <p14:tracePt t="134446" x="3171825" y="3067050"/>
          <p14:tracePt t="134463" x="3152775" y="3076575"/>
          <p14:tracePt t="134480" x="3105150" y="3081338"/>
          <p14:tracePt t="134496" x="3076575" y="3081338"/>
          <p14:tracePt t="134513" x="3052763" y="3081338"/>
          <p14:tracePt t="134530" x="3033713" y="3086100"/>
          <p14:tracePt t="134546" x="3014663" y="3090863"/>
          <p14:tracePt t="134563" x="3005138" y="3095625"/>
          <p14:tracePt t="134580" x="2990850" y="3095625"/>
          <p14:tracePt t="134596" x="2971800" y="3095625"/>
          <p14:tracePt t="134613" x="2962275" y="3095625"/>
          <p14:tracePt t="134630" x="2957513" y="3095625"/>
          <p14:tracePt t="134646" x="2952750" y="3095625"/>
          <p14:tracePt t="134663" x="2947988" y="3095625"/>
          <p14:tracePt t="135309" x="2962275" y="3095625"/>
          <p14:tracePt t="135316" x="2981325" y="3095625"/>
          <p14:tracePt t="135330" x="3005138" y="3095625"/>
          <p14:tracePt t="135346" x="3057525" y="3100388"/>
          <p14:tracePt t="135363" x="3086100" y="3100388"/>
          <p14:tracePt t="135380" x="3124200" y="3100388"/>
          <p14:tracePt t="135396" x="3167063" y="3100388"/>
          <p14:tracePt t="135429" x="3209925" y="3100388"/>
          <p14:tracePt t="135463" x="3252788" y="3100388"/>
          <p14:tracePt t="135480" x="3267075" y="3100388"/>
          <p14:tracePt t="135497" x="3281363" y="3100388"/>
          <p14:tracePt t="135513" x="3295650" y="3100388"/>
          <p14:tracePt t="135530" x="3324225" y="3095625"/>
          <p14:tracePt t="135546" x="3343275" y="3090863"/>
          <p14:tracePt t="135563" x="3362325" y="3090863"/>
          <p14:tracePt t="135580" x="3376613" y="3090863"/>
          <p14:tracePt t="135596" x="3386138" y="3090863"/>
          <p14:tracePt t="135613" x="3390900" y="3090863"/>
          <p14:tracePt t="135630" x="3395663" y="3090863"/>
          <p14:tracePt t="135647" x="3405188" y="3090863"/>
          <p14:tracePt t="135663" x="3409950" y="3090863"/>
          <p14:tracePt t="135680" x="3414713" y="3090863"/>
          <p14:tracePt t="135696" x="3424238" y="3090863"/>
          <p14:tracePt t="135713" x="3438525" y="3090863"/>
          <p14:tracePt t="135730" x="3452813" y="3090863"/>
          <p14:tracePt t="135746" x="3462338" y="3090863"/>
          <p14:tracePt t="135763" x="3471863" y="3090863"/>
          <p14:tracePt t="135779" x="3481388" y="3090863"/>
          <p14:tracePt t="135796" x="3486150" y="3090863"/>
          <p14:tracePt t="135813" x="3490913" y="3090863"/>
          <p14:tracePt t="136301" x="3495675" y="3090863"/>
          <p14:tracePt t="136307" x="3500438" y="3090863"/>
          <p14:tracePt t="136316" x="3509963" y="3086100"/>
          <p14:tracePt t="136330" x="3529013" y="3086100"/>
          <p14:tracePt t="136346" x="3562350" y="3081338"/>
          <p14:tracePt t="136363" x="3586163" y="3081338"/>
          <p14:tracePt t="136396" x="3686175" y="3071813"/>
          <p14:tracePt t="136430" x="3743325" y="3071813"/>
          <p14:tracePt t="136446" x="3786188" y="3071813"/>
          <p14:tracePt t="136463" x="3810000" y="3071813"/>
          <p14:tracePt t="136480" x="3829050" y="3071813"/>
          <p14:tracePt t="136496" x="3857625" y="3071813"/>
          <p14:tracePt t="136513" x="3905250" y="3071813"/>
          <p14:tracePt t="136529" x="3933825" y="3071813"/>
          <p14:tracePt t="136546" x="3971925" y="3076575"/>
          <p14:tracePt t="136563" x="4005263" y="3076575"/>
          <p14:tracePt t="136579" x="4038600" y="3076575"/>
          <p14:tracePt t="136596" x="4057650" y="3076575"/>
          <p14:tracePt t="136613" x="4081463" y="3081338"/>
          <p14:tracePt t="136630" x="4114800" y="3086100"/>
          <p14:tracePt t="136646" x="4133850" y="3090863"/>
          <p14:tracePt t="136663" x="4152900" y="3090863"/>
          <p14:tracePt t="136680" x="4167188" y="3095625"/>
          <p14:tracePt t="136696" x="4186238" y="3095625"/>
          <p14:tracePt t="136713" x="4200525" y="3095625"/>
          <p14:tracePt t="136730" x="4205288" y="3095625"/>
          <p14:tracePt t="136746" x="4214813" y="3095625"/>
          <p14:tracePt t="136763" x="4224338" y="3095625"/>
          <p14:tracePt t="137233" x="4152900" y="3109913"/>
          <p14:tracePt t="137240" x="4052888" y="3109913"/>
          <p14:tracePt t="137247" x="3952875" y="3119438"/>
          <p14:tracePt t="137263" x="3752850" y="3119438"/>
          <p14:tracePt t="137280" x="3629025" y="3114675"/>
          <p14:tracePt t="137296" x="3548063" y="3100388"/>
          <p14:tracePt t="137330" x="3443288" y="3076575"/>
          <p14:tracePt t="137363" x="3376613" y="3057525"/>
          <p14:tracePt t="137379" x="3314700" y="3043238"/>
          <p14:tracePt t="137396" x="3267075" y="3038475"/>
          <p14:tracePt t="137413" x="3228975" y="3028950"/>
          <p14:tracePt t="137429" x="3181350" y="3028950"/>
          <p14:tracePt t="137446" x="3162300" y="3019425"/>
          <p14:tracePt t="137463" x="3152775" y="3019425"/>
          <p14:tracePt t="137480" x="3148013" y="3019425"/>
          <p14:tracePt t="137496" x="3138488" y="3019425"/>
          <p14:tracePt t="137513" x="3133725" y="3019425"/>
          <p14:tracePt t="137530" x="3114675" y="3014663"/>
          <p14:tracePt t="137546" x="3100388" y="3009900"/>
          <p14:tracePt t="137563" x="3076575" y="3005138"/>
          <p14:tracePt t="137580" x="3052763" y="3005138"/>
          <p14:tracePt t="137597" x="3024188" y="3005138"/>
          <p14:tracePt t="137613" x="2986088" y="3019425"/>
          <p14:tracePt t="137629" x="2957513" y="3024188"/>
          <p14:tracePt t="137646" x="2924175" y="3038475"/>
          <p14:tracePt t="137663" x="2895600" y="3043238"/>
          <p14:tracePt t="137680" x="2847975" y="3057525"/>
          <p14:tracePt t="137696" x="2819400" y="3062288"/>
          <p14:tracePt t="137713" x="2786063" y="3062288"/>
          <p14:tracePt t="137729" x="2757488" y="3062288"/>
          <p14:tracePt t="137746" x="2714625" y="3048000"/>
          <p14:tracePt t="137763" x="2690813" y="3005138"/>
          <p14:tracePt t="137780" x="2676525" y="2919413"/>
          <p14:tracePt t="137796" x="2676525" y="2847975"/>
          <p14:tracePt t="137813" x="2690813" y="2771775"/>
          <p14:tracePt t="137829" x="2700338" y="2747963"/>
          <p14:tracePt t="137846" x="2714625" y="2738438"/>
          <p14:tracePt t="137863" x="2743200" y="2728913"/>
          <p14:tracePt t="137880" x="2762250" y="2728913"/>
          <p14:tracePt t="137896" x="2781300" y="2738438"/>
          <p14:tracePt t="137913" x="2795588" y="2757488"/>
          <p14:tracePt t="137930" x="2814638" y="2805113"/>
          <p14:tracePt t="137946" x="2814638" y="2838450"/>
          <p14:tracePt t="137963" x="2814638" y="2857500"/>
          <p14:tracePt t="137980" x="2814638" y="2867025"/>
          <p14:tracePt t="137996" x="2814638" y="2876550"/>
          <p14:tracePt t="138013" x="2814638" y="2881313"/>
          <p14:tracePt t="138029" x="2814638" y="2886075"/>
          <p14:tracePt t="138069" x="2814638" y="2890838"/>
          <p14:tracePt t="138079" x="2814638" y="2895600"/>
          <p14:tracePt t="138097" x="2828925" y="2900363"/>
          <p14:tracePt t="138113" x="2981325" y="2928938"/>
          <p14:tracePt t="138129" x="3157538" y="2938463"/>
          <p14:tracePt t="138146" x="3390900" y="2938463"/>
          <p14:tracePt t="138163" x="3581400" y="2938463"/>
          <p14:tracePt t="138179" x="3857625" y="2938463"/>
          <p14:tracePt t="138196" x="4043363" y="2938463"/>
          <p14:tracePt t="138213" x="4186238" y="2938463"/>
          <p14:tracePt t="138230" x="4276725" y="2938463"/>
          <p14:tracePt t="138246" x="4395788" y="2947988"/>
          <p14:tracePt t="138263" x="4443413" y="2952750"/>
          <p14:tracePt t="138280" x="4481513" y="2957513"/>
          <p14:tracePt t="138297" x="4514850" y="2967038"/>
          <p14:tracePt t="138313" x="4524375" y="2967038"/>
          <p14:tracePt t="138330" x="4538663" y="2967038"/>
          <p14:tracePt t="138346" x="4552950" y="2967038"/>
          <p14:tracePt t="138363" x="4572000" y="2971800"/>
          <p14:tracePt t="138379" x="4581525" y="2976563"/>
          <p14:tracePt t="138396" x="4586288" y="2976563"/>
          <p14:tracePt t="138413" x="4591050" y="2976563"/>
          <p14:tracePt t="138414" x="4595813" y="2976563"/>
          <p14:tracePt t="138429" x="4600575" y="2976563"/>
          <p14:tracePt t="138446" x="4605338" y="2976563"/>
          <p14:tracePt t="138462" x="4605338" y="2981325"/>
          <p14:tracePt t="138481" x="4605338" y="2990850"/>
          <p14:tracePt t="138496" x="4586288" y="3005138"/>
          <p14:tracePt t="138513" x="4510088" y="3033713"/>
          <p14:tracePt t="138529" x="4414838" y="3048000"/>
          <p14:tracePt t="138546" x="4300538" y="3057525"/>
          <p14:tracePt t="138563" x="4229100" y="3048000"/>
          <p14:tracePt t="138579" x="4167188" y="3024188"/>
          <p14:tracePt t="138596" x="4129088" y="3014663"/>
          <p14:tracePt t="138613" x="4081463" y="2928938"/>
          <p14:tracePt t="138629" x="4067175" y="2843213"/>
          <p14:tracePt t="138646" x="4067175" y="2771775"/>
          <p14:tracePt t="138663" x="4086225" y="2709863"/>
          <p14:tracePt t="138679" x="4110038" y="2681288"/>
          <p14:tracePt t="138696" x="4138613" y="2662238"/>
          <p14:tracePt t="138713" x="4167188" y="2647950"/>
          <p14:tracePt t="138729" x="4224338" y="2647950"/>
          <p14:tracePt t="138746" x="4262438" y="2667000"/>
          <p14:tracePt t="138763" x="4291013" y="2709863"/>
          <p14:tracePt t="138779" x="4324350" y="2795588"/>
          <p14:tracePt t="138796" x="4329113" y="2871788"/>
          <p14:tracePt t="138813" x="4329113" y="2905125"/>
          <p14:tracePt t="138829" x="4314825" y="2943225"/>
          <p14:tracePt t="138847" x="4305300" y="2976563"/>
          <p14:tracePt t="138863" x="4300538" y="2990850"/>
          <p14:tracePt t="138879" x="4295775" y="2995613"/>
          <p14:tracePt t="138896" x="4295775" y="3000375"/>
          <p14:tracePt t="138913" x="4295775" y="3005138"/>
          <p14:tracePt t="138930" x="4295775" y="3009900"/>
          <p14:tracePt t="139736" x="4267200" y="3009900"/>
          <p14:tracePt t="139743" x="4233863" y="3009900"/>
          <p14:tracePt t="139750" x="4205288" y="3009900"/>
          <p14:tracePt t="139763" x="4171950" y="3009900"/>
          <p14:tracePt t="139779" x="4105275" y="3009900"/>
          <p14:tracePt t="139796" x="4062413" y="3009900"/>
          <p14:tracePt t="139813" x="4033838" y="3009900"/>
          <p14:tracePt t="139846" x="3952875" y="3009900"/>
          <p14:tracePt t="139879" x="3895725" y="3009900"/>
          <p14:tracePt t="139896" x="3862388" y="3009900"/>
          <p14:tracePt t="139913" x="3843338" y="3009900"/>
          <p14:tracePt t="139930" x="3814763" y="3009900"/>
          <p14:tracePt t="139946" x="3790950" y="3009900"/>
          <p14:tracePt t="139963" x="3767138" y="3005138"/>
          <p14:tracePt t="139979" x="3762375" y="3005138"/>
          <p14:tracePt t="139996" x="3757613" y="3005138"/>
          <p14:tracePt t="140013" x="3748088" y="3005138"/>
          <p14:tracePt t="140029" x="3743325" y="3005138"/>
          <p14:tracePt t="140046" x="3738563" y="3005138"/>
          <p14:tracePt t="140063" x="3733800" y="3005138"/>
          <p14:tracePt t="140079" x="3724275" y="3005138"/>
          <p14:tracePt t="140096" x="3705225" y="3009900"/>
          <p14:tracePt t="140113" x="3681413" y="3019425"/>
          <p14:tracePt t="140129" x="3652838" y="3038475"/>
          <p14:tracePt t="140146" x="3595688" y="3062288"/>
          <p14:tracePt t="140163" x="3552825" y="3076575"/>
          <p14:tracePt t="140179" x="3514725" y="3081338"/>
          <p14:tracePt t="140196" x="3481388" y="3081338"/>
          <p14:tracePt t="140213" x="3433763" y="3071813"/>
          <p14:tracePt t="140229" x="3400425" y="3057525"/>
          <p14:tracePt t="140246" x="3381375" y="3038475"/>
          <p14:tracePt t="140263" x="3357563" y="3028950"/>
          <p14:tracePt t="140279" x="3328988" y="3005138"/>
          <p14:tracePt t="140296" x="3319463" y="2981325"/>
          <p14:tracePt t="140313" x="3305175" y="2957513"/>
          <p14:tracePt t="140329" x="3295650" y="2909888"/>
          <p14:tracePt t="140346" x="3295650" y="2881313"/>
          <p14:tracePt t="140363" x="3300413" y="2862263"/>
          <p14:tracePt t="140379" x="3309938" y="2843213"/>
          <p14:tracePt t="140396" x="3338513" y="2828925"/>
          <p14:tracePt t="140412" x="3367088" y="2828925"/>
          <p14:tracePt t="140429" x="3409950" y="2838450"/>
          <p14:tracePt t="140446" x="3452813" y="2857500"/>
          <p14:tracePt t="140463" x="3505200" y="2881313"/>
          <p14:tracePt t="140479" x="3524250" y="2890838"/>
          <p14:tracePt t="140496" x="3533775" y="2900363"/>
          <p14:tracePt t="140513" x="3557588" y="2909888"/>
          <p14:tracePt t="140529" x="3562350" y="2914650"/>
          <p14:tracePt t="140546" x="3567113" y="2924175"/>
          <p14:tracePt t="140563" x="3576638" y="2938463"/>
          <p14:tracePt t="140579" x="3576638" y="2957513"/>
          <p14:tracePt t="140596" x="3576638" y="2971800"/>
          <p14:tracePt t="140613" x="3571875" y="2981325"/>
          <p14:tracePt t="140629" x="3567113" y="2995613"/>
          <p14:tracePt t="140646" x="3543300" y="3009900"/>
          <p14:tracePt t="140663" x="3529013" y="3019425"/>
          <p14:tracePt t="140679" x="3509963" y="3033713"/>
          <p14:tracePt t="140696" x="3467100" y="3043238"/>
          <p14:tracePt t="140712" x="3438525" y="3043238"/>
          <p14:tracePt t="140729" x="3409950" y="3043238"/>
          <p14:tracePt t="140746" x="3386138" y="3043238"/>
          <p14:tracePt t="140763" x="3362325" y="3033713"/>
          <p14:tracePt t="140779" x="3348038" y="3024188"/>
          <p14:tracePt t="140796" x="3328988" y="3014663"/>
          <p14:tracePt t="140813" x="3319463" y="3005138"/>
          <p14:tracePt t="140829" x="3309938" y="2971800"/>
          <p14:tracePt t="140846" x="3305175" y="2933700"/>
          <p14:tracePt t="140863" x="3305175" y="2900363"/>
          <p14:tracePt t="140880" x="3314700" y="2843213"/>
          <p14:tracePt t="140896" x="3319463" y="2824163"/>
          <p14:tracePt t="140913" x="3333750" y="2809875"/>
          <p14:tracePt t="140929" x="3348038" y="2805113"/>
          <p14:tracePt t="140946" x="3400425" y="2800350"/>
          <p14:tracePt t="140963" x="3443288" y="2809875"/>
          <p14:tracePt t="140979" x="3490913" y="2838450"/>
          <p14:tracePt t="140996" x="3529013" y="2852738"/>
          <p14:tracePt t="141013" x="3567113" y="2876550"/>
          <p14:tracePt t="141029" x="3576638" y="2895600"/>
          <p14:tracePt t="141046" x="3595688" y="2909888"/>
          <p14:tracePt t="141062" x="3605213" y="2919413"/>
          <p14:tracePt t="141079" x="3614738" y="2943225"/>
          <p14:tracePt t="141096" x="3619500" y="2957513"/>
          <p14:tracePt t="141113" x="3619500" y="2971800"/>
          <p14:tracePt t="141130" x="3619500" y="2995613"/>
          <p14:tracePt t="141146" x="3619500" y="3009900"/>
          <p14:tracePt t="141162" x="3614738" y="3019425"/>
          <p14:tracePt t="141179" x="3609975" y="3033713"/>
          <p14:tracePt t="141196" x="3605213" y="3048000"/>
          <p14:tracePt t="141213" x="3605213" y="3052763"/>
          <p14:tracePt t="141229" x="3605213" y="3057525"/>
          <p14:tracePt t="141938" x="3609975" y="3057525"/>
          <p14:tracePt t="141945" x="3629025" y="3057525"/>
          <p14:tracePt t="141952" x="3638550" y="3057525"/>
          <p14:tracePt t="141963" x="3648075" y="3057525"/>
          <p14:tracePt t="141979" x="3667125" y="3057525"/>
          <p14:tracePt t="141996" x="3671888" y="3057525"/>
          <p14:tracePt t="142046" x="3595688" y="3057525"/>
          <p14:tracePt t="142079" x="3409950" y="3052763"/>
          <p14:tracePt t="142096" x="3348038" y="3028950"/>
          <p14:tracePt t="142113" x="3276600" y="3009900"/>
          <p14:tracePt t="142129" x="3248025" y="2995613"/>
          <p14:tracePt t="142146" x="3219450" y="2990850"/>
          <p14:tracePt t="142163" x="3190875" y="2986088"/>
          <p14:tracePt t="142179" x="3157538" y="2976563"/>
          <p14:tracePt t="142196" x="3128963" y="2976563"/>
          <p14:tracePt t="142212" x="3105150" y="2976563"/>
          <p14:tracePt t="142229" x="3086100" y="2976563"/>
          <p14:tracePt t="142246" x="3052763" y="2976563"/>
          <p14:tracePt t="142262" x="3028950" y="2981325"/>
          <p14:tracePt t="142279" x="3000375" y="2986088"/>
          <p14:tracePt t="142296" x="2971800" y="2990850"/>
          <p14:tracePt t="142313" x="2919413" y="3005138"/>
          <p14:tracePt t="142329" x="2886075" y="3019425"/>
          <p14:tracePt t="142346" x="2857500" y="3024188"/>
          <p14:tracePt t="142363" x="2824163" y="3028950"/>
          <p14:tracePt t="142379" x="2805113" y="3028950"/>
          <p14:tracePt t="142396" x="2795588" y="3028950"/>
          <p14:tracePt t="142412" x="2781300" y="3028950"/>
          <p14:tracePt t="142429" x="2762250" y="3028950"/>
          <p14:tracePt t="142446" x="2757488" y="3028950"/>
          <p14:tracePt t="142463" x="2747963" y="3028950"/>
          <p14:tracePt t="142479" x="2743200" y="3028950"/>
          <p14:tracePt t="142496" x="2733675" y="3028950"/>
          <p14:tracePt t="142512" x="2728913" y="3028950"/>
          <p14:tracePt t="142620" x="2733675" y="3024188"/>
          <p14:tracePt t="142627" x="2757488" y="3009900"/>
          <p14:tracePt t="142634" x="2790825" y="2995613"/>
          <p14:tracePt t="142646" x="2852738" y="2971800"/>
          <p14:tracePt t="142663" x="2990850" y="2938463"/>
          <p14:tracePt t="142679" x="3252788" y="2881313"/>
          <p14:tracePt t="142696" x="3452813" y="2867025"/>
          <p14:tracePt t="142713" x="3595688" y="2867025"/>
          <p14:tracePt t="142729" x="3786188" y="2867025"/>
          <p14:tracePt t="142746" x="3890963" y="2876550"/>
          <p14:tracePt t="142762" x="3971925" y="2881313"/>
          <p14:tracePt t="142779" x="4043363" y="2895600"/>
          <p14:tracePt t="142796" x="4162425" y="2928938"/>
          <p14:tracePt t="142812" x="4257675" y="2943225"/>
          <p14:tracePt t="142829" x="4329113" y="2957513"/>
          <p14:tracePt t="142846" x="4381500" y="2971800"/>
          <p14:tracePt t="142862" x="4429125" y="2971800"/>
          <p14:tracePt t="142879" x="4448175" y="2976563"/>
          <p14:tracePt t="142896" x="4457700" y="2976563"/>
          <p14:tracePt t="142913" x="4467225" y="2976563"/>
          <p14:tracePt t="142929" x="4471988" y="2976563"/>
          <p14:tracePt t="143053" x="4476750" y="2976563"/>
          <p14:tracePt t="143266" x="4476750" y="3105150"/>
          <p14:tracePt t="143274" x="4491038" y="3295650"/>
          <p14:tracePt t="143282" x="4500563" y="3405188"/>
          <p14:tracePt t="143313" x="4538663" y="3886200"/>
          <p14:tracePt t="143345" x="4552950" y="4114800"/>
          <p14:tracePt t="143362" x="4552950" y="4324350"/>
          <p14:tracePt t="143379" x="4552950" y="4424363"/>
          <p14:tracePt t="143396" x="4552950" y="4486275"/>
          <p14:tracePt t="143412" x="4552950" y="4538663"/>
          <p14:tracePt t="143429" x="4548188" y="4567238"/>
          <p14:tracePt t="143446" x="4533900" y="4605338"/>
          <p14:tracePt t="143462" x="4529138" y="4643438"/>
          <p14:tracePt t="143479" x="4524375" y="4681538"/>
          <p14:tracePt t="143496" x="4524375" y="4700588"/>
          <p14:tracePt t="143512" x="4524375" y="4724400"/>
          <p14:tracePt t="143529" x="4519613" y="4743450"/>
          <p14:tracePt t="143546" x="4510088" y="4791075"/>
          <p14:tracePt t="143562" x="4510088" y="4814888"/>
          <p14:tracePt t="143579" x="4510088" y="4833938"/>
          <p14:tracePt t="143596" x="4510088" y="4862513"/>
          <p14:tracePt t="143612" x="4510088" y="4876800"/>
          <p14:tracePt t="143629" x="4510088" y="4891088"/>
          <p14:tracePt t="143646" x="4510088" y="4910138"/>
          <p14:tracePt t="143662" x="4510088" y="4953000"/>
          <p14:tracePt t="143679" x="4510088" y="4976813"/>
          <p14:tracePt t="143696" x="4505325" y="5000625"/>
          <p14:tracePt t="143712" x="4500563" y="5024438"/>
          <p14:tracePt t="143729" x="4500563" y="5048250"/>
          <p14:tracePt t="143746" x="4491038" y="5057775"/>
          <p14:tracePt t="143762" x="4486275" y="5081588"/>
          <p14:tracePt t="143779" x="4476750" y="5105400"/>
          <p14:tracePt t="143796" x="4457700" y="5129213"/>
          <p14:tracePt t="143812" x="4448175" y="5143500"/>
          <p14:tracePt t="143829" x="4424363" y="5167313"/>
          <p14:tracePt t="143846" x="4367213" y="5200650"/>
          <p14:tracePt t="143862" x="4324350" y="5219700"/>
          <p14:tracePt t="143879" x="4271963" y="5229225"/>
          <p14:tracePt t="143896" x="4214813" y="5229225"/>
          <p14:tracePt t="143912" x="4148138" y="5229225"/>
          <p14:tracePt t="143929" x="4110038" y="5229225"/>
          <p14:tracePt t="143946" x="4086225" y="5219700"/>
          <p14:tracePt t="143963" x="4048125" y="5162550"/>
          <p14:tracePt t="143979" x="4048125" y="5072063"/>
          <p14:tracePt t="143996" x="4062413" y="4986338"/>
          <p14:tracePt t="144012" x="4090988" y="4924425"/>
          <p14:tracePt t="144029" x="4176713" y="4848225"/>
          <p14:tracePt t="144046" x="4233863" y="4819650"/>
          <p14:tracePt t="144062" x="4305300" y="4791075"/>
          <p14:tracePt t="144079" x="4376738" y="4786313"/>
          <p14:tracePt t="144096" x="4471988" y="4786313"/>
          <p14:tracePt t="144112" x="4519613" y="4791075"/>
          <p14:tracePt t="144129" x="4557713" y="4810125"/>
          <p14:tracePt t="144146" x="4581525" y="4824413"/>
          <p14:tracePt t="144162" x="4614863" y="4852988"/>
          <p14:tracePt t="144179" x="4629150" y="4881563"/>
          <p14:tracePt t="144196" x="4638675" y="4919663"/>
          <p14:tracePt t="144212" x="4638675" y="4995863"/>
          <p14:tracePt t="144229" x="4629150" y="5038725"/>
          <p14:tracePt t="144246" x="4619625" y="5081588"/>
          <p14:tracePt t="144262" x="4595813" y="5110163"/>
          <p14:tracePt t="144279" x="4557713" y="5162550"/>
          <p14:tracePt t="144296" x="4519613" y="5191125"/>
          <p14:tracePt t="144312" x="4476750" y="5219700"/>
          <p14:tracePt t="144329" x="4429125" y="5229225"/>
          <p14:tracePt t="144346" x="4343400" y="5243513"/>
          <p14:tracePt t="144362" x="4281488" y="5233988"/>
          <p14:tracePt t="144379" x="4233863" y="5224463"/>
          <p14:tracePt t="144396" x="4181475" y="5195888"/>
          <p14:tracePt t="144412" x="4138613" y="5138738"/>
          <p14:tracePt t="144429" x="4124325" y="5033963"/>
          <p14:tracePt t="144446" x="4124325" y="4933950"/>
          <p14:tracePt t="144462" x="4167188" y="4829175"/>
          <p14:tracePt t="144479" x="4219575" y="4786313"/>
          <p14:tracePt t="144496" x="4295775" y="4748213"/>
          <p14:tracePt t="144512" x="4376738" y="4724400"/>
          <p14:tracePt t="144529" x="4486275" y="4733925"/>
          <p14:tracePt t="144545" x="4543425" y="4772025"/>
          <p14:tracePt t="144562" x="4591050" y="4857750"/>
          <p14:tracePt t="144580" x="4619625" y="5000625"/>
          <p14:tracePt t="144596" x="4619625" y="5053013"/>
          <p14:tracePt t="144612" x="4619625" y="5100638"/>
          <p14:tracePt t="144629" x="4600575" y="5138738"/>
          <p14:tracePt t="144646" x="4576763" y="5210175"/>
          <p14:tracePt t="144662" x="4562475" y="5238750"/>
          <p14:tracePt t="144679" x="4552950" y="5253038"/>
          <p14:tracePt t="144696" x="4548188" y="5262563"/>
          <p14:tracePt t="144712" x="4543425" y="5272088"/>
          <p14:tracePt t="144729" x="4543425" y="5276850"/>
          <p14:tracePt t="144746" x="4543425" y="5286375"/>
          <p14:tracePt t="144926" x="4457700" y="5181600"/>
          <p14:tracePt t="144932" x="4371975" y="5062538"/>
          <p14:tracePt t="144947" x="4219575" y="4795838"/>
          <p14:tracePt t="144963" x="4100513" y="4591050"/>
          <p14:tracePt t="144979" x="4033838" y="4491038"/>
          <p14:tracePt t="144996" x="4010025" y="4452938"/>
          <p14:tracePt t="145012" x="3971925" y="4419600"/>
          <p14:tracePt t="145029" x="3948113" y="4395788"/>
          <p14:tracePt t="145046" x="3924300" y="4371975"/>
          <p14:tracePt t="145062" x="3900488" y="4348163"/>
          <p14:tracePt t="145079" x="3867150" y="4305300"/>
          <p14:tracePt t="145096" x="3838575" y="4271963"/>
          <p14:tracePt t="145112" x="3814763" y="4233863"/>
          <p14:tracePt t="145129" x="3781425" y="4181475"/>
          <p14:tracePt t="145146" x="3733800" y="4105275"/>
          <p14:tracePt t="145162" x="3709988" y="4076700"/>
          <p14:tracePt t="145179" x="3686175" y="4052888"/>
          <p14:tracePt t="145196" x="3643313" y="4010025"/>
          <p14:tracePt t="145212" x="3605213" y="3976688"/>
          <p14:tracePt t="145229" x="3567113" y="3943350"/>
          <p14:tracePt t="145245" x="3533775" y="3905250"/>
          <p14:tracePt t="145262" x="3481388" y="3838575"/>
          <p14:tracePt t="145279" x="3448050" y="3786188"/>
          <p14:tracePt t="145296" x="3414713" y="3748088"/>
          <p14:tracePt t="145312" x="3390900" y="3714750"/>
          <p14:tracePt t="145329" x="3348038" y="3671888"/>
          <p14:tracePt t="145346" x="3314700" y="3648075"/>
          <p14:tracePt t="145362" x="3286125" y="3629025"/>
          <p14:tracePt t="145379" x="3248025" y="3609975"/>
          <p14:tracePt t="145395" x="3200400" y="3586163"/>
          <p14:tracePt t="145412" x="3171825" y="3576638"/>
          <p14:tracePt t="145429" x="3148013" y="3562350"/>
          <p14:tracePt t="145446" x="3114675" y="3538538"/>
          <p14:tracePt t="145462" x="3090863" y="3529013"/>
          <p14:tracePt t="145479" x="3067050" y="3509963"/>
          <p14:tracePt t="145496" x="3043238" y="3500438"/>
          <p14:tracePt t="145512" x="3019425" y="3490913"/>
          <p14:tracePt t="145529" x="3009900" y="3481388"/>
          <p14:tracePt t="145546" x="2995613" y="3476625"/>
          <p14:tracePt t="145562" x="2976563" y="3462338"/>
          <p14:tracePt t="145579" x="2957513" y="3452813"/>
          <p14:tracePt t="145596" x="2947988" y="3443288"/>
          <p14:tracePt t="145612" x="2943225" y="3438525"/>
          <p14:tracePt t="145629" x="2933700" y="3433763"/>
          <p14:tracePt t="145646" x="2928938" y="3433763"/>
          <p14:tracePt t="145909" x="2928938" y="3429000"/>
          <p14:tracePt t="145916" x="2924175" y="3424238"/>
          <p14:tracePt t="145929" x="2919413" y="3424238"/>
          <p14:tracePt t="145945" x="2919413" y="3414713"/>
          <p14:tracePt t="145979" x="2924175" y="3414713"/>
          <p14:tracePt t="145996" x="2986088" y="3419475"/>
          <p14:tracePt t="146012" x="3081338" y="3443288"/>
          <p14:tracePt t="146029" x="3162300" y="3448050"/>
          <p14:tracePt t="146046" x="3243263" y="3457575"/>
          <p14:tracePt t="146062" x="3348038" y="3457575"/>
          <p14:tracePt t="146079" x="3400425" y="3457575"/>
          <p14:tracePt t="146096" x="3433763" y="3457575"/>
          <p14:tracePt t="146112" x="3457575" y="3457575"/>
          <p14:tracePt t="146129" x="3471863" y="3457575"/>
          <p14:tracePt t="146146" x="3476625" y="3457575"/>
          <p14:tracePt t="146162" x="3486150" y="3457575"/>
          <p14:tracePt t="146179" x="3490913" y="3457575"/>
          <p14:tracePt t="146385" x="3471863" y="3457575"/>
          <p14:tracePt t="146393" x="3448050" y="3457575"/>
          <p14:tracePt t="146400" x="3429000" y="3457575"/>
          <p14:tracePt t="146412" x="3419475" y="3457575"/>
          <p14:tracePt t="146429" x="3386138" y="3443288"/>
          <p14:tracePt t="146446" x="3362325" y="3443288"/>
          <p14:tracePt t="146462" x="3348038" y="3433763"/>
          <p14:tracePt t="146479" x="3333750" y="3433763"/>
          <p14:tracePt t="146496" x="3305175" y="3424238"/>
          <p14:tracePt t="146512" x="3290888" y="3419475"/>
          <p14:tracePt t="146529" x="3281363" y="3419475"/>
          <p14:tracePt t="146546" x="3276600" y="3419475"/>
          <p14:tracePt t="146562" x="3271838" y="3419475"/>
          <p14:tracePt t="146797" x="3257550" y="3419475"/>
          <p14:tracePt t="146804" x="3228975" y="3419475"/>
          <p14:tracePt t="146812" x="3214688" y="3419475"/>
          <p14:tracePt t="146829" x="3162300" y="3409950"/>
          <p14:tracePt t="146845" x="3119438" y="3405188"/>
          <p14:tracePt t="146862" x="3057525" y="3395663"/>
          <p14:tracePt t="146879" x="3019425" y="3381375"/>
          <p14:tracePt t="146895" x="2990850" y="3376613"/>
          <p14:tracePt t="146912" x="2971800" y="3371850"/>
          <p14:tracePt t="146914" x="2962275" y="3357563"/>
          <p14:tracePt t="146929" x="2947988" y="3348038"/>
          <p14:tracePt t="146945" x="2928938" y="3319463"/>
          <p14:tracePt t="146962" x="2909888" y="3281363"/>
          <p14:tracePt t="146979" x="2890838" y="3228975"/>
          <p14:tracePt t="146995" x="2890838" y="3176588"/>
          <p14:tracePt t="147012" x="2890838" y="3148013"/>
          <p14:tracePt t="147029" x="2890838" y="3133725"/>
          <p14:tracePt t="147046" x="2900363" y="3109913"/>
          <p14:tracePt t="147062" x="2924175" y="3095625"/>
          <p14:tracePt t="147079" x="2957513" y="3090863"/>
          <p14:tracePt t="147095" x="3000375" y="3081338"/>
          <p14:tracePt t="147112" x="3062288" y="3081338"/>
          <p14:tracePt t="147129" x="3086100" y="3090863"/>
          <p14:tracePt t="147146" x="3109913" y="3100388"/>
          <p14:tracePt t="147162" x="3119438" y="3109913"/>
          <p14:tracePt t="147179" x="3128963" y="3124200"/>
          <p14:tracePt t="147196" x="3138488" y="3143250"/>
          <p14:tracePt t="147212" x="3138488" y="3162300"/>
          <p14:tracePt t="147229" x="3133725" y="3209925"/>
          <p14:tracePt t="147246" x="3124200" y="3238500"/>
          <p14:tracePt t="147262" x="3119438" y="3267075"/>
          <p14:tracePt t="147279" x="3109913" y="3295650"/>
          <p14:tracePt t="147295" x="3095625" y="3328988"/>
          <p14:tracePt t="147312" x="3090863" y="3348038"/>
          <p14:tracePt t="147329" x="3076575" y="3367088"/>
          <p14:tracePt t="147345" x="3067050" y="3386138"/>
          <p14:tracePt t="147362" x="3043238" y="3400425"/>
          <p14:tracePt t="147379" x="3024188" y="3405188"/>
          <p14:tracePt t="147396" x="2986088" y="3409950"/>
          <p14:tracePt t="147412" x="2938463" y="3409950"/>
          <p14:tracePt t="147429" x="2909888" y="3405188"/>
          <p14:tracePt t="147445" x="2881313" y="3395663"/>
          <p14:tracePt t="147462" x="2857500" y="3381375"/>
          <p14:tracePt t="147479" x="2824163" y="3328988"/>
          <p14:tracePt t="147496" x="2809875" y="3271838"/>
          <p14:tracePt t="147512" x="2795588" y="3209925"/>
          <p14:tracePt t="147529" x="2795588" y="3181350"/>
          <p14:tracePt t="147545" x="2795588" y="3152775"/>
          <p14:tracePt t="147562" x="2800350" y="3143250"/>
          <p14:tracePt t="147579" x="2805113" y="3133725"/>
          <p14:tracePt t="147595" x="2819400" y="3128963"/>
          <p14:tracePt t="147612" x="2867025" y="3133725"/>
          <p14:tracePt t="147629" x="2919413" y="3143250"/>
          <p14:tracePt t="147646" x="2962275" y="3157538"/>
          <p14:tracePt t="147662" x="3019425" y="3195638"/>
          <p14:tracePt t="147679" x="3043238" y="3209925"/>
          <p14:tracePt t="147695" x="3067050" y="3228975"/>
          <p14:tracePt t="147712" x="3081338" y="3248025"/>
          <p14:tracePt t="147729" x="3100388" y="3267075"/>
          <p14:tracePt t="147745" x="3109913" y="3281363"/>
          <p14:tracePt t="147762" x="3114675" y="3295650"/>
          <p14:tracePt t="147779" x="3124200" y="3305175"/>
          <p14:tracePt t="147795" x="3133725" y="3314700"/>
          <p14:tracePt t="147812" x="3133725" y="3319463"/>
          <p14:tracePt t="147829" x="3133725" y="3324225"/>
          <p14:tracePt t="147869" x="3133725" y="3328988"/>
          <p14:tracePt t="147879" x="3133725" y="3333750"/>
          <p14:tracePt t="147895" x="3133725" y="3338513"/>
          <p14:tracePt t="147914" x="3133725" y="3352800"/>
          <p14:tracePt t="147919" x="3133725" y="3357563"/>
          <p14:tracePt t="147933" x="3133725" y="3362325"/>
          <p14:tracePt t="147945" x="3133725" y="3371850"/>
          <p14:tracePt t="147962" x="3133725" y="3381375"/>
          <p14:tracePt t="147979" x="3133725" y="3390900"/>
          <p14:tracePt t="147995" x="3133725" y="3400425"/>
          <p14:tracePt t="148029" x="3133725" y="3405188"/>
          <p14:tracePt t="148382" x="3128963" y="3405188"/>
          <p14:tracePt t="148389" x="3114675" y="3405188"/>
          <p14:tracePt t="148398" x="3095625" y="3405188"/>
          <p14:tracePt t="148412" x="3043238" y="3405188"/>
          <p14:tracePt t="148429" x="2995613" y="3405188"/>
          <p14:tracePt t="148445" x="2943225" y="3400425"/>
          <p14:tracePt t="148462" x="2881313" y="3386138"/>
          <p14:tracePt t="148495" x="2838450" y="3371850"/>
          <p14:tracePt t="148529" x="2805113" y="3319463"/>
          <p14:tracePt t="148545" x="2800350" y="3290888"/>
          <p14:tracePt t="148562" x="2795588" y="3262313"/>
          <p14:tracePt t="148579" x="2795588" y="3233738"/>
          <p14:tracePt t="148595" x="2800350" y="3186113"/>
          <p14:tracePt t="148612" x="2805113" y="3162300"/>
          <p14:tracePt t="148629" x="2824163" y="3138488"/>
          <p14:tracePt t="148646" x="2852738" y="3119438"/>
          <p14:tracePt t="148662" x="2881313" y="3105150"/>
          <p14:tracePt t="148678" x="2914650" y="3105150"/>
          <p14:tracePt t="148696" x="2938463" y="3105150"/>
          <p14:tracePt t="148712" x="2957513" y="3128963"/>
          <p14:tracePt t="148729" x="2976563" y="3157538"/>
          <p14:tracePt t="148745" x="2995613" y="3195638"/>
          <p14:tracePt t="148762" x="3000375" y="3248025"/>
          <p14:tracePt t="148779" x="3009900" y="3295650"/>
          <p14:tracePt t="148795" x="3009900" y="3314700"/>
          <p14:tracePt t="148812" x="3009900" y="3328988"/>
          <p14:tracePt t="148829" x="3009900" y="3333750"/>
          <p14:tracePt t="148845" x="3009900" y="3343275"/>
          <p14:tracePt t="148862" x="3009900" y="3348038"/>
          <p14:tracePt t="150254" x="2986088" y="3348038"/>
          <p14:tracePt t="150261" x="2947988" y="3348038"/>
          <p14:tracePt t="150279" x="2890838" y="3348038"/>
          <p14:tracePt t="150295" x="2838450" y="3348038"/>
          <p14:tracePt t="150312" x="2786063" y="3333750"/>
          <p14:tracePt t="150329" x="2762250" y="3328988"/>
          <p14:tracePt t="150345" x="2752725" y="3319463"/>
          <p14:tracePt t="150378" x="2743200" y="3228975"/>
          <p14:tracePt t="150412" x="2757488" y="3128963"/>
          <p14:tracePt t="150430" x="2776538" y="3090863"/>
          <p14:tracePt t="150445" x="2786063" y="3081338"/>
          <p14:tracePt t="150462" x="2814638" y="3071813"/>
          <p14:tracePt t="150478" x="2847975" y="3062288"/>
          <p14:tracePt t="150495" x="2919413" y="3086100"/>
          <p14:tracePt t="150512" x="2957513" y="3109913"/>
          <p14:tracePt t="150529" x="2995613" y="3148013"/>
          <p14:tracePt t="150545" x="3024188" y="3195638"/>
          <p14:tracePt t="150562" x="3048000" y="3267075"/>
          <p14:tracePt t="150579" x="3057525" y="3314700"/>
          <p14:tracePt t="150595" x="3052763" y="3357563"/>
          <p14:tracePt t="150612" x="3043238" y="3390900"/>
          <p14:tracePt t="150628" x="3028950" y="3409950"/>
          <p14:tracePt t="150645" x="3019425" y="3414713"/>
          <p14:tracePt t="150805" x="3081338" y="3552825"/>
          <p14:tracePt t="150811" x="3162300" y="3705225"/>
          <p14:tracePt t="150819" x="3238500" y="3819525"/>
          <p14:tracePt t="150828" x="3281363" y="3900488"/>
          <p14:tracePt t="150845" x="3395663" y="4086225"/>
          <p14:tracePt t="150862" x="3548063" y="4381500"/>
          <p14:tracePt t="150878" x="3648075" y="4505325"/>
          <p14:tracePt t="150895" x="3757613" y="4676775"/>
          <p14:tracePt t="150912" x="3838575" y="4833938"/>
          <p14:tracePt t="150914" x="3862388" y="4881563"/>
          <p14:tracePt t="150929" x="3900488" y="4938713"/>
          <p14:tracePt t="150945" x="3910013" y="4957763"/>
          <p14:tracePt t="150962" x="3914775" y="4976813"/>
          <p14:tracePt t="150979" x="3919538" y="4981575"/>
          <p14:tracePt t="150995" x="3929063" y="5000625"/>
          <p14:tracePt t="151012" x="3938588" y="5019675"/>
          <p14:tracePt t="151029" x="3948113" y="5043488"/>
          <p14:tracePt t="151045" x="3952875" y="5053013"/>
          <p14:tracePt t="151062" x="3962400" y="5067300"/>
          <p14:tracePt t="151078" x="3962400" y="5076825"/>
          <p14:tracePt t="151095" x="3967163" y="5081588"/>
          <p14:tracePt t="151112" x="3976688" y="5095875"/>
          <p14:tracePt t="151129" x="3981450" y="5110163"/>
          <p14:tracePt t="151145" x="3990975" y="5129213"/>
          <p14:tracePt t="151162" x="3995738" y="5133975"/>
          <p14:tracePt t="151178" x="4005263" y="5143500"/>
          <p14:tracePt t="151195" x="4010025" y="5148263"/>
          <p14:tracePt t="151252" x="4014788" y="5148263"/>
          <p14:tracePt t="151259" x="4019550" y="5148263"/>
          <p14:tracePt t="151266" x="4019550" y="5153025"/>
          <p14:tracePt t="151278" x="4024313" y="5153025"/>
          <p14:tracePt t="151295" x="4043363" y="5153025"/>
          <p14:tracePt t="151312" x="4057650" y="5153025"/>
          <p14:tracePt t="151328" x="4067175" y="5153025"/>
          <p14:tracePt t="151345" x="4086225" y="5157788"/>
          <p14:tracePt t="151362" x="4110038" y="5167313"/>
          <p14:tracePt t="151378" x="4124325" y="5176838"/>
          <p14:tracePt t="151395" x="4133850" y="5181600"/>
          <p14:tracePt t="151412" x="4138613" y="5186363"/>
          <p14:tracePt t="151413" x="4143375" y="5186363"/>
          <p14:tracePt t="151428" x="4148138" y="5186363"/>
          <p14:tracePt t="151445" x="4157663" y="5186363"/>
          <p14:tracePt t="151825" x="4167188" y="5186363"/>
          <p14:tracePt t="151832" x="4186238" y="5191125"/>
          <p14:tracePt t="151845" x="4205288" y="5195888"/>
          <p14:tracePt t="151878" x="4243388" y="5210175"/>
          <p14:tracePt t="151928" x="4291013" y="5219700"/>
          <p14:tracePt t="151962" x="4305300" y="5219700"/>
          <p14:tracePt t="151978" x="4314825" y="5219700"/>
          <p14:tracePt t="151995" x="4319588" y="5219700"/>
          <p14:tracePt t="152243" x="4329113" y="5219700"/>
          <p14:tracePt t="152250" x="4333875" y="5219700"/>
          <p14:tracePt t="152262" x="4338638" y="5219700"/>
          <p14:tracePt t="152279" x="4348163" y="5219700"/>
          <p14:tracePt t="152295" x="4357688" y="5219700"/>
          <p14:tracePt t="152312" x="4367213" y="5219700"/>
          <p14:tracePt t="152328" x="4371975" y="5219700"/>
          <p14:tracePt t="152345" x="4381500" y="5219700"/>
          <p14:tracePt t="152362" x="4386263" y="5219700"/>
          <p14:tracePt t="152426" x="4391025" y="5219700"/>
          <p14:tracePt t="152433" x="4395788" y="5219700"/>
          <p14:tracePt t="152449" x="4400550" y="5224463"/>
          <p14:tracePt t="152462" x="4405313" y="5224463"/>
          <p14:tracePt t="152478" x="4414838" y="5229225"/>
          <p14:tracePt t="152495" x="4419600" y="5229225"/>
          <p14:tracePt t="152512" x="4424363" y="5229225"/>
          <p14:tracePt t="152831" x="4433888" y="5229225"/>
          <p14:tracePt t="152838" x="4443413" y="5229225"/>
          <p14:tracePt t="152845" x="4452938" y="5229225"/>
          <p14:tracePt t="152862" x="4476750" y="5219700"/>
          <p14:tracePt t="152878" x="4500563" y="5214938"/>
          <p14:tracePt t="152895" x="4514850" y="5205413"/>
          <p14:tracePt t="152912" x="4538663" y="5176838"/>
          <p14:tracePt t="152928" x="4562475" y="5153025"/>
          <p14:tracePt t="152945" x="4586288" y="5110163"/>
          <p14:tracePt t="152962" x="4610100" y="5057775"/>
          <p14:tracePt t="152978" x="4629150" y="5038725"/>
          <p14:tracePt t="152995" x="4638675" y="5014913"/>
          <p14:tracePt t="153012" x="4643438" y="4995863"/>
          <p14:tracePt t="153028" x="4648200" y="4986338"/>
          <p14:tracePt t="153045" x="4648200" y="4981575"/>
          <p14:tracePt t="153062" x="4648200" y="4976813"/>
          <p14:tracePt t="153078" x="4648200" y="4972050"/>
          <p14:tracePt t="153095" x="4643438" y="4957763"/>
          <p14:tracePt t="153112" x="4633913" y="4938713"/>
          <p14:tracePt t="153128" x="4614863" y="4924425"/>
          <p14:tracePt t="153145" x="4562475" y="4886325"/>
          <p14:tracePt t="153162" x="4519613" y="4862513"/>
          <p14:tracePt t="153178" x="4457700" y="4848225"/>
          <p14:tracePt t="153195" x="4391025" y="4824413"/>
          <p14:tracePt t="153211" x="4286250" y="4810125"/>
          <p14:tracePt t="153228" x="4181475" y="4810125"/>
          <p14:tracePt t="153245" x="4062413" y="4810125"/>
          <p14:tracePt t="153262" x="3971925" y="4810125"/>
          <p14:tracePt t="153278" x="3890963" y="4810125"/>
          <p14:tracePt t="153295" x="3805238" y="4810125"/>
          <p14:tracePt t="153312" x="3738563" y="4810125"/>
          <p14:tracePt t="153328" x="3614738" y="4810125"/>
          <p14:tracePt t="153345" x="3543300" y="4814888"/>
          <p14:tracePt t="153362" x="3481388" y="4829175"/>
          <p14:tracePt t="153378" x="3409950" y="4833938"/>
          <p14:tracePt t="153395" x="3324225" y="4848225"/>
          <p14:tracePt t="153411" x="3276600" y="4852988"/>
          <p14:tracePt t="153428" x="3224213" y="4867275"/>
          <p14:tracePt t="153445" x="3171825" y="4872038"/>
          <p14:tracePt t="153462" x="3124200" y="4886325"/>
          <p14:tracePt t="153478" x="3105150" y="4891088"/>
          <p14:tracePt t="153495" x="3086100" y="4900613"/>
          <p14:tracePt t="153512" x="3076575" y="4900613"/>
          <p14:tracePt t="153528" x="3071813" y="4900613"/>
          <p14:tracePt t="153545" x="3067050" y="4905375"/>
          <p14:tracePt t="153562" x="3067050" y="4910138"/>
          <p14:tracePt t="153578" x="3071813" y="4943475"/>
          <p14:tracePt t="153595" x="3081338" y="4981575"/>
          <p14:tracePt t="153611" x="3105150" y="5010150"/>
          <p14:tracePt t="153628" x="3143250" y="5048250"/>
          <p14:tracePt t="153645" x="3252788" y="5119688"/>
          <p14:tracePt t="153661" x="3348038" y="5167313"/>
          <p14:tracePt t="153678" x="3448050" y="5200650"/>
          <p14:tracePt t="153695" x="3600450" y="5229225"/>
          <p14:tracePt t="153712" x="3690938" y="5248275"/>
          <p14:tracePt t="153728" x="3767138" y="5267325"/>
          <p14:tracePt t="153745" x="3838575" y="5281613"/>
          <p14:tracePt t="153762" x="3957638" y="5295900"/>
          <p14:tracePt t="153778" x="4024313" y="5305425"/>
          <p14:tracePt t="153795" x="4100513" y="5319713"/>
          <p14:tracePt t="153811" x="4148138" y="5324475"/>
          <p14:tracePt t="153828" x="4195763" y="5324475"/>
          <p14:tracePt t="153845" x="4229100" y="5324475"/>
          <p14:tracePt t="153862" x="4257675" y="5324475"/>
          <p14:tracePt t="153878" x="4300538" y="5324475"/>
          <p14:tracePt t="153895" x="4376738" y="5310188"/>
          <p14:tracePt t="153911" x="4424363" y="5305425"/>
          <p14:tracePt t="153928" x="4467225" y="5286375"/>
          <p14:tracePt t="153945" x="4500563" y="5262563"/>
          <p14:tracePt t="153962" x="4519613" y="5253038"/>
          <p14:tracePt t="153978" x="4529138" y="5243513"/>
          <p14:tracePt t="153995" x="4533900" y="5238750"/>
          <p14:tracePt t="154012" x="4543425" y="5229225"/>
          <p14:tracePt t="154045" x="4552950" y="5229225"/>
          <p14:tracePt t="154062" x="4567238" y="5229225"/>
          <p14:tracePt t="154078" x="4610100" y="5229225"/>
          <p14:tracePt t="154095" x="4657725" y="5219700"/>
          <p14:tracePt t="154112" x="4724400" y="5214938"/>
          <p14:tracePt t="154129" x="4819650" y="5210175"/>
          <p14:tracePt t="154145" x="4867275" y="5210175"/>
          <p14:tracePt t="154161" x="4910138" y="5200650"/>
          <p14:tracePt t="154178" x="4938713" y="5200650"/>
          <p14:tracePt t="154195" x="4957763" y="5200650"/>
          <p14:tracePt t="154211" x="4962525" y="5200650"/>
          <p14:tracePt t="154228" x="4967288" y="5200650"/>
          <p14:tracePt t="154245" x="4976813" y="5200650"/>
          <p14:tracePt t="154533" x="5000625" y="5200650"/>
          <p14:tracePt t="154541" x="5033963" y="5200650"/>
          <p14:tracePt t="154548" x="5067300" y="5200650"/>
          <p14:tracePt t="154562" x="5138738" y="5200650"/>
          <p14:tracePt t="154578" x="5229225" y="5200650"/>
          <p14:tracePt t="154595" x="5338763" y="5200650"/>
          <p14:tracePt t="154612" x="5419725" y="5200650"/>
          <p14:tracePt t="154645" x="5557838" y="5200650"/>
          <p14:tracePt t="154678" x="5629275" y="5200650"/>
          <p14:tracePt t="154695" x="5657850" y="5200650"/>
          <p14:tracePt t="154711" x="5672138" y="5200650"/>
          <p14:tracePt t="154728" x="5681663" y="5200650"/>
          <p14:tracePt t="154745" x="5691188" y="5200650"/>
          <p14:tracePt t="154762" x="5695950" y="5200650"/>
          <p14:tracePt t="154812" x="5691188" y="5200650"/>
          <p14:tracePt t="154819" x="5681663" y="5210175"/>
          <p14:tracePt t="154828" x="5657850" y="5214938"/>
          <p14:tracePt t="154845" x="5538788" y="5248275"/>
          <p14:tracePt t="154861" x="5391150" y="5272088"/>
          <p14:tracePt t="154878" x="5210175" y="5272088"/>
          <p14:tracePt t="154895" x="5133975" y="5272088"/>
          <p14:tracePt t="154912" x="5081588" y="5267325"/>
          <p14:tracePt t="154928" x="5033963" y="5253038"/>
          <p14:tracePt t="154945" x="5024438" y="5253038"/>
          <p14:tracePt t="154961" x="5019675" y="5253038"/>
          <p14:tracePt t="154978" x="5014913" y="5253038"/>
          <p14:tracePt t="155025" x="5019675" y="5253038"/>
          <p14:tracePt t="155032" x="5024438" y="5253038"/>
          <p14:tracePt t="155045" x="5038725" y="5257800"/>
          <p14:tracePt t="155061" x="5129213" y="5286375"/>
          <p14:tracePt t="155078" x="5210175" y="5300663"/>
          <p14:tracePt t="155095" x="5281613" y="5310188"/>
          <p14:tracePt t="155111" x="5353050" y="5314950"/>
          <p14:tracePt t="155128" x="5429250" y="5314950"/>
          <p14:tracePt t="155145" x="5467350" y="5314950"/>
          <p14:tracePt t="155162" x="5486400" y="5314950"/>
          <p14:tracePt t="155178" x="5505450" y="5314950"/>
          <p14:tracePt t="155195" x="5514975" y="5314950"/>
          <p14:tracePt t="155211" x="5519738" y="5314950"/>
          <p14:tracePt t="155228" x="5524500" y="5314950"/>
          <p14:tracePt t="155245" x="5529263" y="5314950"/>
          <p14:tracePt t="156141" x="5500688" y="5314950"/>
          <p14:tracePt t="156147" x="5429250" y="5305425"/>
          <p14:tracePt t="156158" x="5329238" y="5286375"/>
          <p14:tracePt t="156170" x="5119688" y="5267325"/>
          <p14:tracePt t="156178" x="5014913" y="5253038"/>
          <p14:tracePt t="156195" x="4776788" y="5233988"/>
          <p14:tracePt t="156228" x="4176713" y="5243513"/>
          <p14:tracePt t="156261" x="3786188" y="5262563"/>
          <p14:tracePt t="156278" x="3619500" y="5262563"/>
          <p14:tracePt t="156295" x="3443288" y="5262563"/>
          <p14:tracePt t="156311" x="3381375" y="5262563"/>
          <p14:tracePt t="156328" x="3352800" y="5262563"/>
          <p14:tracePt t="156345" x="3333750" y="5262563"/>
          <p14:tracePt t="156566" x="3243263" y="5262563"/>
          <p14:tracePt t="156574" x="3157538" y="5262563"/>
          <p14:tracePt t="156581" x="3057525" y="5262563"/>
          <p14:tracePt t="156595" x="2867025" y="5262563"/>
          <p14:tracePt t="156611" x="2700338" y="5262563"/>
          <p14:tracePt t="156628" x="2586038" y="5229225"/>
          <p14:tracePt t="156645" x="2509838" y="5205413"/>
          <p14:tracePt t="156661" x="2409825" y="5176838"/>
          <p14:tracePt t="156678" x="2338388" y="5162550"/>
          <p14:tracePt t="156695" x="2266950" y="5153025"/>
          <p14:tracePt t="156711" x="2195513" y="5138738"/>
          <p14:tracePt t="156728" x="2119313" y="5138738"/>
          <p14:tracePt t="156745" x="2071688" y="5138738"/>
          <p14:tracePt t="156761" x="2019300" y="5138738"/>
          <p14:tracePt t="156778" x="1943100" y="5138738"/>
          <p14:tracePt t="156795" x="1885950" y="5138738"/>
          <p14:tracePt t="156811" x="1833563" y="5133975"/>
          <p14:tracePt t="156828" x="1800225" y="5133975"/>
          <p14:tracePt t="156845" x="1747838" y="5133975"/>
          <p14:tracePt t="156861" x="1719263" y="5133975"/>
          <p14:tracePt t="156878" x="1690688" y="5133975"/>
          <p14:tracePt t="156895" x="1662113" y="5133975"/>
          <p14:tracePt t="156911" x="1619250" y="5133975"/>
          <p14:tracePt t="156928" x="1604963" y="5133975"/>
          <p14:tracePt t="156945" x="1590675" y="5133975"/>
          <p14:tracePt t="156961" x="1581150" y="5133975"/>
          <p14:tracePt t="156978" x="1576388" y="5133975"/>
          <p14:tracePt t="156995" x="1566863" y="5133975"/>
          <p14:tracePt t="157036" x="1571625" y="5133975"/>
          <p14:tracePt t="157045" x="1581150" y="5133975"/>
          <p14:tracePt t="157061" x="1609725" y="5133975"/>
          <p14:tracePt t="157078" x="1690688" y="5124450"/>
          <p14:tracePt t="157095" x="1862138" y="5110163"/>
          <p14:tracePt t="157111" x="1966913" y="5095875"/>
          <p14:tracePt t="157128" x="2043113" y="5095875"/>
          <p14:tracePt t="157145" x="2114550" y="5095875"/>
          <p14:tracePt t="157161" x="2219325" y="5105400"/>
          <p14:tracePt t="157178" x="2276475" y="5105400"/>
          <p14:tracePt t="157195" x="2314575" y="5105400"/>
          <p14:tracePt t="157211" x="2362200" y="5105400"/>
          <p14:tracePt t="157228" x="2381250" y="5105400"/>
          <p14:tracePt t="157245" x="2390775" y="5105400"/>
          <p14:tracePt t="157261" x="2405063" y="5105400"/>
          <p14:tracePt t="157278" x="2414588" y="5105400"/>
          <p14:tracePt t="157295" x="2419350" y="5105400"/>
          <p14:tracePt t="157312" x="2424113" y="5105400"/>
          <p14:tracePt t="157557" x="2476500" y="5119688"/>
          <p14:tracePt t="157564" x="2547938" y="5133975"/>
          <p14:tracePt t="157578" x="2671763" y="5153025"/>
          <p14:tracePt t="157595" x="2795588" y="5157788"/>
          <p14:tracePt t="157611" x="2933700" y="5167313"/>
          <p14:tracePt t="157628" x="3067050" y="5162550"/>
          <p14:tracePt t="157645" x="3205163" y="5148263"/>
          <p14:tracePt t="157661" x="3257550" y="5133975"/>
          <p14:tracePt t="157678" x="3324225" y="5133975"/>
          <p14:tracePt t="157695" x="3395663" y="5133975"/>
          <p14:tracePt t="157711" x="3505200" y="5133975"/>
          <p14:tracePt t="157728" x="3600450" y="5148263"/>
          <p14:tracePt t="157745" x="3695700" y="5162550"/>
          <p14:tracePt t="157762" x="3833813" y="5176838"/>
          <p14:tracePt t="157778" x="3905250" y="5176838"/>
          <p14:tracePt t="157795" x="3952875" y="5176838"/>
          <p14:tracePt t="157811" x="3967163" y="5176838"/>
          <p14:tracePt t="157828" x="3971925" y="5176838"/>
          <p14:tracePt t="158004" x="4062413" y="5176838"/>
          <p14:tracePt t="158012" x="4162425" y="5172075"/>
          <p14:tracePt t="158019" x="4267200" y="5162550"/>
          <p14:tracePt t="158028" x="4362450" y="5162550"/>
          <p14:tracePt t="158045" x="4562475" y="5162550"/>
          <p14:tracePt t="158061" x="4752975" y="5167313"/>
          <p14:tracePt t="158078" x="4967288" y="5186363"/>
          <p14:tracePt t="158095" x="5100638" y="5210175"/>
          <p14:tracePt t="158111" x="5219700" y="5229225"/>
          <p14:tracePt t="158128" x="5291138" y="5243513"/>
          <p14:tracePt t="158144" x="5376863" y="5248275"/>
          <p14:tracePt t="158161" x="5419725" y="5248275"/>
          <p14:tracePt t="158178" x="5457825" y="5238750"/>
          <p14:tracePt t="158195" x="5495925" y="5224463"/>
          <p14:tracePt t="158211" x="5510213" y="5224463"/>
          <p14:tracePt t="158228" x="5519738" y="5224463"/>
          <p14:tracePt t="158245" x="5529263" y="5224463"/>
          <p14:tracePt t="158261" x="5538788" y="5224463"/>
          <p14:tracePt t="158710" x="5600700" y="5219700"/>
          <p14:tracePt t="158716" x="5700713" y="5210175"/>
          <p14:tracePt t="158728" x="5800725" y="5191125"/>
          <p14:tracePt t="158745" x="6105525" y="5162550"/>
          <p14:tracePt t="158761" x="6348413" y="5162550"/>
          <p14:tracePt t="158778" x="6538913" y="5167313"/>
          <p14:tracePt t="158811" x="7038975" y="5205413"/>
          <p14:tracePt t="158844" x="7372350" y="5224463"/>
          <p14:tracePt t="158861" x="7510463" y="5248275"/>
          <p14:tracePt t="158878" x="7691438" y="5272088"/>
          <p14:tracePt t="158895" x="7848600" y="5281613"/>
          <p14:tracePt t="158911" x="8005763" y="5276850"/>
          <p14:tracePt t="158928" x="8153400" y="5262563"/>
          <p14:tracePt t="158945" x="8377238" y="5243513"/>
          <p14:tracePt t="158961" x="8486775" y="5233988"/>
          <p14:tracePt t="158978" x="8539163" y="5229225"/>
          <p14:tracePt t="158995" x="8572500" y="5229225"/>
          <p14:tracePt t="159209" x="8543925" y="5157788"/>
          <p14:tracePt t="159215" x="8472488" y="5048250"/>
          <p14:tracePt t="159228" x="8420100" y="4976813"/>
          <p14:tracePt t="159245" x="8234363" y="4819650"/>
          <p14:tracePt t="159261" x="8143875" y="4733925"/>
          <p14:tracePt t="159278" x="8058150" y="4652963"/>
          <p14:tracePt t="159295" x="7972425" y="4548188"/>
          <p14:tracePt t="159311" x="7900988" y="4424363"/>
          <p14:tracePt t="159328" x="7881938" y="4386263"/>
          <p14:tracePt t="159345" x="7867650" y="4357688"/>
          <p14:tracePt t="159361" x="7858125" y="4324350"/>
          <p14:tracePt t="159378" x="7848600" y="4276725"/>
          <p14:tracePt t="159394" x="7829550" y="4233863"/>
          <p14:tracePt t="159411" x="7824788" y="4205288"/>
          <p14:tracePt t="159428" x="7810500" y="4176713"/>
          <p14:tracePt t="159444" x="7805738" y="4167188"/>
          <p14:tracePt t="159461" x="7800975" y="4162425"/>
          <p14:tracePt t="159478" x="7791450" y="4152900"/>
          <p14:tracePt t="159495" x="7772400" y="4143375"/>
          <p14:tracePt t="159511" x="7748588" y="4124325"/>
          <p14:tracePt t="159528" x="7724775" y="4110038"/>
          <p14:tracePt t="159544" x="7715250" y="4090988"/>
          <p14:tracePt t="159561" x="7696200" y="4071938"/>
          <p14:tracePt t="159578" x="7686675" y="4062413"/>
          <p14:tracePt t="159594" x="7681913" y="4057650"/>
          <p14:tracePt t="159611" x="7672388" y="4048125"/>
          <p14:tracePt t="159628" x="7662863" y="4038600"/>
          <p14:tracePt t="159644" x="7658100" y="4033838"/>
          <p14:tracePt t="159661" x="7648575" y="4029075"/>
          <p14:tracePt t="159877" x="7600950" y="4029075"/>
          <p14:tracePt t="159884" x="7558088" y="4029075"/>
          <p14:tracePt t="159895" x="7524750" y="4029075"/>
          <p14:tracePt t="159911" x="7453313" y="4029075"/>
          <p14:tracePt t="159928" x="7391400" y="4029075"/>
          <p14:tracePt t="159945" x="7348538" y="4029075"/>
          <p14:tracePt t="159961" x="7315200" y="4029075"/>
          <p14:tracePt t="159978" x="7262813" y="4024313"/>
          <p14:tracePt t="159994" x="7239000" y="4014788"/>
          <p14:tracePt t="160011" x="7215188" y="4005263"/>
          <p14:tracePt t="160028" x="7200900" y="3995738"/>
          <p14:tracePt t="160044" x="7186613" y="3952875"/>
          <p14:tracePt t="160061" x="7172325" y="3905250"/>
          <p14:tracePt t="160078" x="7172325" y="3852863"/>
          <p14:tracePt t="160094" x="7181850" y="3810000"/>
          <p14:tracePt t="160111" x="7205663" y="3767138"/>
          <p14:tracePt t="160128" x="7229475" y="3743325"/>
          <p14:tracePt t="160145" x="7248525" y="3729038"/>
          <p14:tracePt t="160161" x="7272338" y="3709988"/>
          <p14:tracePt t="160178" x="7319963" y="3695700"/>
          <p14:tracePt t="160194" x="7372350" y="3686175"/>
          <p14:tracePt t="160211" x="7424738" y="3676650"/>
          <p14:tracePt t="160228" x="7481888" y="3671888"/>
          <p14:tracePt t="160245" x="7519988" y="3671888"/>
          <p14:tracePt t="160261" x="7562850" y="3671888"/>
          <p14:tracePt t="160278" x="7600950" y="3681413"/>
          <p14:tracePt t="160295" x="7648575" y="3690938"/>
          <p14:tracePt t="160311" x="7677150" y="3709988"/>
          <p14:tracePt t="160328" x="7691438" y="3719513"/>
          <p14:tracePt t="160344" x="7705725" y="3729038"/>
          <p14:tracePt t="160361" x="7729538" y="3743325"/>
          <p14:tracePt t="160378" x="7739063" y="3762375"/>
          <p14:tracePt t="160394" x="7748588" y="3781425"/>
          <p14:tracePt t="160411" x="7767638" y="3824288"/>
          <p14:tracePt t="160428" x="7772400" y="3848100"/>
          <p14:tracePt t="160444" x="7781925" y="3862388"/>
          <p14:tracePt t="160461" x="7781925" y="3871913"/>
          <p14:tracePt t="160478" x="7781925" y="3881438"/>
          <p14:tracePt t="160494" x="7781925" y="3886200"/>
          <p14:tracePt t="160511" x="7781925" y="3890963"/>
          <p14:tracePt t="160528" x="7786688" y="3900488"/>
          <p14:tracePt t="160544" x="7791450" y="3919538"/>
          <p14:tracePt t="160561" x="7791450" y="3929063"/>
          <p14:tracePt t="160578" x="7791450" y="3943350"/>
          <p14:tracePt t="160595" x="7791450" y="3957638"/>
          <p14:tracePt t="160611" x="7791450" y="3962400"/>
          <p14:tracePt t="160628" x="7791450" y="3967163"/>
          <p14:tracePt t="160644" x="7791450" y="3976688"/>
          <p14:tracePt t="160661" x="7791450" y="3981450"/>
          <p14:tracePt t="161161" x="7786688" y="4019550"/>
          <p14:tracePt t="161168" x="7772400" y="4048125"/>
          <p14:tracePt t="161178" x="7758113" y="4076700"/>
          <p14:tracePt t="161194" x="7729538" y="4119563"/>
          <p14:tracePt t="161211" x="7705725" y="4162425"/>
          <p14:tracePt t="161228" x="7691438" y="4181475"/>
          <p14:tracePt t="161261" x="7677150" y="4205288"/>
          <p14:tracePt t="161294" x="7662863" y="4233863"/>
          <p14:tracePt t="161311" x="7653338" y="4238625"/>
          <p14:tracePt t="161328" x="7639050" y="4252913"/>
          <p14:tracePt t="161344" x="7629525" y="4262438"/>
          <p14:tracePt t="161361" x="7624763" y="4267200"/>
          <p14:tracePt t="161378" x="7620000" y="4271963"/>
          <p14:tracePt t="161394" x="7605713" y="4281488"/>
          <p14:tracePt t="161411" x="7581900" y="4310063"/>
          <p14:tracePt t="161427" x="7562850" y="4338638"/>
          <p14:tracePt t="161444" x="7539038" y="4362450"/>
          <p14:tracePt t="161461" x="7510463" y="4391025"/>
          <p14:tracePt t="161478" x="7486650" y="4410075"/>
          <p14:tracePt t="161494" x="7467600" y="4424363"/>
          <p14:tracePt t="161511" x="7443788" y="4438650"/>
          <p14:tracePt t="161528" x="7405688" y="4462463"/>
          <p14:tracePt t="161544" x="7386638" y="4476750"/>
          <p14:tracePt t="161561" x="7362825" y="4486275"/>
          <p14:tracePt t="161578" x="7334250" y="4495800"/>
          <p14:tracePt t="161594" x="7286625" y="4510088"/>
          <p14:tracePt t="161611" x="7262813" y="4514850"/>
          <p14:tracePt t="161628" x="7243763" y="4514850"/>
          <p14:tracePt t="161644" x="7224713" y="4514850"/>
          <p14:tracePt t="161661" x="7219950" y="4514850"/>
          <p14:tracePt t="161678" x="7215188" y="4514850"/>
          <p14:tracePt t="161694" x="7205663" y="4514850"/>
          <p14:tracePt t="162247" x="7210425" y="4514850"/>
          <p14:tracePt t="162254" x="7215188" y="4514850"/>
          <p14:tracePt t="162262" x="7219950" y="4514850"/>
          <p14:tracePt t="162277" x="7234238" y="4514850"/>
          <p14:tracePt t="162295" x="7253288" y="4514850"/>
          <p14:tracePt t="162311" x="7296150" y="4514850"/>
          <p14:tracePt t="162344" x="7448550" y="4514850"/>
          <p14:tracePt t="162377" x="7534275" y="4514850"/>
          <p14:tracePt t="162394" x="7610475" y="4514850"/>
          <p14:tracePt t="162411" x="7658100" y="4514850"/>
          <p14:tracePt t="162427" x="7739063" y="4500563"/>
          <p14:tracePt t="162444" x="7843838" y="4491038"/>
          <p14:tracePt t="162461" x="7891463" y="4491038"/>
          <p14:tracePt t="162478" x="7934325" y="4491038"/>
          <p14:tracePt t="162494" x="7972425" y="4491038"/>
          <p14:tracePt t="162511" x="8024813" y="4491038"/>
          <p14:tracePt t="162528" x="8053388" y="4491038"/>
          <p14:tracePt t="162544" x="8081963" y="4491038"/>
          <p14:tracePt t="162561" x="8115300" y="4491038"/>
          <p14:tracePt t="162578" x="8162925" y="4491038"/>
          <p14:tracePt t="162594" x="8191500" y="4486275"/>
          <p14:tracePt t="162611" x="8220075" y="4486275"/>
          <p14:tracePt t="162628" x="8267700" y="4481513"/>
          <p14:tracePt t="162644" x="8286750" y="4481513"/>
          <p14:tracePt t="162661" x="8324850" y="4471988"/>
          <p14:tracePt t="162678" x="8362950" y="4471988"/>
          <p14:tracePt t="162694" x="8443913" y="4471988"/>
          <p14:tracePt t="162711" x="8501063" y="4467225"/>
          <p14:tracePt t="162728" x="8562975" y="4467225"/>
          <p14:tracePt t="162744" x="8596313" y="4467225"/>
          <p14:tracePt t="162761" x="8643938" y="4467225"/>
          <p14:tracePt t="162778" x="8667750" y="4467225"/>
          <p14:tracePt t="162794" x="8677275" y="4467225"/>
          <p14:tracePt t="162811" x="8696325" y="4467225"/>
          <p14:tracePt t="162828" x="8705850" y="4462463"/>
          <p14:tracePt t="162844" x="8715375" y="4462463"/>
          <p14:tracePt t="162861" x="8720138" y="4462463"/>
          <p14:tracePt t="162878" x="8729663" y="4462463"/>
          <p14:tracePt t="162894" x="8734425" y="4462463"/>
          <p14:tracePt t="163238" x="8729663" y="4467225"/>
          <p14:tracePt t="163245" x="8715375" y="4476750"/>
          <p14:tracePt t="163253" x="8705850" y="4491038"/>
          <p14:tracePt t="163261" x="8686800" y="4510088"/>
          <p14:tracePt t="163278" x="8653463" y="4538663"/>
          <p14:tracePt t="163294" x="8629650" y="4562475"/>
          <p14:tracePt t="163311" x="8601075" y="4591050"/>
          <p14:tracePt t="163344" x="8577263" y="4614863"/>
          <p14:tracePt t="163377" x="8553450" y="4648200"/>
          <p14:tracePt t="163394" x="8534400" y="4686300"/>
          <p14:tracePt t="163411" x="8510588" y="4714875"/>
          <p14:tracePt t="163427" x="8472488" y="4757738"/>
          <p14:tracePt t="163444" x="8458200" y="4772025"/>
          <p14:tracePt t="163461" x="8439150" y="4791075"/>
          <p14:tracePt t="163477" x="8424863" y="4800600"/>
          <p14:tracePt t="163494" x="8410575" y="4805363"/>
          <p14:tracePt t="163511" x="8396288" y="4814888"/>
          <p14:tracePt t="163528" x="8382000" y="4819650"/>
          <p14:tracePt t="163544" x="8358188" y="4824413"/>
          <p14:tracePt t="163561" x="8324850" y="4838700"/>
          <p14:tracePt t="163578" x="8310563" y="4848225"/>
          <p14:tracePt t="163594" x="8296275" y="4848225"/>
          <p14:tracePt t="163611" x="8277225" y="4848225"/>
          <p14:tracePt t="163627" x="8272463" y="4848225"/>
          <p14:tracePt t="163644" x="8262938" y="4848225"/>
          <p14:tracePt t="163661" x="8258175" y="4848225"/>
          <p14:tracePt t="163677" x="8248650" y="4848225"/>
          <p14:tracePt t="163694" x="8243888" y="4848225"/>
          <p14:tracePt t="163711" x="8234363" y="4843463"/>
          <p14:tracePt t="163727" x="8229600" y="4838700"/>
          <p14:tracePt t="163744" x="8220075" y="4838700"/>
          <p14:tracePt t="163761" x="8215313" y="4833938"/>
          <p14:tracePt t="163777" x="8205788" y="4824413"/>
          <p14:tracePt t="163794" x="8196263" y="4819650"/>
          <p14:tracePt t="163811" x="8191500" y="4814888"/>
          <p14:tracePt t="163827" x="8186738" y="4810125"/>
          <p14:tracePt t="163845" x="8177213" y="4810125"/>
          <p14:tracePt t="163861" x="8172450" y="4810125"/>
          <p14:tracePt t="163894" x="8167688" y="4810125"/>
          <p14:tracePt t="163911" x="8158163" y="4800600"/>
          <p14:tracePt t="163927" x="8148638" y="4791075"/>
          <p14:tracePt t="163944" x="8139113" y="4786313"/>
          <p14:tracePt t="163961" x="8134350" y="4781550"/>
          <p14:tracePt t="163978" x="8129588" y="4781550"/>
          <p14:tracePt t="164456" x="8129588" y="4776788"/>
          <p14:tracePt t="164463" x="8129588" y="4772025"/>
          <p14:tracePt t="164471" x="8134350" y="4772025"/>
          <p14:tracePt t="164479" x="8139113" y="4767263"/>
          <p14:tracePt t="164494" x="8148638" y="4762500"/>
          <p14:tracePt t="164511" x="8158163" y="4757738"/>
          <p14:tracePt t="164527" x="8167688" y="4752975"/>
          <p14:tracePt t="164561" x="8196263" y="4748213"/>
          <p14:tracePt t="164594" x="8220075" y="4733925"/>
          <p14:tracePt t="164611" x="8243888" y="4733925"/>
          <p14:tracePt t="164627" x="8258175" y="4733925"/>
          <p14:tracePt t="164644" x="8267700" y="4733925"/>
          <p14:tracePt t="164661" x="8291513" y="4733925"/>
          <p14:tracePt t="164677" x="8310563" y="4733925"/>
          <p14:tracePt t="164694" x="8324850" y="4733925"/>
          <p14:tracePt t="164711" x="8343900" y="4733925"/>
          <p14:tracePt t="164727" x="8362950" y="4733925"/>
          <p14:tracePt t="164744" x="8377238" y="4733925"/>
          <p14:tracePt t="164761" x="8386763" y="4733925"/>
          <p14:tracePt t="164777" x="8401050" y="4733925"/>
          <p14:tracePt t="164794" x="8420100" y="4733925"/>
          <p14:tracePt t="164811" x="8429625" y="4733925"/>
          <p14:tracePt t="164827" x="8434388" y="4733925"/>
          <p14:tracePt t="164844" x="8443913" y="4733925"/>
          <p14:tracePt t="164861" x="8453438" y="4733925"/>
          <p14:tracePt t="164978" x="8448675" y="4733925"/>
          <p14:tracePt t="164984" x="8443913" y="4733925"/>
          <p14:tracePt t="164994" x="8434388" y="4733925"/>
          <p14:tracePt t="165011" x="8405813" y="4738688"/>
          <p14:tracePt t="165028" x="8358188" y="4738688"/>
          <p14:tracePt t="165044" x="8334375" y="4738688"/>
          <p14:tracePt t="165061" x="8324850" y="4738688"/>
          <p14:tracePt t="165077" x="8310563" y="4738688"/>
          <p14:tracePt t="165094" x="8296275" y="4738688"/>
          <p14:tracePt t="165111" x="8286750" y="4738688"/>
          <p14:tracePt t="165127" x="8272463" y="4738688"/>
          <p14:tracePt t="165144" x="8253413" y="4738688"/>
          <p14:tracePt t="165161" x="8220075" y="4738688"/>
          <p14:tracePt t="165177" x="8201025" y="4752975"/>
          <p14:tracePt t="165194" x="8186738" y="4752975"/>
          <p14:tracePt t="165211" x="8181975" y="4752975"/>
          <p14:tracePt t="165227" x="8172450" y="4752975"/>
          <p14:tracePt t="165308" x="8177213" y="4757738"/>
          <p14:tracePt t="165315" x="8181975" y="4762500"/>
          <p14:tracePt t="165327" x="8186738" y="4762500"/>
          <p14:tracePt t="165344" x="8220075" y="4772025"/>
          <p14:tracePt t="165361" x="8243888" y="4772025"/>
          <p14:tracePt t="165377" x="8272463" y="4772025"/>
          <p14:tracePt t="165394" x="8301038" y="4772025"/>
          <p14:tracePt t="165411" x="8329613" y="4772025"/>
          <p14:tracePt t="165427" x="8353425" y="4772025"/>
          <p14:tracePt t="165444" x="8367713" y="4772025"/>
          <p14:tracePt t="165461" x="8386763" y="4772025"/>
          <p14:tracePt t="165477" x="8401050" y="4772025"/>
          <p14:tracePt t="165494" x="8410575" y="4776788"/>
          <p14:tracePt t="165511" x="8420100" y="4776788"/>
          <p14:tracePt t="165527" x="8429625" y="4776788"/>
          <p14:tracePt t="165544" x="8439150" y="4776788"/>
          <p14:tracePt t="165561" x="8443913" y="4776788"/>
          <p14:tracePt t="165645" x="8448675" y="4776788"/>
          <p14:tracePt t="165968" x="8505825" y="4791075"/>
          <p14:tracePt t="165975" x="8582025" y="4805363"/>
          <p14:tracePt t="165982" x="8662988" y="4824413"/>
          <p14:tracePt t="165994" x="8734425" y="4843463"/>
          <p14:tracePt t="166012" x="8858250" y="4905375"/>
          <p14:tracePt t="166028" x="8915400" y="4938713"/>
          <p14:tracePt t="166060" x="8977313" y="4991100"/>
          <p14:tracePt t="166094" x="8996363" y="5010150"/>
          <p14:tracePt t="166111" x="9005888" y="5014913"/>
          <p14:tracePt t="166127" x="9010650" y="5014913"/>
          <p14:tracePt t="166144" x="9015413" y="5014913"/>
          <p14:tracePt t="166161" x="9024938" y="5019675"/>
          <p14:tracePt t="166177" x="9034463" y="5024438"/>
          <p14:tracePt t="166194" x="9043988" y="5029200"/>
          <p14:tracePt t="166211" x="9053513" y="5029200"/>
          <p14:tracePt t="166227" x="9058275" y="5029200"/>
          <p14:tracePt t="166244" x="9063038" y="5029200"/>
          <p14:tracePt t="166261" x="9067800" y="5038725"/>
          <p14:tracePt t="166277" x="9067800" y="5053013"/>
          <p14:tracePt t="166294" x="9067800" y="5067300"/>
          <p14:tracePt t="166311" x="9058275" y="5076825"/>
          <p14:tracePt t="166327" x="9029700" y="5105400"/>
          <p14:tracePt t="166344" x="9001125" y="5124450"/>
          <p14:tracePt t="166361" x="8963025" y="5133975"/>
          <p14:tracePt t="166377" x="8934450" y="5133975"/>
          <p14:tracePt t="166394" x="8910638" y="5119688"/>
          <p14:tracePt t="166410" x="8896350" y="5019675"/>
          <p14:tracePt t="166427" x="8896350" y="4905375"/>
          <p14:tracePt t="166444" x="8915400" y="4824413"/>
          <p14:tracePt t="166460" x="8934450" y="4795838"/>
          <p14:tracePt t="166477" x="8948738" y="4776788"/>
          <p14:tracePt t="166494" x="8967788" y="4767263"/>
          <p14:tracePt t="166511" x="9005888" y="4762500"/>
          <p14:tracePt t="166527" x="9039225" y="4762500"/>
          <p14:tracePt t="166544" x="9086850" y="4791075"/>
          <p14:tracePt t="166561" x="9134475" y="4829175"/>
          <p14:tracePt t="166577" x="9201150" y="4919663"/>
          <p14:tracePt t="166594" x="9229725" y="4948238"/>
          <p14:tracePt t="166611" x="9244013" y="4976813"/>
          <p14:tracePt t="166628" x="9253538" y="5005388"/>
          <p14:tracePt t="166644" x="9253538" y="5024438"/>
          <p14:tracePt t="166661" x="9244013" y="5048250"/>
          <p14:tracePt t="166677" x="9224963" y="5062538"/>
          <p14:tracePt t="166694" x="9144000" y="5105400"/>
          <p14:tracePt t="166711" x="9072563" y="5119688"/>
          <p14:tracePt t="166727" x="9001125" y="5124450"/>
          <p14:tracePt t="166744" x="8948738" y="5119688"/>
          <p14:tracePt t="166761" x="8901113" y="5091113"/>
          <p14:tracePt t="166777" x="8877300" y="5029200"/>
          <p14:tracePt t="166794" x="8882063" y="4938713"/>
          <p14:tracePt t="166810" x="8905875" y="4862513"/>
          <p14:tracePt t="166827" x="8953500" y="4814888"/>
          <p14:tracePt t="166844" x="9029700" y="4786313"/>
          <p14:tracePt t="166861" x="9120188" y="4786313"/>
          <p14:tracePt t="166877" x="9234488" y="4843463"/>
          <p14:tracePt t="166894" x="9272588" y="4867275"/>
          <p14:tracePt t="166911" x="9296400" y="4891088"/>
          <p14:tracePt t="166927" x="9305925" y="4914900"/>
          <p14:tracePt t="166929" x="9320213" y="4924425"/>
          <p14:tracePt t="166944" x="9324975" y="4948238"/>
          <p14:tracePt t="166961" x="9324975" y="4967288"/>
          <p14:tracePt t="166977" x="9305925" y="4991100"/>
          <p14:tracePt t="166994" x="9253538" y="5024438"/>
          <p14:tracePt t="167010" x="9096375" y="5067300"/>
          <p14:tracePt t="167027" x="9005888" y="5072063"/>
          <p14:tracePt t="167044" x="8953500" y="5067300"/>
          <p14:tracePt t="167061" x="8905875" y="5033963"/>
          <p14:tracePt t="167077" x="8891588" y="4986338"/>
          <p14:tracePt t="167094" x="8901113" y="4910138"/>
          <p14:tracePt t="167111" x="8929688" y="4872038"/>
          <p14:tracePt t="167127" x="9005888" y="4833938"/>
          <p14:tracePt t="167144" x="9072563" y="4833938"/>
          <p14:tracePt t="167160" x="9129713" y="4838700"/>
          <p14:tracePt t="167177" x="9158288" y="4857750"/>
          <p14:tracePt t="167194" x="9182100" y="4886325"/>
          <p14:tracePt t="167211" x="9182100" y="4910138"/>
          <p14:tracePt t="167227" x="9172575" y="4938713"/>
          <p14:tracePt t="167244" x="9124950" y="4976813"/>
          <p14:tracePt t="167260" x="9086850" y="5000625"/>
          <p14:tracePt t="167277" x="9048750" y="5019675"/>
          <p14:tracePt t="167294" x="9034463" y="5024438"/>
          <p14:tracePt t="167311" x="9020175" y="5029200"/>
          <p14:tracePt t="167722" x="8848725" y="5029200"/>
          <p14:tracePt t="167730" x="8615363" y="5019675"/>
          <p14:tracePt t="167737" x="8429625" y="5010150"/>
          <p14:tracePt t="167744" x="8239125" y="4986338"/>
          <p14:tracePt t="167777" x="7739063" y="4905375"/>
          <p14:tracePt t="167811" x="7658100" y="4886325"/>
          <p14:tracePt t="168044" x="7605713" y="4876800"/>
          <p14:tracePt t="168052" x="7515225" y="4872038"/>
          <p14:tracePt t="168060" x="7424738" y="4852988"/>
          <p14:tracePt t="168077" x="7267575" y="4833938"/>
          <p14:tracePt t="168094" x="7134225" y="4819650"/>
          <p14:tracePt t="168110" x="6929438" y="4800600"/>
          <p14:tracePt t="168127" x="6796088" y="4791075"/>
          <p14:tracePt t="168144" x="6700838" y="4786313"/>
          <p14:tracePt t="168160" x="6643688" y="4786313"/>
          <p14:tracePt t="168177" x="6567488" y="4786313"/>
          <p14:tracePt t="168194" x="6510338" y="4786313"/>
          <p14:tracePt t="168211" x="6462713" y="4776788"/>
          <p14:tracePt t="168227" x="6424613" y="4772025"/>
          <p14:tracePt t="168244" x="6376988" y="4772025"/>
          <p14:tracePt t="168260" x="6367463" y="4772025"/>
          <p14:tracePt t="168277" x="6357938" y="4772025"/>
          <p14:tracePt t="168294" x="6343650" y="4772025"/>
          <p14:tracePt t="168310" x="6329363" y="4772025"/>
          <p14:tracePt t="168327" x="6310313" y="4772025"/>
          <p14:tracePt t="168344" x="6291263" y="4772025"/>
          <p14:tracePt t="168360" x="6272213" y="4772025"/>
          <p14:tracePt t="168377" x="6262688" y="4772025"/>
          <p14:tracePt t="168394" x="6257925" y="4772025"/>
          <p14:tracePt t="168410" x="6248400" y="4772025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Enhanced for loop</a:t>
            </a:r>
            <a:endParaRPr lang="ko-KR" altLang="en-US" smtClean="0"/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495300" y="1196752"/>
            <a:ext cx="8994204" cy="51845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java.util.ArrayList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java.util.List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ForLoop_4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[])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List&lt;String&gt; messages = new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&lt;&gt;();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messages.add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("Hello");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messages.add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("Java");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 final String message : messages )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final char[]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charArray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message.toCharArray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 final char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aChar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charArray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Character.toUpperCase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aChar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7832775" y="4221088"/>
            <a:ext cx="1440705" cy="13852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22635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01"/>
    </mc:Choice>
    <mc:Fallback xmlns="">
      <p:transition spd="slow" advTm="9130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15" x="6191250" y="4652963"/>
          <p14:tracePt t="622" x="6100763" y="4514850"/>
          <p14:tracePt t="635" x="5967413" y="4333875"/>
          <p14:tracePt t="652" x="5524500" y="3748088"/>
          <p14:tracePt t="669" x="5148263" y="3438525"/>
          <p14:tracePt t="686" x="4824413" y="3200400"/>
          <p14:tracePt t="719" x="4281488" y="2986088"/>
          <p14:tracePt t="752" x="4133850" y="2952750"/>
          <p14:tracePt t="768" x="4114800" y="2947988"/>
          <p14:tracePt t="785" x="4110038" y="2947988"/>
          <p14:tracePt t="982" x="4038600" y="2919413"/>
          <p14:tracePt t="989" x="3948113" y="2867025"/>
          <p14:tracePt t="1001" x="3852863" y="2809875"/>
          <p14:tracePt t="1018" x="3571875" y="2652713"/>
          <p14:tracePt t="1035" x="3433763" y="2581275"/>
          <p14:tracePt t="1052" x="3333750" y="2538413"/>
          <p14:tracePt t="1068" x="3281363" y="2514600"/>
          <p14:tracePt t="1069" x="3252788" y="2505075"/>
          <p14:tracePt t="1085" x="3228975" y="2490788"/>
          <p14:tracePt t="1101" x="3209925" y="2471738"/>
          <p14:tracePt t="1119" x="3200400" y="2462213"/>
          <p14:tracePt t="1135" x="3176588" y="2452688"/>
          <p14:tracePt t="1151" x="3171825" y="2438400"/>
          <p14:tracePt t="1168" x="3167063" y="2424113"/>
          <p14:tracePt t="1185" x="3157538" y="2405063"/>
          <p14:tracePt t="1201" x="3157538" y="2366963"/>
          <p14:tracePt t="1218" x="3167063" y="2338388"/>
          <p14:tracePt t="1235" x="3171825" y="2314575"/>
          <p14:tracePt t="1251" x="3176588" y="2300288"/>
          <p14:tracePt t="1268" x="3186113" y="2290763"/>
          <p14:tracePt t="1285" x="3190875" y="2281238"/>
          <p14:tracePt t="1301" x="3190875" y="2276475"/>
          <p14:tracePt t="1318" x="3190875" y="2271713"/>
          <p14:tracePt t="1357" x="3181350" y="2276475"/>
          <p14:tracePt t="1368" x="3162300" y="2290763"/>
          <p14:tracePt t="1385" x="3019425" y="2357438"/>
          <p14:tracePt t="1401" x="2890838" y="2400300"/>
          <p14:tracePt t="1418" x="2771775" y="2438400"/>
          <p14:tracePt t="1435" x="2633663" y="2466975"/>
          <p14:tracePt t="1451" x="2452688" y="2490788"/>
          <p14:tracePt t="1468" x="2371725" y="2490788"/>
          <p14:tracePt t="1485" x="2300288" y="2481263"/>
          <p14:tracePt t="1502" x="2219325" y="2457450"/>
          <p14:tracePt t="1518" x="2181225" y="2424113"/>
          <p14:tracePt t="1535" x="2143125" y="2338388"/>
          <p14:tracePt t="1551" x="2119313" y="2243138"/>
          <p14:tracePt t="1568" x="2119313" y="2128838"/>
          <p14:tracePt t="1585" x="2143125" y="2043113"/>
          <p14:tracePt t="1601" x="2171700" y="1976438"/>
          <p14:tracePt t="1618" x="2209800" y="1938338"/>
          <p14:tracePt t="1635" x="2347913" y="1866900"/>
          <p14:tracePt t="1651" x="2486025" y="1847850"/>
          <p14:tracePt t="1668" x="2600325" y="1852613"/>
          <p14:tracePt t="1685" x="2705100" y="1866900"/>
          <p14:tracePt t="1701" x="2857500" y="1919288"/>
          <p14:tracePt t="1718" x="2933700" y="1947863"/>
          <p14:tracePt t="1735" x="2986088" y="1976438"/>
          <p14:tracePt t="1752" x="3043238" y="2033588"/>
          <p14:tracePt t="1768" x="3071813" y="2100263"/>
          <p14:tracePt t="1785" x="3100388" y="2166938"/>
          <p14:tracePt t="1801" x="3109913" y="2209800"/>
          <p14:tracePt t="1818" x="3124200" y="2247900"/>
          <p14:tracePt t="1835" x="3128963" y="2271713"/>
          <p14:tracePt t="1851" x="3133725" y="2295525"/>
          <p14:tracePt t="1868" x="3143250" y="2319338"/>
          <p14:tracePt t="1885" x="3157538" y="2343150"/>
          <p14:tracePt t="1901" x="3157538" y="2357438"/>
          <p14:tracePt t="1918" x="3157538" y="2362200"/>
          <p14:tracePt t="1935" x="3157538" y="2371725"/>
          <p14:tracePt t="1951" x="3157538" y="2381250"/>
          <p14:tracePt t="1968" x="3157538" y="2386013"/>
          <p14:tracePt t="1985" x="3152775" y="2395538"/>
          <p14:tracePt t="2001" x="3143250" y="2409825"/>
          <p14:tracePt t="2018" x="3143250" y="2414588"/>
          <p14:tracePt t="2035" x="3143250" y="2419350"/>
          <p14:tracePt t="4137" x="3143250" y="2428875"/>
          <p14:tracePt t="4145" x="3143250" y="2443163"/>
          <p14:tracePt t="4153" x="3143250" y="2447925"/>
          <p14:tracePt t="4184" x="3143250" y="2462213"/>
          <p14:tracePt t="4218" x="3143250" y="2476500"/>
          <p14:tracePt t="4251" x="3143250" y="2481263"/>
          <p14:tracePt t="4268" x="3143250" y="2486025"/>
          <p14:tracePt t="4285" x="3143250" y="2509838"/>
          <p14:tracePt t="4301" x="3143250" y="2528888"/>
          <p14:tracePt t="4318" x="3143250" y="2552700"/>
          <p14:tracePt t="4334" x="3143250" y="2571750"/>
          <p14:tracePt t="4351" x="3143250" y="2624138"/>
          <p14:tracePt t="4368" x="3143250" y="2676525"/>
          <p14:tracePt t="4385" x="3128963" y="2724150"/>
          <p14:tracePt t="4402" x="3114675" y="2786063"/>
          <p14:tracePt t="4418" x="3105150" y="2824163"/>
          <p14:tracePt t="4435" x="3081338" y="2895600"/>
          <p14:tracePt t="4451" x="3052763" y="2981325"/>
          <p14:tracePt t="4468" x="3014663" y="3095625"/>
          <p14:tracePt t="4485" x="3000375" y="3143250"/>
          <p14:tracePt t="4501" x="2976563" y="3200400"/>
          <p14:tracePt t="4518" x="2943225" y="3295650"/>
          <p14:tracePt t="4535" x="2886075" y="3443288"/>
          <p14:tracePt t="4551" x="2867025" y="3495675"/>
          <p14:tracePt t="4568" x="2847975" y="3533775"/>
          <p14:tracePt t="4584" x="2828925" y="3567113"/>
          <p14:tracePt t="4601" x="2805113" y="3605213"/>
          <p14:tracePt t="4618" x="2790825" y="3638550"/>
          <p14:tracePt t="4634" x="2767013" y="3676650"/>
          <p14:tracePt t="4651" x="2709863" y="3757613"/>
          <p14:tracePt t="4668" x="2667000" y="3814763"/>
          <p14:tracePt t="4684" x="2633663" y="3871913"/>
          <p14:tracePt t="4701" x="2609850" y="3905250"/>
          <p14:tracePt t="4718" x="2586038" y="3933825"/>
          <p14:tracePt t="4734" x="2581275" y="3938588"/>
          <p14:tracePt t="4990" x="2533650" y="3976688"/>
          <p14:tracePt t="4996" x="2471738" y="4038600"/>
          <p14:tracePt t="5005" x="2409825" y="4090988"/>
          <p14:tracePt t="5018" x="2252663" y="4181475"/>
          <p14:tracePt t="5034" x="2090738" y="4257675"/>
          <p14:tracePt t="5051" x="1962150" y="4305300"/>
          <p14:tracePt t="5068" x="1857375" y="4333875"/>
          <p14:tracePt t="5070" x="1809750" y="4338638"/>
          <p14:tracePt t="5084" x="1695450" y="4362450"/>
          <p14:tracePt t="5101" x="1614488" y="4371975"/>
          <p14:tracePt t="5118" x="1543050" y="4386263"/>
          <p14:tracePt t="5134" x="1490663" y="4386263"/>
          <p14:tracePt t="5151" x="1443038" y="4386263"/>
          <p14:tracePt t="5168" x="1428750" y="4386263"/>
          <p14:tracePt t="5185" x="1414463" y="4386263"/>
          <p14:tracePt t="5201" x="1400175" y="4386263"/>
          <p14:tracePt t="5218" x="1381125" y="4386263"/>
          <p14:tracePt t="5234" x="1366838" y="4386263"/>
          <p14:tracePt t="5251" x="1352550" y="4386263"/>
          <p14:tracePt t="5268" x="1319213" y="4381500"/>
          <p14:tracePt t="5284" x="1295400" y="4381500"/>
          <p14:tracePt t="5301" x="1271588" y="4386263"/>
          <p14:tracePt t="5318" x="1238250" y="4405313"/>
          <p14:tracePt t="5334" x="1176338" y="4429125"/>
          <p14:tracePt t="5351" x="1119188" y="4452938"/>
          <p14:tracePt t="5368" x="1076325" y="4462463"/>
          <p14:tracePt t="5384" x="1033463" y="4476750"/>
          <p14:tracePt t="5401" x="971550" y="4471988"/>
          <p14:tracePt t="5418" x="942975" y="4457700"/>
          <p14:tracePt t="5434" x="904875" y="4429125"/>
          <p14:tracePt t="5451" x="881063" y="4405313"/>
          <p14:tracePt t="5468" x="828675" y="4286250"/>
          <p14:tracePt t="5484" x="819150" y="4171950"/>
          <p14:tracePt t="5501" x="828675" y="4076700"/>
          <p14:tracePt t="5518" x="871538" y="4010025"/>
          <p14:tracePt t="5534" x="900113" y="3995738"/>
          <p14:tracePt t="5551" x="938213" y="3967163"/>
          <p14:tracePt t="5568" x="985838" y="3962400"/>
          <p14:tracePt t="5584" x="1066800" y="3986213"/>
          <p14:tracePt t="5601" x="1123950" y="4019550"/>
          <p14:tracePt t="5618" x="1166813" y="4076700"/>
          <p14:tracePt t="5634" x="1190625" y="4124325"/>
          <p14:tracePt t="5651" x="1204913" y="4171950"/>
          <p14:tracePt t="5668" x="1204913" y="4191000"/>
          <p14:tracePt t="5685" x="1195388" y="4224338"/>
          <p14:tracePt t="5701" x="1195388" y="4324350"/>
          <p14:tracePt t="5718" x="1209675" y="4462463"/>
          <p14:tracePt t="5734" x="1243013" y="4576763"/>
          <p14:tracePt t="5751" x="1295400" y="4648200"/>
          <p14:tracePt t="5768" x="1366838" y="4729163"/>
          <p14:tracePt t="5784" x="1409700" y="4767263"/>
          <p14:tracePt t="5801" x="1438275" y="4805363"/>
          <p14:tracePt t="5818" x="1466850" y="4824413"/>
          <p14:tracePt t="5834" x="1476375" y="4838700"/>
          <p14:tracePt t="5851" x="1481138" y="4848225"/>
          <p14:tracePt t="5868" x="1485900" y="4848225"/>
          <p14:tracePt t="6076" x="1485900" y="4867275"/>
          <p14:tracePt t="6084" x="1485900" y="4910138"/>
          <p14:tracePt t="6091" x="1485900" y="4933950"/>
          <p14:tracePt t="6101" x="1485900" y="4953000"/>
          <p14:tracePt t="6118" x="1471613" y="4981575"/>
          <p14:tracePt t="6135" x="1438275" y="5019675"/>
          <p14:tracePt t="6151" x="1400175" y="5038725"/>
          <p14:tracePt t="6168" x="1357313" y="5043488"/>
          <p14:tracePt t="6184" x="1328738" y="5038725"/>
          <p14:tracePt t="6201" x="1290638" y="4972050"/>
          <p14:tracePt t="6218" x="1276350" y="4929188"/>
          <p14:tracePt t="6234" x="1276350" y="4891088"/>
          <p14:tracePt t="6251" x="1309688" y="4857750"/>
          <p14:tracePt t="6268" x="1357313" y="4843463"/>
          <p14:tracePt t="6284" x="1409700" y="4838700"/>
          <p14:tracePt t="6301" x="1447800" y="4838700"/>
          <p14:tracePt t="6318" x="1471613" y="4838700"/>
          <p14:tracePt t="6334" x="1476375" y="4838700"/>
          <p14:tracePt t="6370" x="1471613" y="4838700"/>
          <p14:tracePt t="6384" x="1438275" y="4829175"/>
          <p14:tracePt t="6401" x="1371600" y="4810125"/>
          <p14:tracePt t="6418" x="1319213" y="4781550"/>
          <p14:tracePt t="6434" x="1276350" y="4724400"/>
          <p14:tracePt t="6451" x="1195388" y="4586288"/>
          <p14:tracePt t="6468" x="1171575" y="4500563"/>
          <p14:tracePt t="6484" x="1152525" y="4462463"/>
          <p14:tracePt t="6501" x="1143000" y="4424363"/>
          <p14:tracePt t="6518" x="1138238" y="4414838"/>
          <p14:tracePt t="6534" x="1133475" y="4405313"/>
          <p14:tracePt t="6551" x="1133475" y="4400550"/>
          <p14:tracePt t="6568" x="1133475" y="4395788"/>
          <p14:tracePt t="6589" x="1143000" y="4395788"/>
          <p14:tracePt t="6601" x="1162050" y="4414838"/>
          <p14:tracePt t="6618" x="1276350" y="4519613"/>
          <p14:tracePt t="6634" x="1495425" y="4733925"/>
          <p14:tracePt t="6651" x="1624013" y="4876800"/>
          <p14:tracePt t="6668" x="1738313" y="5014913"/>
          <p14:tracePt t="6685" x="1852613" y="5143500"/>
          <p14:tracePt t="6701" x="1895475" y="5195888"/>
          <p14:tracePt t="6718" x="1928813" y="5224463"/>
          <p14:tracePt t="6735" x="1947863" y="5248275"/>
          <p14:tracePt t="6751" x="1962150" y="5262563"/>
          <p14:tracePt t="6768" x="1966913" y="5272088"/>
          <p14:tracePt t="6801" x="1957388" y="5272088"/>
          <p14:tracePt t="6818" x="1843088" y="5214938"/>
          <p14:tracePt t="6834" x="1695450" y="5095875"/>
          <p14:tracePt t="6851" x="1528763" y="4957763"/>
          <p14:tracePt t="6868" x="1376363" y="4848225"/>
          <p14:tracePt t="6884" x="1223963" y="4652963"/>
          <p14:tracePt t="6901" x="1176338" y="4567238"/>
          <p14:tracePt t="6918" x="1157288" y="4533900"/>
          <p14:tracePt t="6934" x="1147763" y="4519613"/>
          <p14:tracePt t="6951" x="1147763" y="4510088"/>
          <p14:tracePt t="6984" x="1152525" y="4519613"/>
          <p14:tracePt t="7002" x="1257300" y="4648200"/>
          <p14:tracePt t="7018" x="1447800" y="4905375"/>
          <p14:tracePt t="7034" x="1619250" y="5195888"/>
          <p14:tracePt t="7052" x="1790700" y="5410200"/>
          <p14:tracePt t="7068" x="1876425" y="5514975"/>
          <p14:tracePt t="7084" x="1928813" y="5572125"/>
          <p14:tracePt t="7101" x="1952625" y="5605463"/>
          <p14:tracePt t="7118" x="1966913" y="5619750"/>
          <p14:tracePt t="7134" x="1971675" y="5624513"/>
          <p14:tracePt t="7151" x="1971675" y="5629275"/>
          <p14:tracePt t="7168" x="1966913" y="5614988"/>
          <p14:tracePt t="7184" x="1852613" y="5495925"/>
          <p14:tracePt t="7201" x="1624013" y="5195888"/>
          <p14:tracePt t="7218" x="1452563" y="4991100"/>
          <p14:tracePt t="7235" x="1300163" y="4824413"/>
          <p14:tracePt t="7251" x="1181100" y="4629150"/>
          <p14:tracePt t="7268" x="1152525" y="4581525"/>
          <p14:tracePt t="7284" x="1143000" y="4567238"/>
          <p14:tracePt t="7301" x="1138238" y="4552950"/>
          <p14:tracePt t="7334" x="1143000" y="4557713"/>
          <p14:tracePt t="7351" x="1195388" y="4624388"/>
          <p14:tracePt t="7368" x="1438275" y="4933950"/>
          <p14:tracePt t="7384" x="1581150" y="5162550"/>
          <p14:tracePt t="7401" x="1671638" y="5286375"/>
          <p14:tracePt t="7418" x="1743075" y="5367338"/>
          <p14:tracePt t="7434" x="1814513" y="5457825"/>
          <p14:tracePt t="7451" x="1847850" y="5486400"/>
          <p14:tracePt t="7468" x="1876425" y="5519738"/>
          <p14:tracePt t="7485" x="1900238" y="5543550"/>
          <p14:tracePt t="7501" x="1928813" y="5572125"/>
          <p14:tracePt t="7518" x="1938338" y="5581650"/>
          <p14:tracePt t="7534" x="1943100" y="5591175"/>
          <p14:tracePt t="7551" x="1952625" y="5600700"/>
          <p14:tracePt t="7567" x="1962150" y="5605463"/>
          <p14:tracePt t="7584" x="1962150" y="5610225"/>
          <p14:tracePt t="7940" x="1966913" y="5610225"/>
          <p14:tracePt t="7948" x="1981200" y="5600700"/>
          <p14:tracePt t="7956" x="2000250" y="5572125"/>
          <p14:tracePt t="7967" x="2024063" y="5534025"/>
          <p14:tracePt t="7984" x="2166938" y="5324475"/>
          <p14:tracePt t="8001" x="2409825" y="4976813"/>
          <p14:tracePt t="8035" x="2924175" y="4148138"/>
          <p14:tracePt t="8068" x="3548063" y="3233738"/>
          <p14:tracePt t="8085" x="3719513" y="3000375"/>
          <p14:tracePt t="8101" x="3933825" y="2724150"/>
          <p14:tracePt t="8118" x="3995738" y="2647950"/>
          <p14:tracePt t="8134" x="4038600" y="2595563"/>
          <p14:tracePt t="8151" x="4071938" y="2571750"/>
          <p14:tracePt t="8168" x="4095750" y="2538413"/>
          <p14:tracePt t="8184" x="4100513" y="2533650"/>
          <p14:tracePt t="8201" x="4105275" y="2528888"/>
          <p14:tracePt t="8404" x="4114800" y="2524125"/>
          <p14:tracePt t="8411" x="4124325" y="2519363"/>
          <p14:tracePt t="8418" x="4129088" y="2519363"/>
          <p14:tracePt t="8434" x="4138613" y="2519363"/>
          <p14:tracePt t="8451" x="4143375" y="2528888"/>
          <p14:tracePt t="8467" x="4138613" y="2547938"/>
          <p14:tracePt t="8484" x="4086225" y="2605088"/>
          <p14:tracePt t="8501" x="4029075" y="2657475"/>
          <p14:tracePt t="8518" x="3948113" y="2719388"/>
          <p14:tracePt t="8534" x="3843338" y="2781300"/>
          <p14:tracePt t="8552" x="3805238" y="2805113"/>
          <p14:tracePt t="8568" x="3762375" y="2814638"/>
          <p14:tracePt t="8584" x="3719513" y="2814638"/>
          <p14:tracePt t="8601" x="3624263" y="2809875"/>
          <p14:tracePt t="8617" x="3543300" y="2795588"/>
          <p14:tracePt t="8634" x="3452813" y="2786063"/>
          <p14:tracePt t="8651" x="3371850" y="2781300"/>
          <p14:tracePt t="8667" x="3281363" y="2781300"/>
          <p14:tracePt t="8684" x="3248025" y="2776538"/>
          <p14:tracePt t="8701" x="3219450" y="2776538"/>
          <p14:tracePt t="8718" x="3171825" y="2767013"/>
          <p14:tracePt t="8734" x="3133725" y="2762250"/>
          <p14:tracePt t="8751" x="3114675" y="2757488"/>
          <p14:tracePt t="8767" x="3090863" y="2752725"/>
          <p14:tracePt t="8784" x="3062288" y="2743200"/>
          <p14:tracePt t="8817" x="3052763" y="2743200"/>
          <p14:tracePt t="8836" x="3043238" y="2743200"/>
          <p14:tracePt t="9101" x="2981325" y="2762250"/>
          <p14:tracePt t="9107" x="2886075" y="2790825"/>
          <p14:tracePt t="9117" x="2786063" y="2814638"/>
          <p14:tracePt t="9134" x="2614613" y="2862263"/>
          <p14:tracePt t="9168" x="2390775" y="2900363"/>
          <p14:tracePt t="9201" x="2290763" y="2900363"/>
          <p14:tracePt t="9217" x="2214563" y="2890838"/>
          <p14:tracePt t="9234" x="2171700" y="2886075"/>
          <p14:tracePt t="9251" x="2128838" y="2881313"/>
          <p14:tracePt t="9267" x="2095500" y="2871788"/>
          <p14:tracePt t="9284" x="2062163" y="2867025"/>
          <p14:tracePt t="9301" x="2038350" y="2862263"/>
          <p14:tracePt t="9318" x="2019300" y="2857500"/>
          <p14:tracePt t="9334" x="2009775" y="2847975"/>
          <p14:tracePt t="9351" x="1995488" y="2847975"/>
          <p14:tracePt t="9368" x="1990725" y="2847975"/>
          <p14:tracePt t="9384" x="1981200" y="2847975"/>
          <p14:tracePt t="9424" x="1976438" y="2847975"/>
          <p14:tracePt t="9556" x="1990725" y="2852738"/>
          <p14:tracePt t="9563" x="2028825" y="2876550"/>
          <p14:tracePt t="9570" x="2095500" y="2900363"/>
          <p14:tracePt t="9584" x="2257425" y="2971800"/>
          <p14:tracePt t="9601" x="2390775" y="3024188"/>
          <p14:tracePt t="9618" x="2509838" y="3095625"/>
          <p14:tracePt t="9634" x="2619375" y="3162300"/>
          <p14:tracePt t="9651" x="2771775" y="3262313"/>
          <p14:tracePt t="9667" x="2847975" y="3319463"/>
          <p14:tracePt t="9684" x="2919413" y="3362325"/>
          <p14:tracePt t="9701" x="2962275" y="3395663"/>
          <p14:tracePt t="9717" x="3014663" y="3433763"/>
          <p14:tracePt t="9734" x="3038475" y="3443288"/>
          <p14:tracePt t="9751" x="3062288" y="3467100"/>
          <p14:tracePt t="9768" x="3086100" y="3490913"/>
          <p14:tracePt t="9784" x="3119438" y="3529013"/>
          <p14:tracePt t="9801" x="3128963" y="3538538"/>
          <p14:tracePt t="9817" x="3133725" y="3548063"/>
          <p14:tracePt t="9834" x="3143250" y="3557588"/>
          <p14:tracePt t="9851" x="3148013" y="3562350"/>
          <p14:tracePt t="9867" x="3148013" y="3567113"/>
          <p14:tracePt t="9884" x="3152775" y="3581400"/>
          <p14:tracePt t="9901" x="3152775" y="3605213"/>
          <p14:tracePt t="9917" x="3152775" y="3614738"/>
          <p14:tracePt t="9934" x="3152775" y="3624263"/>
          <p14:tracePt t="9951" x="3152775" y="3633788"/>
          <p14:tracePt t="9967" x="3152775" y="3643313"/>
          <p14:tracePt t="10414" x="3152775" y="3652838"/>
          <p14:tracePt t="10421" x="3143250" y="3671888"/>
          <p14:tracePt t="10434" x="3133725" y="3690938"/>
          <p14:tracePt t="10451" x="3062288" y="3771900"/>
          <p14:tracePt t="10467" x="2947988" y="3857625"/>
          <p14:tracePt t="10484" x="2771775" y="3957638"/>
          <p14:tracePt t="10501" x="2609850" y="4048125"/>
          <p14:tracePt t="10534" x="2286000" y="4133850"/>
          <p14:tracePt t="10567" x="2047875" y="4152900"/>
          <p14:tracePt t="10584" x="1933575" y="4157663"/>
          <p14:tracePt t="10601" x="1871663" y="4157663"/>
          <p14:tracePt t="10617" x="1795463" y="4157663"/>
          <p14:tracePt t="10634" x="1676400" y="4181475"/>
          <p14:tracePt t="10651" x="1614488" y="4195763"/>
          <p14:tracePt t="10667" x="1552575" y="4219575"/>
          <p14:tracePt t="10684" x="1500188" y="4238625"/>
          <p14:tracePt t="10701" x="1438275" y="4257675"/>
          <p14:tracePt t="10717" x="1395413" y="4262438"/>
          <p14:tracePt t="10734" x="1357313" y="4267200"/>
          <p14:tracePt t="10751" x="1328738" y="4281488"/>
          <p14:tracePt t="10767" x="1281113" y="4286250"/>
          <p14:tracePt t="10784" x="1243013" y="4286250"/>
          <p14:tracePt t="10801" x="1214438" y="4286250"/>
          <p14:tracePt t="10817" x="1176338" y="4286250"/>
          <p14:tracePt t="10834" x="1157288" y="4286250"/>
          <p14:tracePt t="10851" x="1147763" y="4286250"/>
          <p14:tracePt t="10867" x="1133475" y="4286250"/>
          <p14:tracePt t="10884" x="1114425" y="4286250"/>
          <p14:tracePt t="10901" x="1095375" y="4286250"/>
          <p14:tracePt t="10917" x="1090613" y="4286250"/>
          <p14:tracePt t="10934" x="1085850" y="4286250"/>
          <p14:tracePt t="10951" x="1076325" y="4286250"/>
          <p14:tracePt t="10967" x="1071563" y="4286250"/>
          <p14:tracePt t="11039" x="1066800" y="4286250"/>
          <p14:tracePt t="11134" x="1071563" y="4286250"/>
          <p14:tracePt t="11149" x="1085850" y="4286250"/>
          <p14:tracePt t="11156" x="1090613" y="4291013"/>
          <p14:tracePt t="11167" x="1095375" y="4291013"/>
          <p14:tracePt t="11184" x="1123950" y="4295775"/>
          <p14:tracePt t="11201" x="1152525" y="4295775"/>
          <p14:tracePt t="11217" x="1195388" y="4300538"/>
          <p14:tracePt t="11234" x="1247775" y="4300538"/>
          <p14:tracePt t="11251" x="1314450" y="4300538"/>
          <p14:tracePt t="11267" x="1357313" y="4300538"/>
          <p14:tracePt t="11284" x="1385888" y="4300538"/>
          <p14:tracePt t="11301" x="1428750" y="4310063"/>
          <p14:tracePt t="11317" x="1524000" y="4314825"/>
          <p14:tracePt t="11334" x="1604963" y="4329113"/>
          <p14:tracePt t="11351" x="1685925" y="4329113"/>
          <p14:tracePt t="11368" x="1781175" y="4324350"/>
          <p14:tracePt t="11384" x="1819275" y="4324350"/>
          <p14:tracePt t="11401" x="1852613" y="4324350"/>
          <p14:tracePt t="11417" x="1895475" y="4324350"/>
          <p14:tracePt t="11434" x="1952625" y="4333875"/>
          <p14:tracePt t="11451" x="1995488" y="4343400"/>
          <p14:tracePt t="11467" x="2038350" y="4343400"/>
          <p14:tracePt t="11484" x="2081213" y="4343400"/>
          <p14:tracePt t="11501" x="2133600" y="4343400"/>
          <p14:tracePt t="11517" x="2162175" y="4343400"/>
          <p14:tracePt t="11534" x="2195513" y="4343400"/>
          <p14:tracePt t="11551" x="2233613" y="4343400"/>
          <p14:tracePt t="11567" x="2290763" y="4343400"/>
          <p14:tracePt t="11584" x="2328863" y="4343400"/>
          <p14:tracePt t="11601" x="2376488" y="4343400"/>
          <p14:tracePt t="11617" x="2471738" y="4357688"/>
          <p14:tracePt t="11634" x="2524125" y="4357688"/>
          <p14:tracePt t="11651" x="2571750" y="4357688"/>
          <p14:tracePt t="11667" x="2624138" y="4357688"/>
          <p14:tracePt t="11684" x="2705100" y="4357688"/>
          <p14:tracePt t="11701" x="2767013" y="4357688"/>
          <p14:tracePt t="11717" x="2833688" y="4357688"/>
          <p14:tracePt t="11734" x="2881313" y="4357688"/>
          <p14:tracePt t="11751" x="2952750" y="4357688"/>
          <p14:tracePt t="11767" x="2995613" y="4348163"/>
          <p14:tracePt t="11784" x="3028950" y="4343400"/>
          <p14:tracePt t="11801" x="3090863" y="4333875"/>
          <p14:tracePt t="11817" x="3133725" y="4333875"/>
          <p14:tracePt t="11834" x="3176588" y="4333875"/>
          <p14:tracePt t="11851" x="3214688" y="4333875"/>
          <p14:tracePt t="11867" x="3257550" y="4333875"/>
          <p14:tracePt t="11884" x="3276600" y="4333875"/>
          <p14:tracePt t="11900" x="3286125" y="4333875"/>
          <p14:tracePt t="11917" x="3290888" y="4333875"/>
          <p14:tracePt t="12118" x="3357563" y="4329113"/>
          <p14:tracePt t="12125" x="3448050" y="4319588"/>
          <p14:tracePt t="12134" x="3538538" y="4310063"/>
          <p14:tracePt t="12152" x="3671888" y="4300538"/>
          <p14:tracePt t="12168" x="3781425" y="4300538"/>
          <p14:tracePt t="12184" x="3986213" y="4324350"/>
          <p14:tracePt t="12201" x="4090988" y="4338638"/>
          <p14:tracePt t="12217" x="4152900" y="4348163"/>
          <p14:tracePt t="12234" x="4214813" y="4357688"/>
          <p14:tracePt t="12251" x="4257675" y="4367213"/>
          <p14:tracePt t="12267" x="4300538" y="4367213"/>
          <p14:tracePt t="12284" x="4338638" y="4371975"/>
          <p14:tracePt t="12301" x="4410075" y="4371975"/>
          <p14:tracePt t="12317" x="4452938" y="4371975"/>
          <p14:tracePt t="12334" x="4495800" y="4371975"/>
          <p14:tracePt t="12351" x="4524375" y="4371975"/>
          <p14:tracePt t="12367" x="4572000" y="4371975"/>
          <p14:tracePt t="12384" x="4605338" y="4371975"/>
          <p14:tracePt t="12400" x="4648200" y="4371975"/>
          <p14:tracePt t="12417" x="4719638" y="4371975"/>
          <p14:tracePt t="12434" x="4762500" y="4362450"/>
          <p14:tracePt t="12451" x="4795838" y="4357688"/>
          <p14:tracePt t="12467" x="4833938" y="4352925"/>
          <p14:tracePt t="12484" x="4872038" y="4338638"/>
          <p14:tracePt t="12501" x="4891088" y="4338638"/>
          <p14:tracePt t="12517" x="4900613" y="4338638"/>
          <p14:tracePt t="12534" x="4910138" y="4338638"/>
          <p14:tracePt t="12550" x="4914900" y="4338638"/>
          <p14:tracePt t="12587" x="4905375" y="4338638"/>
          <p14:tracePt t="12601" x="4833938" y="4343400"/>
          <p14:tracePt t="12617" x="4743450" y="4348163"/>
          <p14:tracePt t="12634" x="4648200" y="4367213"/>
          <p14:tracePt t="12651" x="4538663" y="4362450"/>
          <p14:tracePt t="12667" x="4376738" y="4338638"/>
          <p14:tracePt t="12684" x="4281488" y="4319588"/>
          <p14:tracePt t="12701" x="4210050" y="4305300"/>
          <p14:tracePt t="12717" x="4133850" y="4286250"/>
          <p14:tracePt t="12734" x="3995738" y="4262438"/>
          <p14:tracePt t="12750" x="3881438" y="4252913"/>
          <p14:tracePt t="12767" x="3771900" y="4252913"/>
          <p14:tracePt t="12784" x="3648075" y="4252913"/>
          <p14:tracePt t="12800" x="3348038" y="4252913"/>
          <p14:tracePt t="12817" x="3171825" y="4252913"/>
          <p14:tracePt t="12834" x="2995613" y="4252913"/>
          <p14:tracePt t="12851" x="2728913" y="4276725"/>
          <p14:tracePt t="12868" x="2571750" y="4286250"/>
          <p14:tracePt t="12884" x="2390775" y="4291013"/>
          <p14:tracePt t="12901" x="2224088" y="4291013"/>
          <p14:tracePt t="12917" x="2014538" y="4291013"/>
          <p14:tracePt t="12934" x="1847850" y="4291013"/>
          <p14:tracePt t="12951" x="1714500" y="4291013"/>
          <p14:tracePt t="12967" x="1624013" y="4300538"/>
          <p14:tracePt t="12984" x="1528763" y="4300538"/>
          <p14:tracePt t="13000" x="1481138" y="4305300"/>
          <p14:tracePt t="13017" x="1409700" y="4319588"/>
          <p14:tracePt t="13034" x="1357313" y="4329113"/>
          <p14:tracePt t="13050" x="1300163" y="4329113"/>
          <p14:tracePt t="13067" x="1271588" y="4329113"/>
          <p14:tracePt t="13084" x="1252538" y="4329113"/>
          <p14:tracePt t="13101" x="1247775" y="4329113"/>
          <p14:tracePt t="13134" x="1252538" y="4329113"/>
          <p14:tracePt t="13151" x="1304925" y="4319588"/>
          <p14:tracePt t="13167" x="1452563" y="4305300"/>
          <p14:tracePt t="13184" x="1662113" y="4305300"/>
          <p14:tracePt t="13201" x="1862138" y="4310063"/>
          <p14:tracePt t="13218" x="2124075" y="4348163"/>
          <p14:tracePt t="13234" x="2319338" y="4348163"/>
          <p14:tracePt t="13251" x="2452688" y="4348163"/>
          <p14:tracePt t="13267" x="2557463" y="4348163"/>
          <p14:tracePt t="13284" x="2714625" y="4348163"/>
          <p14:tracePt t="13300" x="2790825" y="4348163"/>
          <p14:tracePt t="13317" x="2852738" y="4348163"/>
          <p14:tracePt t="13334" x="2895600" y="4348163"/>
          <p14:tracePt t="13350" x="2943225" y="4348163"/>
          <p14:tracePt t="13367" x="2962275" y="4348163"/>
          <p14:tracePt t="13384" x="2986088" y="4348163"/>
          <p14:tracePt t="13400" x="3005138" y="4348163"/>
          <p14:tracePt t="13417" x="3028950" y="4348163"/>
          <p14:tracePt t="13434" x="3038475" y="4348163"/>
          <p14:tracePt t="13451" x="3043238" y="4348163"/>
          <p14:tracePt t="13467" x="3052763" y="4348163"/>
          <p14:tracePt t="13484" x="3062288" y="4348163"/>
          <p14:tracePt t="13501" x="3090863" y="4357688"/>
          <p14:tracePt t="13517" x="3143250" y="4362450"/>
          <p14:tracePt t="13534" x="3262313" y="4386263"/>
          <p14:tracePt t="13551" x="3333750" y="4400550"/>
          <p14:tracePt t="13567" x="3405188" y="4414838"/>
          <p14:tracePt t="13584" x="3486150" y="4414838"/>
          <p14:tracePt t="13601" x="3590925" y="4414838"/>
          <p14:tracePt t="13617" x="3638550" y="4414838"/>
          <p14:tracePt t="13634" x="3676650" y="4405313"/>
          <p14:tracePt t="13651" x="3724275" y="4405313"/>
          <p14:tracePt t="13667" x="3743325" y="4405313"/>
          <p14:tracePt t="13684" x="3767138" y="4405313"/>
          <p14:tracePt t="13701" x="3781425" y="4395788"/>
          <p14:tracePt t="13717" x="3805238" y="4386263"/>
          <p14:tracePt t="13734" x="3829050" y="4381500"/>
          <p14:tracePt t="13750" x="3852863" y="4376738"/>
          <p14:tracePt t="13767" x="3871913" y="4362450"/>
          <p14:tracePt t="13784" x="3914775" y="4362450"/>
          <p14:tracePt t="13800" x="3933825" y="4362450"/>
          <p14:tracePt t="13817" x="3948113" y="4362450"/>
          <p14:tracePt t="13834" x="3957638" y="4362450"/>
          <p14:tracePt t="13850" x="3962400" y="4362450"/>
          <p14:tracePt t="13867" x="3967163" y="4362450"/>
          <p14:tracePt t="13916" x="3962400" y="4362450"/>
          <p14:tracePt t="13923" x="3952875" y="4362450"/>
          <p14:tracePt t="13934" x="3933825" y="4371975"/>
          <p14:tracePt t="13950" x="3905250" y="4376738"/>
          <p14:tracePt t="13967" x="3857625" y="4386263"/>
          <p14:tracePt t="13984" x="3819525" y="4395788"/>
          <p14:tracePt t="14000" x="3786188" y="4395788"/>
          <p14:tracePt t="14018" x="3709988" y="4391025"/>
          <p14:tracePt t="14034" x="3638550" y="4376738"/>
          <p14:tracePt t="14051" x="3562350" y="4357688"/>
          <p14:tracePt t="14067" x="3509963" y="4343400"/>
          <p14:tracePt t="14085" x="3471863" y="4324350"/>
          <p14:tracePt t="14101" x="3452813" y="4319588"/>
          <p14:tracePt t="14117" x="3448050" y="4310063"/>
          <p14:tracePt t="14134" x="3443288" y="4291013"/>
          <p14:tracePt t="14150" x="3443288" y="4257675"/>
          <p14:tracePt t="14167" x="3452813" y="4233863"/>
          <p14:tracePt t="14184" x="3490913" y="4214813"/>
          <p14:tracePt t="14200" x="3543300" y="4205288"/>
          <p14:tracePt t="14217" x="3638550" y="4214813"/>
          <p14:tracePt t="14234" x="3671888" y="4224338"/>
          <p14:tracePt t="14250" x="3705225" y="4243388"/>
          <p14:tracePt t="14267" x="3719513" y="4252913"/>
          <p14:tracePt t="14284" x="3733800" y="4276725"/>
          <p14:tracePt t="14300" x="3738563" y="4291013"/>
          <p14:tracePt t="14317" x="3743325" y="4300538"/>
          <p14:tracePt t="14334" x="3743325" y="4310063"/>
          <p14:tracePt t="14350" x="3743325" y="4314825"/>
          <p14:tracePt t="14367" x="3743325" y="4319588"/>
          <p14:tracePt t="14400" x="3743325" y="4324350"/>
          <p14:tracePt t="14855" x="3724275" y="4329113"/>
          <p14:tracePt t="14862" x="3709988" y="4333875"/>
          <p14:tracePt t="14869" x="3690938" y="4338638"/>
          <p14:tracePt t="14884" x="3652838" y="4348163"/>
          <p14:tracePt t="14900" x="3624263" y="4348163"/>
          <p14:tracePt t="14917" x="3605213" y="4348163"/>
          <p14:tracePt t="14934" x="3586163" y="4348163"/>
          <p14:tracePt t="14967" x="3552825" y="4343400"/>
          <p14:tracePt t="15000" x="3533775" y="4343400"/>
          <p14:tracePt t="15017" x="3524250" y="4343400"/>
          <p14:tracePt t="15034" x="3519488" y="4343400"/>
          <p14:tracePt t="15050" x="3514725" y="4343400"/>
          <p14:tracePt t="15428" x="3548063" y="4343400"/>
          <p14:tracePt t="15436" x="3581400" y="4343400"/>
          <p14:tracePt t="15442" x="3614738" y="4343400"/>
          <p14:tracePt t="15450" x="3662363" y="4343400"/>
          <p14:tracePt t="15467" x="3752850" y="4343400"/>
          <p14:tracePt t="15484" x="3843338" y="4343400"/>
          <p14:tracePt t="15517" x="3995738" y="4343400"/>
          <p14:tracePt t="15550" x="4081463" y="4333875"/>
          <p14:tracePt t="15567" x="4129088" y="4333875"/>
          <p14:tracePt t="15583" x="4148138" y="4333875"/>
          <p14:tracePt t="15600" x="4171950" y="4333875"/>
          <p14:tracePt t="15617" x="4186238" y="4333875"/>
          <p14:tracePt t="15634" x="4200525" y="4333875"/>
          <p14:tracePt t="15650" x="4205288" y="4333875"/>
          <p14:tracePt t="15667" x="4214813" y="4333875"/>
          <p14:tracePt t="15684" x="4224338" y="4333875"/>
          <p14:tracePt t="16053" x="4205288" y="4338638"/>
          <p14:tracePt t="16059" x="4181475" y="4343400"/>
          <p14:tracePt t="16067" x="4162425" y="4343400"/>
          <p14:tracePt t="16084" x="4119563" y="4343400"/>
          <p14:tracePt t="16100" x="4086225" y="4343400"/>
          <p14:tracePt t="16117" x="4043363" y="4343400"/>
          <p14:tracePt t="16150" x="4019550" y="4343400"/>
          <p14:tracePt t="16184" x="4010025" y="4343400"/>
          <p14:tracePt t="16200" x="4005263" y="4343400"/>
          <p14:tracePt t="16217" x="4000500" y="4343400"/>
          <p14:tracePt t="16234" x="3995738" y="4343400"/>
          <p14:tracePt t="16250" x="3976688" y="4348163"/>
          <p14:tracePt t="16267" x="3962400" y="4352925"/>
          <p14:tracePt t="16283" x="3952875" y="4357688"/>
          <p14:tracePt t="16300" x="3938588" y="4362450"/>
          <p14:tracePt t="16317" x="3919538" y="4367213"/>
          <p14:tracePt t="16333" x="3905250" y="4367213"/>
          <p14:tracePt t="16350" x="3895725" y="4371975"/>
          <p14:tracePt t="16367" x="3852863" y="4371975"/>
          <p14:tracePt t="16383" x="3814763" y="4371975"/>
          <p14:tracePt t="16400" x="3771900" y="4371975"/>
          <p14:tracePt t="16417" x="3724275" y="4371975"/>
          <p14:tracePt t="16433" x="3681413" y="4367213"/>
          <p14:tracePt t="16450" x="3662363" y="4367213"/>
          <p14:tracePt t="16467" x="3652838" y="4367213"/>
          <p14:tracePt t="16484" x="3648075" y="4367213"/>
          <p14:tracePt t="16500" x="3629025" y="4367213"/>
          <p14:tracePt t="16517" x="3595688" y="4367213"/>
          <p14:tracePt t="16534" x="3524250" y="4371975"/>
          <p14:tracePt t="16550" x="3328988" y="4405313"/>
          <p14:tracePt t="16567" x="3195638" y="4414838"/>
          <p14:tracePt t="16583" x="3071813" y="4424363"/>
          <p14:tracePt t="16600" x="2900363" y="4443413"/>
          <p14:tracePt t="16617" x="2633663" y="4457700"/>
          <p14:tracePt t="16634" x="2433638" y="4476750"/>
          <p14:tracePt t="16650" x="2243138" y="4505325"/>
          <p14:tracePt t="16667" x="2095500" y="4529138"/>
          <p14:tracePt t="16684" x="1947863" y="4548188"/>
          <p14:tracePt t="16700" x="1852613" y="4552950"/>
          <p14:tracePt t="16717" x="1762125" y="4562475"/>
          <p14:tracePt t="16734" x="1652588" y="4576763"/>
          <p14:tracePt t="16750" x="1604963" y="4576763"/>
          <p14:tracePt t="16767" x="1571625" y="4576763"/>
          <p14:tracePt t="16784" x="1528763" y="4576763"/>
          <p14:tracePt t="16800" x="1481138" y="4576763"/>
          <p14:tracePt t="16817" x="1443038" y="4576763"/>
          <p14:tracePt t="16834" x="1414463" y="4576763"/>
          <p14:tracePt t="16850" x="1385888" y="4576763"/>
          <p14:tracePt t="16867" x="1352550" y="4586288"/>
          <p14:tracePt t="16884" x="1338263" y="4600575"/>
          <p14:tracePt t="16900" x="1328738" y="4614863"/>
          <p14:tracePt t="16917" x="1300163" y="4733925"/>
          <p14:tracePt t="16933" x="1290638" y="4891088"/>
          <p14:tracePt t="16950" x="1295400" y="4981575"/>
          <p14:tracePt t="16967" x="1304925" y="5053013"/>
          <p14:tracePt t="16984" x="1319213" y="5191125"/>
          <p14:tracePt t="17000" x="1323975" y="5262563"/>
          <p14:tracePt t="17017" x="1323975" y="5314950"/>
          <p14:tracePt t="17034" x="1323975" y="5357813"/>
          <p14:tracePt t="17050" x="1323975" y="5400675"/>
          <p14:tracePt t="17067" x="1323975" y="5419725"/>
          <p14:tracePt t="17084" x="1323975" y="5434013"/>
          <p14:tracePt t="17100" x="1323975" y="5438775"/>
          <p14:tracePt t="17117" x="1323975" y="5448300"/>
          <p14:tracePt t="17150" x="1357313" y="5419725"/>
          <p14:tracePt t="17167" x="1557338" y="5224463"/>
          <p14:tracePt t="17183" x="1847850" y="5000625"/>
          <p14:tracePt t="17201" x="2143125" y="4729163"/>
          <p14:tracePt t="17217" x="2471738" y="4476750"/>
          <p14:tracePt t="17234" x="2767013" y="4314825"/>
          <p14:tracePt t="17250" x="2914650" y="4271963"/>
          <p14:tracePt t="17267" x="3062288" y="4248150"/>
          <p14:tracePt t="17284" x="3176588" y="4238625"/>
          <p14:tracePt t="17300" x="3262313" y="4238625"/>
          <p14:tracePt t="17317" x="3290888" y="4238625"/>
          <p14:tracePt t="17334" x="3319463" y="4238625"/>
          <p14:tracePt t="17350" x="3352800" y="4238625"/>
          <p14:tracePt t="17367" x="3371850" y="4238625"/>
          <p14:tracePt t="17383" x="3386138" y="4238625"/>
          <p14:tracePt t="17400" x="3409950" y="4238625"/>
          <p14:tracePt t="17417" x="3448050" y="4229100"/>
          <p14:tracePt t="17434" x="3486150" y="4229100"/>
          <p14:tracePt t="17450" x="3533775" y="4214813"/>
          <p14:tracePt t="17467" x="3586163" y="4205288"/>
          <p14:tracePt t="17484" x="3648075" y="4205288"/>
          <p14:tracePt t="17500" x="3667125" y="4205288"/>
          <p14:tracePt t="17517" x="3690938" y="4205288"/>
          <p14:tracePt t="17534" x="3724275" y="4210050"/>
          <p14:tracePt t="17550" x="3733800" y="4219575"/>
          <p14:tracePt t="17567" x="3748088" y="4224338"/>
          <p14:tracePt t="17583" x="3762375" y="4229100"/>
          <p14:tracePt t="17600" x="3781425" y="4238625"/>
          <p14:tracePt t="17617" x="3790950" y="4243388"/>
          <p14:tracePt t="17634" x="3795713" y="4252913"/>
          <p14:tracePt t="17650" x="3800475" y="4252913"/>
          <p14:tracePt t="17667" x="3810000" y="4252913"/>
          <p14:tracePt t="17711" x="3810000" y="4257675"/>
          <p14:tracePt t="17718" x="3810000" y="4262438"/>
          <p14:tracePt t="17733" x="3810000" y="4267200"/>
          <p14:tracePt t="17750" x="3800475" y="4276725"/>
          <p14:tracePt t="17767" x="3771900" y="4291013"/>
          <p14:tracePt t="17784" x="3686175" y="4348163"/>
          <p14:tracePt t="17800" x="3609975" y="4381500"/>
          <p14:tracePt t="17817" x="3533775" y="4410075"/>
          <p14:tracePt t="17834" x="3471863" y="4424363"/>
          <p14:tracePt t="17850" x="3405188" y="4414838"/>
          <p14:tracePt t="17867" x="3367088" y="4405313"/>
          <p14:tracePt t="17884" x="3338513" y="4381500"/>
          <p14:tracePt t="17900" x="3314700" y="4357688"/>
          <p14:tracePt t="17917" x="3281363" y="4291013"/>
          <p14:tracePt t="17934" x="3276600" y="4233863"/>
          <p14:tracePt t="17950" x="3276600" y="4119563"/>
          <p14:tracePt t="17967" x="3324225" y="3976688"/>
          <p14:tracePt t="17984" x="3386138" y="3914775"/>
          <p14:tracePt t="18000" x="3495675" y="3852863"/>
          <p14:tracePt t="18017" x="3590925" y="3824288"/>
          <p14:tracePt t="18034" x="3681413" y="3814763"/>
          <p14:tracePt t="18050" x="3729038" y="3814763"/>
          <p14:tracePt t="18067" x="3752850" y="3833813"/>
          <p14:tracePt t="18084" x="3776663" y="3871913"/>
          <p14:tracePt t="18100" x="3805238" y="3971925"/>
          <p14:tracePt t="18117" x="3805238" y="4014788"/>
          <p14:tracePt t="18133" x="3805238" y="4043363"/>
          <p14:tracePt t="18150" x="3805238" y="4071938"/>
          <p14:tracePt t="18167" x="3805238" y="4081463"/>
          <p14:tracePt t="18184" x="3805238" y="4086225"/>
          <p14:tracePt t="18200" x="3805238" y="4090988"/>
          <p14:tracePt t="18217" x="3805238" y="4100513"/>
          <p14:tracePt t="18233" x="3805238" y="4110038"/>
          <p14:tracePt t="18250" x="3805238" y="4114800"/>
          <p14:tracePt t="18267" x="3805238" y="4119563"/>
          <p14:tracePt t="18283" x="3805238" y="4124325"/>
          <p14:tracePt t="18300" x="3805238" y="4129088"/>
          <p14:tracePt t="18328" x="3805238" y="4133850"/>
          <p14:tracePt t="18349" x="3805238" y="4143375"/>
          <p14:tracePt t="18356" x="3805238" y="4148138"/>
          <p14:tracePt t="18367" x="3805238" y="4167188"/>
          <p14:tracePt t="18383" x="3810000" y="4195763"/>
          <p14:tracePt t="18400" x="3824288" y="4243388"/>
          <p14:tracePt t="18417" x="3829050" y="4262438"/>
          <p14:tracePt t="18433" x="3843338" y="4295775"/>
          <p14:tracePt t="18450" x="3848100" y="4310063"/>
          <p14:tracePt t="18467" x="3857625" y="4324350"/>
          <p14:tracePt t="18484" x="3862388" y="4333875"/>
          <p14:tracePt t="18500" x="3876675" y="4338638"/>
          <p14:tracePt t="18517" x="3895725" y="4343400"/>
          <p14:tracePt t="18533" x="3938588" y="4362450"/>
          <p14:tracePt t="18550" x="3957638" y="4367213"/>
          <p14:tracePt t="18567" x="3967163" y="4376738"/>
          <p14:tracePt t="18583" x="3976688" y="4381500"/>
          <p14:tracePt t="18600" x="3986213" y="4386263"/>
          <p14:tracePt t="18617" x="3990975" y="4391025"/>
          <p14:tracePt t="18633" x="3995738" y="4395788"/>
          <p14:tracePt t="18650" x="4005263" y="4414838"/>
          <p14:tracePt t="18667" x="4000500" y="4429125"/>
          <p14:tracePt t="18684" x="3986213" y="4448175"/>
          <p14:tracePt t="18700" x="3957638" y="4471988"/>
          <p14:tracePt t="18717" x="3890963" y="4500563"/>
          <p14:tracePt t="18733" x="3848100" y="4510088"/>
          <p14:tracePt t="18750" x="3805238" y="4505325"/>
          <p14:tracePt t="18767" x="3752850" y="4491038"/>
          <p14:tracePt t="18783" x="3719513" y="4467225"/>
          <p14:tracePt t="18800" x="3690938" y="4400550"/>
          <p14:tracePt t="18817" x="3662363" y="4314825"/>
          <p14:tracePt t="18833" x="3667125" y="4238625"/>
          <p14:tracePt t="18850" x="3681413" y="4200525"/>
          <p14:tracePt t="18867" x="3705225" y="4186238"/>
          <p14:tracePt t="18883" x="3729038" y="4167188"/>
          <p14:tracePt t="18900" x="3776663" y="4152900"/>
          <p14:tracePt t="18917" x="3795713" y="4157663"/>
          <p14:tracePt t="18934" x="3814763" y="4162425"/>
          <p14:tracePt t="18950" x="3833813" y="4181475"/>
          <p14:tracePt t="18967" x="3838575" y="4219575"/>
          <p14:tracePt t="18983" x="3848100" y="4257675"/>
          <p14:tracePt t="19000" x="3848100" y="4291013"/>
          <p14:tracePt t="19017" x="3838575" y="4324350"/>
          <p14:tracePt t="19033" x="3833813" y="4338638"/>
          <p14:tracePt t="19050" x="3833813" y="4343400"/>
          <p14:tracePt t="19067" x="3833813" y="4352925"/>
          <p14:tracePt t="19083" x="3833813" y="4357688"/>
          <p14:tracePt t="19100" x="3833813" y="4362450"/>
          <p14:tracePt t="20587" x="3786188" y="4391025"/>
          <p14:tracePt t="20595" x="3729038" y="4424363"/>
          <p14:tracePt t="20603" x="3657600" y="4452938"/>
          <p14:tracePt t="20617" x="3571875" y="4491038"/>
          <p14:tracePt t="20633" x="3495675" y="4505325"/>
          <p14:tracePt t="20650" x="3448050" y="4519613"/>
          <p14:tracePt t="20683" x="3362325" y="4510088"/>
          <p14:tracePt t="20717" x="3328988" y="4491038"/>
          <p14:tracePt t="20733" x="3324225" y="4481513"/>
          <p14:tracePt t="20750" x="3314700" y="4471988"/>
          <p14:tracePt t="20767" x="3295650" y="4452938"/>
          <p14:tracePt t="20783" x="3286125" y="4448175"/>
          <p14:tracePt t="20800" x="3267075" y="4438650"/>
          <p14:tracePt t="20817" x="3252788" y="4438650"/>
          <p14:tracePt t="20833" x="3238500" y="4443413"/>
          <p14:tracePt t="20850" x="3224213" y="4467225"/>
          <p14:tracePt t="20867" x="3200400" y="4500563"/>
          <p14:tracePt t="20883" x="3190875" y="4524375"/>
          <p14:tracePt t="20900" x="3176588" y="4562475"/>
          <p14:tracePt t="20916" x="3167063" y="4591050"/>
          <p14:tracePt t="20933" x="3157538" y="4629150"/>
          <p14:tracePt t="20950" x="3157538" y="4657725"/>
          <p14:tracePt t="20967" x="3157538" y="4667250"/>
          <p14:tracePt t="20984" x="3157538" y="4676775"/>
          <p14:tracePt t="21000" x="3157538" y="4686300"/>
          <p14:tracePt t="21017" x="3157538" y="4691063"/>
          <p14:tracePt t="21033" x="3157538" y="4695825"/>
          <p14:tracePt t="21461" x="3124200" y="4705350"/>
          <p14:tracePt t="21469" x="3086100" y="4710113"/>
          <p14:tracePt t="21483" x="3024188" y="4719638"/>
          <p14:tracePt t="21517" x="2971800" y="4719638"/>
          <p14:tracePt t="21550" x="2947988" y="4719638"/>
          <p14:tracePt t="21583" x="2928938" y="4714875"/>
          <p14:tracePt t="21600" x="2909888" y="4710113"/>
          <p14:tracePt t="21616" x="2886075" y="4700588"/>
          <p14:tracePt t="21633" x="2867025" y="4700588"/>
          <p14:tracePt t="21650" x="2838450" y="4700588"/>
          <p14:tracePt t="21666" x="2805113" y="4700588"/>
          <p14:tracePt t="21683" x="2790825" y="4700588"/>
          <p14:tracePt t="21700" x="2786063" y="4700588"/>
          <p14:tracePt t="21717" x="2781300" y="4700588"/>
          <p14:tracePt t="21733" x="2786063" y="4695825"/>
          <p14:tracePt t="21750" x="2838450" y="4681538"/>
          <p14:tracePt t="21767" x="2986088" y="4652963"/>
          <p14:tracePt t="21784" x="3171825" y="4643438"/>
          <p14:tracePt t="21800" x="3452813" y="4648200"/>
          <p14:tracePt t="21817" x="3662363" y="4667250"/>
          <p14:tracePt t="21833" x="3819525" y="4686300"/>
          <p14:tracePt t="21850" x="4048125" y="4700588"/>
          <p14:tracePt t="21867" x="4138613" y="4700588"/>
          <p14:tracePt t="21883" x="4181475" y="4695825"/>
          <p14:tracePt t="21900" x="4205288" y="4691063"/>
          <p14:tracePt t="21917" x="4214813" y="4681538"/>
          <p14:tracePt t="21933" x="4214813" y="4676775"/>
          <p14:tracePt t="22115" x="4319588" y="4657725"/>
          <p14:tracePt t="22122" x="4471988" y="4638675"/>
          <p14:tracePt t="22133" x="4581525" y="4619625"/>
          <p14:tracePt t="22150" x="4833938" y="4581525"/>
          <p14:tracePt t="22166" x="5105400" y="4543425"/>
          <p14:tracePt t="22183" x="5219700" y="4529138"/>
          <p14:tracePt t="22200" x="5310188" y="4529138"/>
          <p14:tracePt t="22217" x="5391150" y="4538663"/>
          <p14:tracePt t="22233" x="5410200" y="4548188"/>
          <p14:tracePt t="22250" x="5429250" y="4548188"/>
          <p14:tracePt t="22266" x="5434013" y="4548188"/>
          <p14:tracePt t="22283" x="5443538" y="4548188"/>
          <p14:tracePt t="22300" x="5453063" y="4548188"/>
          <p14:tracePt t="22317" x="5457825" y="4548188"/>
          <p14:tracePt t="22333" x="5467350" y="4552950"/>
          <p14:tracePt t="22350" x="5486400" y="4562475"/>
          <p14:tracePt t="22366" x="5491163" y="4562475"/>
          <p14:tracePt t="22383" x="5500688" y="4562475"/>
          <p14:tracePt t="22400" x="5514975" y="4562475"/>
          <p14:tracePt t="22416" x="5529263" y="4567238"/>
          <p14:tracePt t="22433" x="5553075" y="4572000"/>
          <p14:tracePt t="22450" x="5572125" y="4586288"/>
          <p14:tracePt t="22466" x="5600700" y="4600575"/>
          <p14:tracePt t="22483" x="5610225" y="4605338"/>
          <p14:tracePt t="22500" x="5614988" y="4610100"/>
          <p14:tracePt t="22516" x="5619750" y="4610100"/>
          <p14:tracePt t="22533" x="5619750" y="4619625"/>
          <p14:tracePt t="22550" x="5614988" y="4624388"/>
          <p14:tracePt t="22566" x="5586413" y="4643438"/>
          <p14:tracePt t="22583" x="5467350" y="4676775"/>
          <p14:tracePt t="22600" x="5376863" y="4686300"/>
          <p14:tracePt t="22617" x="5314950" y="4686300"/>
          <p14:tracePt t="22633" x="5262563" y="4676775"/>
          <p14:tracePt t="22650" x="5191125" y="4638675"/>
          <p14:tracePt t="22666" x="5153025" y="4629150"/>
          <p14:tracePt t="22683" x="5119688" y="4614863"/>
          <p14:tracePt t="22700" x="5095875" y="4605338"/>
          <p14:tracePt t="22717" x="5076825" y="4591050"/>
          <p14:tracePt t="22733" x="5062538" y="4586288"/>
          <p14:tracePt t="22750" x="5033963" y="4586288"/>
          <p14:tracePt t="22766" x="5005388" y="4586288"/>
          <p14:tracePt t="22783" x="4948238" y="4581525"/>
          <p14:tracePt t="22800" x="4919663" y="4581525"/>
          <p14:tracePt t="22816" x="4905375" y="4581525"/>
          <p14:tracePt t="22833" x="4895850" y="4581525"/>
          <p14:tracePt t="22850" x="4886325" y="4581525"/>
          <p14:tracePt t="22966" x="4881563" y="4581525"/>
          <p14:tracePt t="22973" x="4876800" y="4581525"/>
          <p14:tracePt t="22989" x="4872038" y="4581525"/>
          <p14:tracePt t="23000" x="4867275" y="4581525"/>
          <p14:tracePt t="23017" x="4848225" y="4610100"/>
          <p14:tracePt t="23033" x="4810125" y="4629150"/>
          <p14:tracePt t="23050" x="4752975" y="4652963"/>
          <p14:tracePt t="23066" x="4700588" y="4676775"/>
          <p14:tracePt t="23069" x="4676775" y="4676775"/>
          <p14:tracePt t="23083" x="4638675" y="4681538"/>
          <p14:tracePt t="23100" x="4595813" y="4681538"/>
          <p14:tracePt t="23116" x="4567238" y="4672013"/>
          <p14:tracePt t="23133" x="4529138" y="4657725"/>
          <p14:tracePt t="23150" x="4491038" y="4629150"/>
          <p14:tracePt t="23166" x="4462463" y="4619625"/>
          <p14:tracePt t="23183" x="4414838" y="4614863"/>
          <p14:tracePt t="23200" x="4371975" y="4605338"/>
          <p14:tracePt t="23216" x="4310063" y="4586288"/>
          <p14:tracePt t="23233" x="4281488" y="4581525"/>
          <p14:tracePt t="23250" x="4252913" y="4572000"/>
          <p14:tracePt t="23266" x="4219575" y="4557713"/>
          <p14:tracePt t="23283" x="4205288" y="4548188"/>
          <p14:tracePt t="23300" x="4195763" y="4548188"/>
          <p14:tracePt t="23316" x="4191000" y="4543425"/>
          <p14:tracePt t="23333" x="4191000" y="4529138"/>
          <p14:tracePt t="23350" x="4195763" y="4519613"/>
          <p14:tracePt t="23366" x="4238625" y="4495800"/>
          <p14:tracePt t="23383" x="4319588" y="4471988"/>
          <p14:tracePt t="23400" x="4438650" y="4457700"/>
          <p14:tracePt t="23416" x="4529138" y="4457700"/>
          <p14:tracePt t="23433" x="4610100" y="4457700"/>
          <p14:tracePt t="23450" x="4705350" y="4471988"/>
          <p14:tracePt t="23466" x="4743450" y="4481513"/>
          <p14:tracePt t="23483" x="4772025" y="4486275"/>
          <p14:tracePt t="23500" x="4781550" y="4495800"/>
          <p14:tracePt t="23516" x="4795838" y="4505325"/>
          <p14:tracePt t="23533" x="4800600" y="4510088"/>
          <p14:tracePt t="23550" x="4810125" y="4514850"/>
          <p14:tracePt t="23566" x="4814888" y="4524375"/>
          <p14:tracePt t="23568" x="4819650" y="4524375"/>
          <p14:tracePt t="23583" x="4824413" y="4533900"/>
          <p14:tracePt t="23600" x="4829175" y="4543425"/>
          <p14:tracePt t="23616" x="4838700" y="4552950"/>
          <p14:tracePt t="23633" x="4838700" y="4562475"/>
          <p14:tracePt t="23650" x="4838700" y="4576763"/>
          <p14:tracePt t="23666" x="4833938" y="4591050"/>
          <p14:tracePt t="23683" x="4824413" y="4600575"/>
          <p14:tracePt t="23700" x="4757738" y="4638675"/>
          <p14:tracePt t="23716" x="4695825" y="4662488"/>
          <p14:tracePt t="23733" x="4633913" y="4667250"/>
          <p14:tracePt t="23750" x="4567238" y="4667250"/>
          <p14:tracePt t="23766" x="4467225" y="4643438"/>
          <p14:tracePt t="23783" x="4400550" y="4614863"/>
          <p14:tracePt t="23800" x="4343400" y="4591050"/>
          <p14:tracePt t="23816" x="4314825" y="4576763"/>
          <p14:tracePt t="23833" x="4295775" y="4567238"/>
          <p14:tracePt t="23850" x="4286250" y="4557713"/>
          <p14:tracePt t="23866" x="4286250" y="4552950"/>
          <p14:tracePt t="23883" x="4286250" y="4533900"/>
          <p14:tracePt t="23900" x="4305300" y="4514850"/>
          <p14:tracePt t="23916" x="4371975" y="4481513"/>
          <p14:tracePt t="23933" x="4443413" y="4457700"/>
          <p14:tracePt t="23950" x="4595813" y="4443413"/>
          <p14:tracePt t="23966" x="4676775" y="4452938"/>
          <p14:tracePt t="23983" x="4748213" y="4457700"/>
          <p14:tracePt t="23999" x="4786313" y="4467225"/>
          <p14:tracePt t="24016" x="4819650" y="4476750"/>
          <p14:tracePt t="24033" x="4829175" y="4486275"/>
          <p14:tracePt t="24050" x="4838700" y="4495800"/>
          <p14:tracePt t="24066" x="4848225" y="4514850"/>
          <p14:tracePt t="24083" x="4852988" y="4543425"/>
          <p14:tracePt t="24100" x="4852988" y="4572000"/>
          <p14:tracePt t="24116" x="4852988" y="4595813"/>
          <p14:tracePt t="24133" x="4852988" y="4643438"/>
          <p14:tracePt t="24150" x="4848225" y="4662488"/>
          <p14:tracePt t="24166" x="4848225" y="4672013"/>
          <p14:tracePt t="24183" x="4848225" y="4676775"/>
          <p14:tracePt t="24199" x="4848225" y="4686300"/>
          <p14:tracePt t="25602" x="4810125" y="4686300"/>
          <p14:tracePt t="25609" x="4781550" y="4672013"/>
          <p14:tracePt t="25616" x="4743450" y="4667250"/>
          <p14:tracePt t="25633" x="4662488" y="4643438"/>
          <p14:tracePt t="25650" x="4586288" y="4619625"/>
          <p14:tracePt t="25667" x="4486275" y="4581525"/>
          <p14:tracePt t="25683" x="4438650" y="4562475"/>
          <p14:tracePt t="25716" x="4400550" y="4552950"/>
          <p14:tracePt t="25749" x="4381500" y="4548188"/>
          <p14:tracePt t="25766" x="4371975" y="4548188"/>
          <p14:tracePt t="25844" x="4376738" y="4548188"/>
          <p14:tracePt t="25851" x="4395788" y="4548188"/>
          <p14:tracePt t="25858" x="4410075" y="4552950"/>
          <p14:tracePt t="25866" x="4452938" y="4552950"/>
          <p14:tracePt t="25883" x="4533900" y="4562475"/>
          <p14:tracePt t="25899" x="4614863" y="4567238"/>
          <p14:tracePt t="25916" x="4691063" y="4567238"/>
          <p14:tracePt t="25933" x="4743450" y="4567238"/>
          <p14:tracePt t="25949" x="4776788" y="4581525"/>
          <p14:tracePt t="25966" x="4819650" y="4586288"/>
          <p14:tracePt t="25983" x="4872038" y="4610100"/>
          <p14:tracePt t="25999" x="4891088" y="4614863"/>
          <p14:tracePt t="26016" x="4905375" y="4629150"/>
          <p14:tracePt t="26033" x="4910138" y="4629150"/>
          <p14:tracePt t="26049" x="4919663" y="4629150"/>
          <p14:tracePt t="26066" x="4924425" y="4629150"/>
          <p14:tracePt t="26577" x="4957763" y="4624388"/>
          <p14:tracePt t="26585" x="4991100" y="4619625"/>
          <p14:tracePt t="26591" x="5024438" y="4619625"/>
          <p14:tracePt t="26599" x="5053013" y="4619625"/>
          <p14:tracePt t="26616" x="5119688" y="4619625"/>
          <p14:tracePt t="26633" x="5167313" y="4619625"/>
          <p14:tracePt t="26666" x="5253038" y="4638675"/>
          <p14:tracePt t="26699" x="5319713" y="4648200"/>
          <p14:tracePt t="26717" x="5357813" y="4662488"/>
          <p14:tracePt t="26733" x="5381625" y="4667250"/>
          <p14:tracePt t="26749" x="5400675" y="4667250"/>
          <p14:tracePt t="26766" x="5424488" y="4667250"/>
          <p14:tracePt t="26783" x="5443538" y="4667250"/>
          <p14:tracePt t="26799" x="5453063" y="4672013"/>
          <p14:tracePt t="26816" x="5467350" y="4672013"/>
          <p14:tracePt t="26833" x="5472113" y="4672013"/>
          <p14:tracePt t="26849" x="5481638" y="4672013"/>
          <p14:tracePt t="26866" x="5491163" y="4672013"/>
          <p14:tracePt t="28098" x="5472113" y="4672013"/>
          <p14:tracePt t="28104" x="5438775" y="4672013"/>
          <p14:tracePt t="28116" x="5405438" y="4672013"/>
          <p14:tracePt t="28133" x="5334000" y="4662488"/>
          <p14:tracePt t="28149" x="5291138" y="4662488"/>
          <p14:tracePt t="28183" x="5214938" y="4676775"/>
          <p14:tracePt t="28216" x="5053013" y="4724400"/>
          <p14:tracePt t="28233" x="4991100" y="4738688"/>
          <p14:tracePt t="28249" x="4943475" y="4752975"/>
          <p14:tracePt t="28266" x="4891088" y="4752975"/>
          <p14:tracePt t="28283" x="4862513" y="4752975"/>
          <p14:tracePt t="28299" x="4829175" y="4743450"/>
          <p14:tracePt t="28316" x="4772025" y="4733925"/>
          <p14:tracePt t="28332" x="4733925" y="4719638"/>
          <p14:tracePt t="28349" x="4705350" y="4714875"/>
          <p14:tracePt t="28366" x="4676775" y="4710113"/>
          <p14:tracePt t="28383" x="4643438" y="4695825"/>
          <p14:tracePt t="28399" x="4614863" y="4691063"/>
          <p14:tracePt t="28416" x="4591050" y="4686300"/>
          <p14:tracePt t="28433" x="4562475" y="4686300"/>
          <p14:tracePt t="28449" x="4533900" y="4686300"/>
          <p14:tracePt t="28466" x="4510088" y="4686300"/>
          <p14:tracePt t="28483" x="4491038" y="4686300"/>
          <p14:tracePt t="28500" x="4457700" y="4672013"/>
          <p14:tracePt t="28516" x="4433888" y="4667250"/>
          <p14:tracePt t="28533" x="4414838" y="4662488"/>
          <p14:tracePt t="28549" x="4391025" y="4662488"/>
          <p14:tracePt t="28566" x="4371975" y="4662488"/>
          <p14:tracePt t="28583" x="4367213" y="4662488"/>
          <p14:tracePt t="28599" x="4362450" y="4662488"/>
          <p14:tracePt t="28809" x="4262438" y="4662488"/>
          <p14:tracePt t="28816" x="4138613" y="4662488"/>
          <p14:tracePt t="28824" x="4038600" y="4662488"/>
          <p14:tracePt t="28849" x="3819525" y="4662488"/>
          <p14:tracePt t="28883" x="3590925" y="4619625"/>
          <p14:tracePt t="28899" x="3552825" y="4600575"/>
          <p14:tracePt t="28916" x="3533775" y="4581525"/>
          <p14:tracePt t="28933" x="3490913" y="4572000"/>
          <p14:tracePt t="28949" x="3462338" y="4557713"/>
          <p14:tracePt t="28966" x="3433763" y="4552950"/>
          <p14:tracePt t="28983" x="3409950" y="4548188"/>
          <p14:tracePt t="28999" x="3381375" y="4533900"/>
          <p14:tracePt t="29016" x="3367088" y="4524375"/>
          <p14:tracePt t="29033" x="3357563" y="4514850"/>
          <p14:tracePt t="29049" x="3343275" y="4500563"/>
          <p14:tracePt t="29066" x="3328988" y="4486275"/>
          <p14:tracePt t="29083" x="3319463" y="4476750"/>
          <p14:tracePt t="29099" x="3300413" y="4457700"/>
          <p14:tracePt t="29116" x="3276600" y="4443413"/>
          <p14:tracePt t="29133" x="3200400" y="4424363"/>
          <p14:tracePt t="29149" x="3128963" y="4414838"/>
          <p14:tracePt t="29166" x="3038475" y="4424363"/>
          <p14:tracePt t="29183" x="2895600" y="4457700"/>
          <p14:tracePt t="29199" x="2800350" y="4471988"/>
          <p14:tracePt t="29216" x="2709863" y="4481513"/>
          <p14:tracePt t="29233" x="2652713" y="4481513"/>
          <p14:tracePt t="29249" x="2562225" y="4443413"/>
          <p14:tracePt t="29266" x="2505075" y="4414838"/>
          <p14:tracePt t="29283" x="2466975" y="4386263"/>
          <p14:tracePt t="29299" x="2428875" y="4348163"/>
          <p14:tracePt t="29316" x="2390775" y="4271963"/>
          <p14:tracePt t="29333" x="2390775" y="4214813"/>
          <p14:tracePt t="29349" x="2400300" y="4157663"/>
          <p14:tracePt t="29366" x="2438400" y="4090988"/>
          <p14:tracePt t="29383" x="2514600" y="4052888"/>
          <p14:tracePt t="29399" x="2671763" y="4024313"/>
          <p14:tracePt t="29416" x="2828925" y="4038600"/>
          <p14:tracePt t="29433" x="2995613" y="4105275"/>
          <p14:tracePt t="29449" x="3105150" y="4148138"/>
          <p14:tracePt t="29466" x="3224213" y="4210050"/>
          <p14:tracePt t="29483" x="3352800" y="4252913"/>
          <p14:tracePt t="29499" x="3571875" y="4319588"/>
          <p14:tracePt t="29516" x="3776663" y="4376738"/>
          <p14:tracePt t="29533" x="3933825" y="4410075"/>
          <p14:tracePt t="29550" x="4229100" y="4467225"/>
          <p14:tracePt t="29566" x="4395788" y="4486275"/>
          <p14:tracePt t="29582" x="4519613" y="4491038"/>
          <p14:tracePt t="29599" x="4643438" y="4500563"/>
          <p14:tracePt t="29616" x="4791075" y="4510088"/>
          <p14:tracePt t="29633" x="4872038" y="4514850"/>
          <p14:tracePt t="29649" x="4914900" y="4514850"/>
          <p14:tracePt t="29668" x="4962525" y="4514850"/>
          <p14:tracePt t="29683" x="4986338" y="4519613"/>
          <p14:tracePt t="29699" x="5005388" y="4529138"/>
          <p14:tracePt t="29716" x="5029200" y="4529138"/>
          <p14:tracePt t="29733" x="5057775" y="4538663"/>
          <p14:tracePt t="29749" x="5110163" y="4552950"/>
          <p14:tracePt t="29766" x="5148263" y="4557713"/>
          <p14:tracePt t="29783" x="5176838" y="4562475"/>
          <p14:tracePt t="29799" x="5210175" y="4576763"/>
          <p14:tracePt t="29816" x="5233988" y="4586288"/>
          <p14:tracePt t="29833" x="5253038" y="4591050"/>
          <p14:tracePt t="29849" x="5272088" y="4595813"/>
          <p14:tracePt t="29866" x="5291138" y="4605338"/>
          <p14:tracePt t="29883" x="5305425" y="4619625"/>
          <p14:tracePt t="29899" x="5319713" y="4624388"/>
          <p14:tracePt t="29916" x="5324475" y="4629150"/>
          <p14:tracePt t="29933" x="5334000" y="4638675"/>
          <p14:tracePt t="29949" x="5338763" y="4638675"/>
          <p14:tracePt t="29966" x="5343525" y="4638675"/>
          <p14:tracePt t="30226" x="5367338" y="4638675"/>
          <p14:tracePt t="30233" x="5391150" y="4638675"/>
          <p14:tracePt t="30241" x="5410200" y="4638675"/>
          <p14:tracePt t="30249" x="5429250" y="4638675"/>
          <p14:tracePt t="30266" x="5462588" y="4643438"/>
          <p14:tracePt t="30283" x="5500688" y="4648200"/>
          <p14:tracePt t="30299" x="5562600" y="4662488"/>
          <p14:tracePt t="30316" x="5600700" y="4672013"/>
          <p14:tracePt t="30333" x="5634038" y="4672013"/>
          <p14:tracePt t="30350" x="5686425" y="4672013"/>
          <p14:tracePt t="30366" x="5715000" y="4672013"/>
          <p14:tracePt t="30382" x="5753100" y="4672013"/>
          <p14:tracePt t="30399" x="5781675" y="4672013"/>
          <p14:tracePt t="30416" x="5819775" y="4676775"/>
          <p14:tracePt t="30432" x="5843588" y="4686300"/>
          <p14:tracePt t="30449" x="5872163" y="4695825"/>
          <p14:tracePt t="30466" x="5900738" y="4700588"/>
          <p14:tracePt t="30482" x="5962650" y="4714875"/>
          <p14:tracePt t="30499" x="6015038" y="4719638"/>
          <p14:tracePt t="30516" x="6057900" y="4733925"/>
          <p14:tracePt t="30533" x="6100763" y="4738688"/>
          <p14:tracePt t="30549" x="6148388" y="4752975"/>
          <p14:tracePt t="30566" x="6176963" y="4757738"/>
          <p14:tracePt t="30582" x="6200775" y="4762500"/>
          <p14:tracePt t="30599" x="6224588" y="4762500"/>
          <p14:tracePt t="30616" x="6238875" y="4762500"/>
          <p14:tracePt t="30633" x="6253163" y="4762500"/>
          <p14:tracePt t="30649" x="6257925" y="4762500"/>
          <p14:tracePt t="30666" x="6267450" y="4762500"/>
          <p14:tracePt t="30683" x="6272213" y="4762500"/>
          <p14:tracePt t="30699" x="6276975" y="4762500"/>
          <p14:tracePt t="32325" x="6153150" y="4757738"/>
          <p14:tracePt t="32333" x="5924550" y="4757738"/>
          <p14:tracePt t="32339" x="5743575" y="4757738"/>
          <p14:tracePt t="32349" x="5581650" y="4757738"/>
          <p14:tracePt t="32366" x="5138738" y="4733925"/>
          <p14:tracePt t="32383" x="4629150" y="4667250"/>
          <p14:tracePt t="32416" x="4114800" y="4581525"/>
          <p14:tracePt t="32449" x="3800475" y="4548188"/>
          <p14:tracePt t="32466" x="3738563" y="4548188"/>
          <p14:tracePt t="32482" x="3681413" y="4552950"/>
          <p14:tracePt t="32499" x="3609975" y="4557713"/>
          <p14:tracePt t="32516" x="3462338" y="4567238"/>
          <p14:tracePt t="32533" x="3371850" y="4567238"/>
          <p14:tracePt t="32549" x="3300413" y="4567238"/>
          <p14:tracePt t="32566" x="3252788" y="4567238"/>
          <p14:tracePt t="32582" x="3190875" y="4567238"/>
          <p14:tracePt t="32599" x="3143250" y="4567238"/>
          <p14:tracePt t="32616" x="3076575" y="4567238"/>
          <p14:tracePt t="32633" x="2957513" y="4567238"/>
          <p14:tracePt t="32649" x="2900363" y="4567238"/>
          <p14:tracePt t="32666" x="2857500" y="4567238"/>
          <p14:tracePt t="32682" x="2828925" y="4567238"/>
          <p14:tracePt t="32699" x="2800350" y="4567238"/>
          <p14:tracePt t="32716" x="2781300" y="4567238"/>
          <p14:tracePt t="32732" x="2767013" y="4567238"/>
          <p14:tracePt t="32749" x="2752725" y="4567238"/>
          <p14:tracePt t="32766" x="2733675" y="4567238"/>
          <p14:tracePt t="32782" x="2724150" y="4567238"/>
          <p14:tracePt t="32799" x="2709863" y="4567238"/>
          <p14:tracePt t="32816" x="2700338" y="4567238"/>
          <p14:tracePt t="32832" x="2690813" y="4567238"/>
          <p14:tracePt t="32849" x="2686050" y="4567238"/>
          <p14:tracePt t="32866" x="2681288" y="4567238"/>
          <p14:tracePt t="32883" x="2676525" y="4567238"/>
          <p14:tracePt t="33162" x="2652713" y="4572000"/>
          <p14:tracePt t="33170" x="2633663" y="4576763"/>
          <p14:tracePt t="33182" x="2619375" y="4576763"/>
          <p14:tracePt t="33199" x="2595563" y="4586288"/>
          <p14:tracePt t="33216" x="2586038" y="4586288"/>
          <p14:tracePt t="33232" x="2581275" y="4586288"/>
          <p14:tracePt t="33331" x="2576513" y="4586288"/>
          <p14:tracePt t="33338" x="2571750" y="4591050"/>
          <p14:tracePt t="33349" x="2562225" y="4600575"/>
          <p14:tracePt t="33366" x="2524125" y="4610100"/>
          <p14:tracePt t="33382" x="2428875" y="4667250"/>
          <p14:tracePt t="33399" x="2362200" y="4705350"/>
          <p14:tracePt t="33416" x="2286000" y="4733925"/>
          <p14:tracePt t="33432" x="2233613" y="4757738"/>
          <p14:tracePt t="33449" x="2157413" y="4772025"/>
          <p14:tracePt t="33466" x="2090738" y="4772025"/>
          <p14:tracePt t="33482" x="2038350" y="4767263"/>
          <p14:tracePt t="33499" x="1962150" y="4757738"/>
          <p14:tracePt t="33515" x="1933575" y="4738688"/>
          <p14:tracePt t="33532" x="1905000" y="4724400"/>
          <p14:tracePt t="33549" x="1881188" y="4700588"/>
          <p14:tracePt t="33565" x="1857375" y="4652963"/>
          <p14:tracePt t="33582" x="1847850" y="4624388"/>
          <p14:tracePt t="33599" x="1852613" y="4581525"/>
          <p14:tracePt t="33615" x="1871663" y="4529138"/>
          <p14:tracePt t="33632" x="1919288" y="4443413"/>
          <p14:tracePt t="33649" x="1976438" y="4400550"/>
          <p14:tracePt t="33666" x="2043113" y="4362450"/>
          <p14:tracePt t="33682" x="2147888" y="4348163"/>
          <p14:tracePt t="33699" x="2200275" y="4348163"/>
          <p14:tracePt t="33715" x="2247900" y="4357688"/>
          <p14:tracePt t="33732" x="2281238" y="4376738"/>
          <p14:tracePt t="33749" x="2324100" y="4400550"/>
          <p14:tracePt t="33766" x="2333625" y="4410075"/>
          <p14:tracePt t="33782" x="2347913" y="4429125"/>
          <p14:tracePt t="33799" x="2357438" y="4452938"/>
          <p14:tracePt t="33816" x="2371725" y="4486275"/>
          <p14:tracePt t="33832" x="2376488" y="4510088"/>
          <p14:tracePt t="33849" x="2376488" y="4519613"/>
          <p14:tracePt t="33866" x="2376488" y="4529138"/>
          <p14:tracePt t="33882" x="2376488" y="4533900"/>
          <p14:tracePt t="33899" x="2376488" y="4538663"/>
          <p14:tracePt t="34013" x="2376488" y="4543425"/>
          <p14:tracePt t="34021" x="2376488" y="4548188"/>
          <p14:tracePt t="34032" x="2376488" y="4552950"/>
          <p14:tracePt t="34049" x="2376488" y="4567238"/>
          <p14:tracePt t="34066" x="2376488" y="4572000"/>
          <p14:tracePt t="34082" x="2376488" y="4576763"/>
          <p14:tracePt t="34099" x="2376488" y="4581525"/>
          <p14:tracePt t="34146" x="2386013" y="4586288"/>
          <p14:tracePt t="34153" x="2405063" y="4586288"/>
          <p14:tracePt t="34165" x="2447925" y="4591050"/>
          <p14:tracePt t="34182" x="2719388" y="4629150"/>
          <p14:tracePt t="34199" x="2938463" y="4648200"/>
          <p14:tracePt t="34216" x="3128963" y="4652963"/>
          <p14:tracePt t="34232" x="3328988" y="4652963"/>
          <p14:tracePt t="34249" x="3586163" y="4633913"/>
          <p14:tracePt t="34266" x="3719513" y="4614863"/>
          <p14:tracePt t="34282" x="3833813" y="4605338"/>
          <p14:tracePt t="34299" x="3952875" y="4591050"/>
          <p14:tracePt t="34316" x="4005263" y="4581525"/>
          <p14:tracePt t="34332" x="4043363" y="4572000"/>
          <p14:tracePt t="34349" x="4071938" y="4567238"/>
          <p14:tracePt t="34365" x="4105275" y="4562475"/>
          <p14:tracePt t="34382" x="4124325" y="4562475"/>
          <p14:tracePt t="34399" x="4148138" y="4562475"/>
          <p14:tracePt t="34415" x="4162425" y="4562475"/>
          <p14:tracePt t="34432" x="4171950" y="4562475"/>
          <p14:tracePt t="34449" x="4176713" y="4562475"/>
          <p14:tracePt t="34482" x="4157663" y="4576763"/>
          <p14:tracePt t="34499" x="4033838" y="4629150"/>
          <p14:tracePt t="34515" x="3819525" y="4672013"/>
          <p14:tracePt t="34532" x="3595688" y="4710113"/>
          <p14:tracePt t="34549" x="3271838" y="4729163"/>
          <p14:tracePt t="34566" x="3114675" y="4714875"/>
          <p14:tracePt t="34582" x="2990850" y="4714875"/>
          <p14:tracePt t="34599" x="2890838" y="4710113"/>
          <p14:tracePt t="34615" x="2776538" y="4710113"/>
          <p14:tracePt t="34632" x="2724150" y="4700588"/>
          <p14:tracePt t="34649" x="2686050" y="4695825"/>
          <p14:tracePt t="34667" x="2624138" y="4686300"/>
          <p14:tracePt t="34682" x="2581275" y="4672013"/>
          <p14:tracePt t="34699" x="2528888" y="4657725"/>
          <p14:tracePt t="34715" x="2457450" y="4643438"/>
          <p14:tracePt t="34732" x="2362200" y="4624388"/>
          <p14:tracePt t="34750" x="2305050" y="4605338"/>
          <p14:tracePt t="34766" x="2262188" y="4586288"/>
          <p14:tracePt t="34782" x="2233613" y="4572000"/>
          <p14:tracePt t="34799" x="2190750" y="4562475"/>
          <p14:tracePt t="34816" x="2176463" y="4557713"/>
          <p14:tracePt t="34832" x="2166938" y="4552950"/>
          <p14:tracePt t="34849" x="2157413" y="4548188"/>
          <p14:tracePt t="34865" x="2147888" y="4548188"/>
          <p14:tracePt t="34882" x="2143125" y="4548188"/>
          <p14:tracePt t="34899" x="2138363" y="4548188"/>
          <p14:tracePt t="35533" x="2171700" y="4548188"/>
          <p14:tracePt t="35540" x="2195513" y="4548188"/>
          <p14:tracePt t="35549" x="2228850" y="4548188"/>
          <p14:tracePt t="35566" x="2271713" y="4548188"/>
          <p14:tracePt t="35582" x="2295525" y="4548188"/>
          <p14:tracePt t="35599" x="2314575" y="4548188"/>
          <p14:tracePt t="35615" x="2319338" y="4548188"/>
          <p14:tracePt t="35649" x="2324100" y="4548188"/>
          <p14:tracePt t="35682" x="2290763" y="4572000"/>
          <p14:tracePt t="35699" x="2243138" y="4591050"/>
          <p14:tracePt t="35715" x="2143125" y="4638675"/>
          <p14:tracePt t="35732" x="2095500" y="4657725"/>
          <p14:tracePt t="35749" x="2062163" y="4662488"/>
          <p14:tracePt t="35765" x="2043113" y="4667250"/>
          <p14:tracePt t="35782" x="2033588" y="4667250"/>
          <p14:tracePt t="35815" x="2052638" y="4667250"/>
          <p14:tracePt t="35832" x="2205038" y="4652963"/>
          <p14:tracePt t="35849" x="2490788" y="4667250"/>
          <p14:tracePt t="35866" x="2714625" y="4691063"/>
          <p14:tracePt t="35882" x="2928938" y="4729163"/>
          <p14:tracePt t="35899" x="3295650" y="4800600"/>
          <p14:tracePt t="35916" x="3467100" y="4843463"/>
          <p14:tracePt t="35932" x="3595688" y="4867275"/>
          <p14:tracePt t="35949" x="3681413" y="4891088"/>
          <p14:tracePt t="35965" x="3757613" y="4905375"/>
          <p14:tracePt t="35982" x="3795713" y="4905375"/>
          <p14:tracePt t="35999" x="3814763" y="4905375"/>
          <p14:tracePt t="36015" x="3829050" y="4905375"/>
          <p14:tracePt t="36032" x="3838575" y="4905375"/>
          <p14:tracePt t="36049" x="3843338" y="4905375"/>
          <p14:tracePt t="36065" x="3848100" y="4905375"/>
          <p14:tracePt t="36166" x="3848100" y="4910138"/>
          <p14:tracePt t="36186" x="3848100" y="4914900"/>
          <p14:tracePt t="36253" x="3857625" y="4914900"/>
          <p14:tracePt t="36259" x="3871913" y="4919663"/>
          <p14:tracePt t="36267" x="3890963" y="4919663"/>
          <p14:tracePt t="36282" x="3957638" y="4919663"/>
          <p14:tracePt t="36299" x="4057650" y="4919663"/>
          <p14:tracePt t="36315" x="4171950" y="4919663"/>
          <p14:tracePt t="36332" x="4338638" y="4929188"/>
          <p14:tracePt t="36349" x="4419600" y="4938713"/>
          <p14:tracePt t="36365" x="4500563" y="4938713"/>
          <p14:tracePt t="36382" x="4567238" y="4938713"/>
          <p14:tracePt t="36399" x="4662488" y="4938713"/>
          <p14:tracePt t="36415" x="4719638" y="4938713"/>
          <p14:tracePt t="36432" x="4772025" y="4929188"/>
          <p14:tracePt t="36449" x="4824413" y="4914900"/>
          <p14:tracePt t="36465" x="4900613" y="4891088"/>
          <p14:tracePt t="36482" x="4953000" y="4867275"/>
          <p14:tracePt t="36499" x="5005388" y="4848225"/>
          <p14:tracePt t="36515" x="5072063" y="4824413"/>
          <p14:tracePt t="36532" x="5100638" y="4805363"/>
          <p14:tracePt t="36549" x="5124450" y="4791075"/>
          <p14:tracePt t="36565" x="5138738" y="4786313"/>
          <p14:tracePt t="36582" x="5148263" y="4776788"/>
          <p14:tracePt t="36599" x="5148263" y="4767263"/>
          <p14:tracePt t="36615" x="5143500" y="4748213"/>
          <p14:tracePt t="36632" x="5114925" y="4710113"/>
          <p14:tracePt t="36649" x="5029200" y="4652963"/>
          <p14:tracePt t="36665" x="4953000" y="4619625"/>
          <p14:tracePt t="36682" x="4867275" y="4591050"/>
          <p14:tracePt t="36699" x="4795838" y="4576763"/>
          <p14:tracePt t="36715" x="4686300" y="4562475"/>
          <p14:tracePt t="36732" x="4638675" y="4562475"/>
          <p14:tracePt t="36749" x="4591050" y="4576763"/>
          <p14:tracePt t="36765" x="4548188" y="4614863"/>
          <p14:tracePt t="36782" x="4524375" y="4643438"/>
          <p14:tracePt t="36799" x="4505325" y="4681538"/>
          <p14:tracePt t="36815" x="4486275" y="4714875"/>
          <p14:tracePt t="36832" x="4476750" y="4762500"/>
          <p14:tracePt t="36849" x="4476750" y="4791075"/>
          <p14:tracePt t="36865" x="4476750" y="4814888"/>
          <p14:tracePt t="36882" x="4476750" y="4829175"/>
          <p14:tracePt t="36899" x="4486275" y="4843463"/>
          <p14:tracePt t="36915" x="4495800" y="4848225"/>
          <p14:tracePt t="36932" x="4500563" y="4857750"/>
          <p14:tracePt t="36949" x="4514850" y="4867275"/>
          <p14:tracePt t="36965" x="4529138" y="4872038"/>
          <p14:tracePt t="36982" x="4543425" y="4876800"/>
          <p14:tracePt t="36999" x="4562475" y="4886325"/>
          <p14:tracePt t="37015" x="4576763" y="4886325"/>
          <p14:tracePt t="37032" x="4581525" y="4886325"/>
          <p14:tracePt t="37049" x="4586288" y="4886325"/>
          <p14:tracePt t="37354" x="4586288" y="4891088"/>
          <p14:tracePt t="37360" x="4586288" y="4895850"/>
          <p14:tracePt t="37376" x="4572000" y="4900613"/>
          <p14:tracePt t="37383" x="4562475" y="4900613"/>
          <p14:tracePt t="37399" x="4519613" y="4919663"/>
          <p14:tracePt t="37415" x="4448175" y="4929188"/>
          <p14:tracePt t="37432" x="4386263" y="4943475"/>
          <p14:tracePt t="37465" x="4329113" y="4943475"/>
          <p14:tracePt t="37499" x="4314825" y="4943475"/>
          <p14:tracePt t="37515" x="4310063" y="4943475"/>
          <p14:tracePt t="37551" x="4305300" y="4943475"/>
          <p14:tracePt t="37566" x="4300538" y="4943475"/>
          <p14:tracePt t="37588" x="4291013" y="4943475"/>
          <p14:tracePt t="37595" x="4281488" y="4943475"/>
          <p14:tracePt t="37603" x="4271963" y="4943475"/>
          <p14:tracePt t="37615" x="4248150" y="4943475"/>
          <p14:tracePt t="37632" x="4167188" y="4948238"/>
          <p14:tracePt t="37649" x="4100513" y="4948238"/>
          <p14:tracePt t="37665" x="4019550" y="4948238"/>
          <p14:tracePt t="37682" x="3967163" y="4957763"/>
          <p14:tracePt t="37699" x="3933825" y="4957763"/>
          <p14:tracePt t="37715" x="3924300" y="4957763"/>
          <p14:tracePt t="37732" x="3919538" y="4957763"/>
          <p14:tracePt t="37749" x="3914775" y="4957763"/>
          <p14:tracePt t="37794" x="3924300" y="4953000"/>
          <p14:tracePt t="37801" x="3933825" y="4953000"/>
          <p14:tracePt t="37815" x="3971925" y="4943475"/>
          <p14:tracePt t="37832" x="4005263" y="4943475"/>
          <p14:tracePt t="37848" x="4076700" y="4943475"/>
          <p14:tracePt t="37865" x="4143375" y="4943475"/>
          <p14:tracePt t="37882" x="4243388" y="4943475"/>
          <p14:tracePt t="37899" x="4305300" y="4943475"/>
          <p14:tracePt t="37915" x="4362450" y="4943475"/>
          <p14:tracePt t="37932" x="4429125" y="4943475"/>
          <p14:tracePt t="37949" x="4467225" y="4943475"/>
          <p14:tracePt t="37965" x="4514850" y="4938713"/>
          <p14:tracePt t="37982" x="4567238" y="4924425"/>
          <p14:tracePt t="37999" x="4633913" y="4924425"/>
          <p14:tracePt t="38015" x="4676775" y="4919663"/>
          <p14:tracePt t="38032" x="4714875" y="4914900"/>
          <p14:tracePt t="38049" x="4743450" y="4914900"/>
          <p14:tracePt t="38065" x="4791075" y="4914900"/>
          <p14:tracePt t="38083" x="4819650" y="4914900"/>
          <p14:tracePt t="38099" x="4852988" y="4914900"/>
          <p14:tracePt t="38115" x="4881563" y="4914900"/>
          <p14:tracePt t="38132" x="4929188" y="4905375"/>
          <p14:tracePt t="38149" x="4967288" y="4895850"/>
          <p14:tracePt t="38165" x="5010150" y="4891088"/>
          <p14:tracePt t="38182" x="5062538" y="4872038"/>
          <p14:tracePt t="38199" x="5086350" y="4852988"/>
          <p14:tracePt t="38215" x="5110163" y="4848225"/>
          <p14:tracePt t="38232" x="5119688" y="4838700"/>
          <p14:tracePt t="38249" x="5129213" y="4829175"/>
          <p14:tracePt t="38265" x="5138738" y="4824413"/>
          <p14:tracePt t="38282" x="5138738" y="4819650"/>
          <p14:tracePt t="38299" x="5129213" y="4805363"/>
          <p14:tracePt t="38315" x="5081588" y="4752975"/>
          <p14:tracePt t="38332" x="5000625" y="4695825"/>
          <p14:tracePt t="38349" x="4943475" y="4662488"/>
          <p14:tracePt t="38365" x="4867275" y="4614863"/>
          <p14:tracePt t="38382" x="4833938" y="4600575"/>
          <p14:tracePt t="38398" x="4800600" y="4591050"/>
          <p14:tracePt t="38415" x="4767263" y="4576763"/>
          <p14:tracePt t="38432" x="4686300" y="4562475"/>
          <p14:tracePt t="38449" x="4629150" y="4567238"/>
          <p14:tracePt t="38465" x="4576763" y="4576763"/>
          <p14:tracePt t="38482" x="4524375" y="4600575"/>
          <p14:tracePt t="38498" x="4457700" y="4624388"/>
          <p14:tracePt t="38515" x="4419600" y="4648200"/>
          <p14:tracePt t="38532" x="4386263" y="4672013"/>
          <p14:tracePt t="38549" x="4333875" y="4700588"/>
          <p14:tracePt t="38565" x="4305300" y="4714875"/>
          <p14:tracePt t="38582" x="4281488" y="4733925"/>
          <p14:tracePt t="38598" x="4267200" y="4743450"/>
          <p14:tracePt t="38615" x="4248150" y="4767263"/>
          <p14:tracePt t="38632" x="4233863" y="4776788"/>
          <p14:tracePt t="38649" x="4229100" y="4791075"/>
          <p14:tracePt t="38665" x="4214813" y="4805363"/>
          <p14:tracePt t="38682" x="4195763" y="4833938"/>
          <p14:tracePt t="38698" x="4191000" y="4848225"/>
          <p14:tracePt t="38715" x="4181475" y="4872038"/>
          <p14:tracePt t="38732" x="4181475" y="4910138"/>
          <p14:tracePt t="38749" x="4186238" y="4933950"/>
          <p14:tracePt t="38765" x="4191000" y="4953000"/>
          <p14:tracePt t="38782" x="4205288" y="4972050"/>
          <p14:tracePt t="38799" x="4248150" y="5000625"/>
          <p14:tracePt t="38815" x="4286250" y="5024438"/>
          <p14:tracePt t="38832" x="4329113" y="5053013"/>
          <p14:tracePt t="38848" x="4367213" y="5062538"/>
          <p14:tracePt t="38865" x="4414838" y="5081588"/>
          <p14:tracePt t="38882" x="4443413" y="5081588"/>
          <p14:tracePt t="38899" x="4476750" y="5081588"/>
          <p14:tracePt t="38915" x="4510088" y="5067300"/>
          <p14:tracePt t="38932" x="4562475" y="5057775"/>
          <p14:tracePt t="38949" x="4605338" y="5043488"/>
          <p14:tracePt t="38965" x="4652963" y="5024438"/>
          <p14:tracePt t="38982" x="4705350" y="5000625"/>
          <p14:tracePt t="38998" x="4743450" y="4981575"/>
          <p14:tracePt t="39015" x="4781550" y="4976813"/>
          <p14:tracePt t="39032" x="4814888" y="4972050"/>
          <p14:tracePt t="39049" x="4862513" y="4957763"/>
          <p14:tracePt t="39065" x="4891088" y="4948238"/>
          <p14:tracePt t="39082" x="4914900" y="4938713"/>
          <p14:tracePt t="39099" x="4929188" y="4933950"/>
          <p14:tracePt t="39115" x="4953000" y="4924425"/>
          <p14:tracePt t="39132" x="4962525" y="4914900"/>
          <p14:tracePt t="39149" x="4972050" y="4910138"/>
          <p14:tracePt t="39165" x="4981575" y="4895850"/>
          <p14:tracePt t="39182" x="4981575" y="4886325"/>
          <p14:tracePt t="39198" x="4976813" y="4862513"/>
          <p14:tracePt t="39215" x="4962525" y="4843463"/>
          <p14:tracePt t="39232" x="4933950" y="4791075"/>
          <p14:tracePt t="39248" x="4910138" y="4762500"/>
          <p14:tracePt t="39265" x="4876800" y="4738688"/>
          <p14:tracePt t="39282" x="4838700" y="4714875"/>
          <p14:tracePt t="39298" x="4800600" y="4691063"/>
          <p14:tracePt t="39315" x="4762500" y="4676775"/>
          <p14:tracePt t="39332" x="4714875" y="4657725"/>
          <p14:tracePt t="39349" x="4662488" y="4638675"/>
          <p14:tracePt t="39365" x="4610100" y="4638675"/>
          <p14:tracePt t="39382" x="4562475" y="4638675"/>
          <p14:tracePt t="39398" x="4510088" y="4638675"/>
          <p14:tracePt t="39415" x="4410075" y="4667250"/>
          <p14:tracePt t="39432" x="4338638" y="4691063"/>
          <p14:tracePt t="39449" x="4276725" y="4705350"/>
          <p14:tracePt t="39465" x="4224338" y="4724400"/>
          <p14:tracePt t="39482" x="4152900" y="4757738"/>
          <p14:tracePt t="39499" x="4124325" y="4767263"/>
          <p14:tracePt t="39515" x="4090988" y="4786313"/>
          <p14:tracePt t="39532" x="4076700" y="4805363"/>
          <p14:tracePt t="39548" x="4062413" y="4824413"/>
          <p14:tracePt t="39565" x="4048125" y="4848225"/>
          <p14:tracePt t="39582" x="4048125" y="4857750"/>
          <p14:tracePt t="39598" x="4057650" y="4876800"/>
          <p14:tracePt t="39616" x="4086225" y="4895850"/>
          <p14:tracePt t="39632" x="4143375" y="4929188"/>
          <p14:tracePt t="39648" x="4210050" y="4957763"/>
          <p14:tracePt t="39665" x="4319588" y="4986338"/>
          <p14:tracePt t="39682" x="4391025" y="4995863"/>
          <p14:tracePt t="39699" x="4481513" y="4981575"/>
          <p14:tracePt t="39715" x="4576763" y="4967288"/>
          <p14:tracePt t="39732" x="4700588" y="4919663"/>
          <p14:tracePt t="39748" x="4752975" y="4900613"/>
          <p14:tracePt t="39765" x="4805363" y="4872038"/>
          <p14:tracePt t="39782" x="4881563" y="4838700"/>
          <p14:tracePt t="39798" x="4910138" y="4819650"/>
          <p14:tracePt t="39815" x="4924425" y="4810125"/>
          <p14:tracePt t="39832" x="4933950" y="4805363"/>
          <p14:tracePt t="39848" x="4938713" y="4800600"/>
          <p14:tracePt t="39865" x="4938713" y="4791075"/>
          <p14:tracePt t="39882" x="4938713" y="4786313"/>
          <p14:tracePt t="39898" x="4938713" y="4781550"/>
          <p14:tracePt t="39932" x="4938713" y="4776788"/>
          <p14:tracePt t="40040" x="4933950" y="4776788"/>
          <p14:tracePt t="40047" x="4919663" y="4776788"/>
          <p14:tracePt t="40054" x="4886325" y="4776788"/>
          <p14:tracePt t="40065" x="4819650" y="4776788"/>
          <p14:tracePt t="40082" x="4557713" y="4791075"/>
          <p14:tracePt t="40099" x="3924300" y="4881563"/>
          <p14:tracePt t="40115" x="3529013" y="4953000"/>
          <p14:tracePt t="40132" x="3124200" y="5005388"/>
          <p14:tracePt t="40149" x="2767013" y="5038725"/>
          <p14:tracePt t="40165" x="2557463" y="5048250"/>
          <p14:tracePt t="40182" x="2424113" y="5048250"/>
          <p14:tracePt t="40199" x="2333625" y="5048250"/>
          <p14:tracePt t="40215" x="2219325" y="5048250"/>
          <p14:tracePt t="40232" x="2157413" y="5038725"/>
          <p14:tracePt t="40248" x="2100263" y="5038725"/>
          <p14:tracePt t="40265" x="2047875" y="5038725"/>
          <p14:tracePt t="40282" x="1981200" y="5038725"/>
          <p14:tracePt t="40298" x="1938338" y="5029200"/>
          <p14:tracePt t="40315" x="1885950" y="5029200"/>
          <p14:tracePt t="40332" x="1838325" y="5019675"/>
          <p14:tracePt t="40348" x="1728788" y="5005388"/>
          <p14:tracePt t="40365" x="1671638" y="5000625"/>
          <p14:tracePt t="40382" x="1628775" y="4986338"/>
          <p14:tracePt t="40398" x="1576388" y="4962525"/>
          <p14:tracePt t="40415" x="1557338" y="4948238"/>
          <p14:tracePt t="40432" x="1538288" y="4933950"/>
          <p14:tracePt t="40448" x="1524000" y="4929188"/>
          <p14:tracePt t="40465" x="1504950" y="4919663"/>
          <p14:tracePt t="40482" x="1481138" y="4914900"/>
          <p14:tracePt t="40499" x="1476375" y="4905375"/>
          <p14:tracePt t="40515" x="1457325" y="4905375"/>
          <p14:tracePt t="40532" x="1438275" y="4905375"/>
          <p14:tracePt t="40548" x="1423988" y="4905375"/>
          <p14:tracePt t="40565" x="1414463" y="4905375"/>
          <p14:tracePt t="40582" x="1390650" y="4910138"/>
          <p14:tracePt t="40598" x="1371600" y="4914900"/>
          <p14:tracePt t="40615" x="1357313" y="4914900"/>
          <p14:tracePt t="40632" x="1352550" y="4914900"/>
          <p14:tracePt t="40648" x="1343025" y="4914900"/>
          <p14:tracePt t="40665" x="1333500" y="4914900"/>
          <p14:tracePt t="40972" x="1338263" y="4914900"/>
          <p14:tracePt t="40979" x="1352550" y="4914900"/>
          <p14:tracePt t="40987" x="1362075" y="4914900"/>
          <p14:tracePt t="40998" x="1371600" y="4914900"/>
          <p14:tracePt t="41015" x="1404938" y="4914900"/>
          <p14:tracePt t="41032" x="1438275" y="4914900"/>
          <p14:tracePt t="41048" x="1466850" y="4914900"/>
          <p14:tracePt t="41065" x="1495425" y="4914900"/>
          <p14:tracePt t="41067" x="1514475" y="4914900"/>
          <p14:tracePt t="41082" x="1543050" y="4910138"/>
          <p14:tracePt t="41098" x="1581150" y="4905375"/>
          <p14:tracePt t="41115" x="1619250" y="4891088"/>
          <p14:tracePt t="41132" x="1652588" y="4886325"/>
          <p14:tracePt t="41148" x="1700213" y="4881563"/>
          <p14:tracePt t="41165" x="1728788" y="4867275"/>
          <p14:tracePt t="41182" x="1757363" y="4867275"/>
          <p14:tracePt t="41198" x="1790700" y="4857750"/>
          <p14:tracePt t="41215" x="1814513" y="4857750"/>
          <p14:tracePt t="41232" x="1828800" y="4857750"/>
          <p14:tracePt t="41248" x="1847850" y="4857750"/>
          <p14:tracePt t="41265" x="1881188" y="4857750"/>
          <p14:tracePt t="41282" x="1895475" y="4857750"/>
          <p14:tracePt t="41299" x="1909763" y="4852988"/>
          <p14:tracePt t="41315" x="1928813" y="4848225"/>
          <p14:tracePt t="41332" x="1947863" y="4843463"/>
          <p14:tracePt t="41348" x="1952625" y="4843463"/>
          <p14:tracePt t="41365" x="1962150" y="4843463"/>
          <p14:tracePt t="41382" x="1971675" y="4843463"/>
          <p14:tracePt t="41427" x="1966913" y="4843463"/>
          <p14:tracePt t="41434" x="1947863" y="4843463"/>
          <p14:tracePt t="41448" x="1900238" y="4843463"/>
          <p14:tracePt t="41465" x="1838325" y="4857750"/>
          <p14:tracePt t="41482" x="1762125" y="4886325"/>
          <p14:tracePt t="41498" x="1685925" y="4900613"/>
          <p14:tracePt t="41515" x="1590675" y="4929188"/>
          <p14:tracePt t="41532" x="1538288" y="4943475"/>
          <p14:tracePt t="41548" x="1490663" y="4957763"/>
          <p14:tracePt t="41565" x="1457325" y="4957763"/>
          <p14:tracePt t="41581" x="1419225" y="4957763"/>
          <p14:tracePt t="41598" x="1400175" y="4957763"/>
          <p14:tracePt t="41615" x="1385888" y="4957763"/>
          <p14:tracePt t="41632" x="1371600" y="4957763"/>
          <p14:tracePt t="41648" x="1366838" y="4957763"/>
          <p14:tracePt t="41665" x="1362075" y="4957763"/>
          <p14:tracePt t="41682" x="1357313" y="4957763"/>
          <p14:tracePt t="41897" x="1376363" y="4957763"/>
          <p14:tracePt t="41904" x="1395413" y="4957763"/>
          <p14:tracePt t="41915" x="1409700" y="4957763"/>
          <p14:tracePt t="41932" x="1452563" y="4957763"/>
          <p14:tracePt t="41948" x="1509713" y="4948238"/>
          <p14:tracePt t="41965" x="1538288" y="4938713"/>
          <p14:tracePt t="41982" x="1566863" y="4929188"/>
          <p14:tracePt t="41999" x="1614488" y="4924425"/>
          <p14:tracePt t="42015" x="1652588" y="4919663"/>
          <p14:tracePt t="42032" x="1681163" y="4914900"/>
          <p14:tracePt t="42048" x="1714500" y="4900613"/>
          <p14:tracePt t="42065" x="1762125" y="4891088"/>
          <p14:tracePt t="42082" x="1800225" y="4881563"/>
          <p14:tracePt t="42099" x="1824038" y="4876800"/>
          <p14:tracePt t="42115" x="1838325" y="4876800"/>
          <p14:tracePt t="42132" x="1852613" y="4876800"/>
          <p14:tracePt t="42148" x="1857375" y="4876800"/>
          <p14:tracePt t="42165" x="1862138" y="4876800"/>
          <p14:tracePt t="42198" x="1852613" y="4876800"/>
          <p14:tracePt t="42215" x="1785938" y="4900613"/>
          <p14:tracePt t="42231" x="1700213" y="4929188"/>
          <p14:tracePt t="42248" x="1581150" y="4967288"/>
          <p14:tracePt t="42265" x="1504950" y="4991100"/>
          <p14:tracePt t="42282" x="1457325" y="4995863"/>
          <p14:tracePt t="42298" x="1428750" y="5005388"/>
          <p14:tracePt t="42315" x="1404938" y="5005388"/>
          <p14:tracePt t="42332" x="1400175" y="5005388"/>
          <p14:tracePt t="42348" x="1390650" y="5005388"/>
          <p14:tracePt t="42365" x="1385888" y="5005388"/>
          <p14:tracePt t="42425" x="1395413" y="5000625"/>
          <p14:tracePt t="42432" x="1409700" y="4995863"/>
          <p14:tracePt t="42440" x="1433513" y="4995863"/>
          <p14:tracePt t="42448" x="1457325" y="4991100"/>
          <p14:tracePt t="42465" x="1509713" y="4986338"/>
          <p14:tracePt t="42482" x="1566863" y="4986338"/>
          <p14:tracePt t="42498" x="1643063" y="4986338"/>
          <p14:tracePt t="42515" x="1681163" y="4986338"/>
          <p14:tracePt t="42532" x="1714500" y="4986338"/>
          <p14:tracePt t="42549" x="1728788" y="4986338"/>
          <p14:tracePt t="42565" x="1743075" y="4986338"/>
          <p14:tracePt t="42581" x="1747838" y="4986338"/>
          <p14:tracePt t="42598" x="1752600" y="4986338"/>
          <p14:tracePt t="42615" x="1762125" y="4986338"/>
          <p14:tracePt t="43094" x="1847850" y="4986338"/>
          <p14:tracePt t="43101" x="1947863" y="5005388"/>
          <p14:tracePt t="43108" x="2062163" y="5033963"/>
          <p14:tracePt t="43131" x="2452688" y="5081588"/>
          <p14:tracePt t="43165" x="2890838" y="5091113"/>
          <p14:tracePt t="43182" x="3162300" y="5095875"/>
          <p14:tracePt t="43198" x="3295650" y="5072063"/>
          <p14:tracePt t="43215" x="3400425" y="5053013"/>
          <p14:tracePt t="43232" x="3500438" y="5024438"/>
          <p14:tracePt t="43248" x="3543300" y="5014913"/>
          <p14:tracePt t="43265" x="3581400" y="5005388"/>
          <p14:tracePt t="43281" x="3609975" y="4991100"/>
          <p14:tracePt t="43298" x="3671888" y="4972050"/>
          <p14:tracePt t="43315" x="3719513" y="4957763"/>
          <p14:tracePt t="43332" x="3767138" y="4943475"/>
          <p14:tracePt t="43348" x="3805238" y="4938713"/>
          <p14:tracePt t="43365" x="3881438" y="4924425"/>
          <p14:tracePt t="43381" x="3929063" y="4924425"/>
          <p14:tracePt t="43398" x="3971925" y="4924425"/>
          <p14:tracePt t="43415" x="4033838" y="4933950"/>
          <p14:tracePt t="43432" x="4071938" y="4938713"/>
          <p14:tracePt t="43448" x="4100513" y="4953000"/>
          <p14:tracePt t="43465" x="4124325" y="4957763"/>
          <p14:tracePt t="43481" x="4143375" y="4957763"/>
          <p14:tracePt t="43498" x="4152900" y="4957763"/>
          <p14:tracePt t="43515" x="4171950" y="4957763"/>
          <p14:tracePt t="43532" x="4195763" y="4957763"/>
          <p14:tracePt t="43548" x="4243388" y="4967288"/>
          <p14:tracePt t="43565" x="4271963" y="4972050"/>
          <p14:tracePt t="43581" x="4291013" y="4972050"/>
          <p14:tracePt t="43598" x="4305300" y="4972050"/>
          <p14:tracePt t="43615" x="4314825" y="4972050"/>
          <p14:tracePt t="43631" x="4319588" y="4972050"/>
          <p14:tracePt t="43856" x="4357688" y="4972050"/>
          <p14:tracePt t="43864" x="4414838" y="4972050"/>
          <p14:tracePt t="43870" x="4471988" y="4962525"/>
          <p14:tracePt t="43881" x="4538663" y="4962525"/>
          <p14:tracePt t="43898" x="4672013" y="4962525"/>
          <p14:tracePt t="43915" x="4814888" y="4972050"/>
          <p14:tracePt t="43932" x="4872038" y="4972050"/>
          <p14:tracePt t="43948" x="4919663" y="4972050"/>
          <p14:tracePt t="43965" x="4972050" y="4972050"/>
          <p14:tracePt t="43981" x="5053013" y="4972050"/>
          <p14:tracePt t="43998" x="5091113" y="4972050"/>
          <p14:tracePt t="44015" x="5119688" y="4972050"/>
          <p14:tracePt t="44032" x="5138738" y="4972050"/>
          <p14:tracePt t="44048" x="5143500" y="4972050"/>
          <p14:tracePt t="44065" x="5153025" y="4972050"/>
          <p14:tracePt t="44099" x="5143500" y="4967288"/>
          <p14:tracePt t="44115" x="5095875" y="4943475"/>
          <p14:tracePt t="44131" x="5019675" y="4910138"/>
          <p14:tracePt t="44148" x="4924425" y="4862513"/>
          <p14:tracePt t="44165" x="4767263" y="4786313"/>
          <p14:tracePt t="44182" x="4691063" y="4757738"/>
          <p14:tracePt t="44198" x="4629150" y="4743450"/>
          <p14:tracePt t="44215" x="4572000" y="4724400"/>
          <p14:tracePt t="44231" x="4538663" y="4719638"/>
          <p14:tracePt t="44248" x="4500563" y="4719638"/>
          <p14:tracePt t="44265" x="4457700" y="4729163"/>
          <p14:tracePt t="44281" x="4400550" y="4767263"/>
          <p14:tracePt t="44298" x="4371975" y="4781550"/>
          <p14:tracePt t="44315" x="4348163" y="4800600"/>
          <p14:tracePt t="44331" x="4338638" y="4810125"/>
          <p14:tracePt t="44348" x="4329113" y="4819650"/>
          <p14:tracePt t="44365" x="4324350" y="4824413"/>
          <p14:tracePt t="44381" x="4319588" y="4824413"/>
          <p14:tracePt t="44398" x="4319588" y="4829175"/>
          <p14:tracePt t="44415" x="4310063" y="4838700"/>
          <p14:tracePt t="44431" x="4300538" y="4843463"/>
          <p14:tracePt t="44448" x="4295775" y="4852988"/>
          <p14:tracePt t="44465" x="4291013" y="4862513"/>
          <p14:tracePt t="44715" x="4229100" y="4862513"/>
          <p14:tracePt t="44723" x="4162425" y="4862513"/>
          <p14:tracePt t="44731" x="4110038" y="4862513"/>
          <p14:tracePt t="44748" x="4029075" y="4862513"/>
          <p14:tracePt t="44765" x="3957638" y="4862513"/>
          <p14:tracePt t="44781" x="3900488" y="4862513"/>
          <p14:tracePt t="44798" x="3871913" y="4862513"/>
          <p14:tracePt t="44815" x="3848100" y="4862513"/>
          <p14:tracePt t="44832" x="3824288" y="4862513"/>
          <p14:tracePt t="44848" x="3810000" y="4862513"/>
          <p14:tracePt t="44865" x="3800475" y="4862513"/>
          <p14:tracePt t="44881" x="3786188" y="4862513"/>
          <p14:tracePt t="44898" x="3762375" y="4862513"/>
          <p14:tracePt t="44915" x="3757613" y="4862513"/>
          <p14:tracePt t="44931" x="3748088" y="4862513"/>
          <p14:tracePt t="44948" x="3738563" y="4862513"/>
          <p14:tracePt t="44965" x="3729038" y="4862513"/>
          <p14:tracePt t="44981" x="3714750" y="4862513"/>
          <p14:tracePt t="44998" x="3700463" y="4862513"/>
          <p14:tracePt t="45015" x="3681413" y="4872038"/>
          <p14:tracePt t="45031" x="3671888" y="4876800"/>
          <p14:tracePt t="45048" x="3648075" y="4881563"/>
          <p14:tracePt t="45065" x="3633788" y="4891088"/>
          <p14:tracePt t="45067" x="3629025" y="4891088"/>
          <p14:tracePt t="45082" x="3619500" y="4891088"/>
          <p14:tracePt t="45098" x="3609975" y="4891088"/>
          <p14:tracePt t="45115" x="3605213" y="4891088"/>
          <p14:tracePt t="45131" x="3600450" y="4891088"/>
          <p14:tracePt t="45165" x="3609975" y="4886325"/>
          <p14:tracePt t="45181" x="3671888" y="4872038"/>
          <p14:tracePt t="45198" x="3786188" y="4862513"/>
          <p14:tracePt t="45215" x="3967163" y="4848225"/>
          <p14:tracePt t="45231" x="4081463" y="4838700"/>
          <p14:tracePt t="45248" x="4191000" y="4838700"/>
          <p14:tracePt t="45265" x="4276725" y="4838700"/>
          <p14:tracePt t="45281" x="4305300" y="4838700"/>
          <p14:tracePt t="45298" x="4314825" y="4838700"/>
          <p14:tracePt t="45315" x="4319588" y="4838700"/>
          <p14:tracePt t="45331" x="4324350" y="4838700"/>
          <p14:tracePt t="45573" x="4343400" y="4838700"/>
          <p14:tracePt t="45580" x="4352925" y="4838700"/>
          <p14:tracePt t="45588" x="4376738" y="4848225"/>
          <p14:tracePt t="45598" x="4405313" y="4852988"/>
          <p14:tracePt t="45615" x="4457700" y="4872038"/>
          <p14:tracePt t="45632" x="4538663" y="4872038"/>
          <p14:tracePt t="45648" x="4667250" y="4886325"/>
          <p14:tracePt t="45665" x="4733925" y="4886325"/>
          <p14:tracePt t="45681" x="4776788" y="4886325"/>
          <p14:tracePt t="45698" x="4843463" y="4900613"/>
          <p14:tracePt t="45715" x="4881563" y="4914900"/>
          <p14:tracePt t="45731" x="4924425" y="4914900"/>
          <p14:tracePt t="45748" x="4967288" y="4914900"/>
          <p14:tracePt t="45765" x="5014913" y="4914900"/>
          <p14:tracePt t="45781" x="5048250" y="4914900"/>
          <p14:tracePt t="45798" x="5086350" y="4914900"/>
          <p14:tracePt t="45815" x="5119688" y="4914900"/>
          <p14:tracePt t="45831" x="5167313" y="4914900"/>
          <p14:tracePt t="45848" x="5186363" y="4914900"/>
          <p14:tracePt t="45865" x="5210175" y="4914900"/>
          <p14:tracePt t="45881" x="5229225" y="4914900"/>
          <p14:tracePt t="45898" x="5238750" y="4914900"/>
          <p14:tracePt t="45915" x="5243513" y="4914900"/>
          <p14:tracePt t="45931" x="5248275" y="4914900"/>
          <p14:tracePt t="46131" x="5133975" y="4929188"/>
          <p14:tracePt t="46138" x="4995863" y="4929188"/>
          <p14:tracePt t="46148" x="4872038" y="4938713"/>
          <p14:tracePt t="46165" x="4672013" y="4967288"/>
          <p14:tracePt t="46181" x="4481513" y="4991100"/>
          <p14:tracePt t="46198" x="4300538" y="5010150"/>
          <p14:tracePt t="46215" x="4248150" y="5010150"/>
          <p14:tracePt t="46231" x="4214813" y="5010150"/>
          <p14:tracePt t="46248" x="4195763" y="5010150"/>
          <p14:tracePt t="46265" x="4181475" y="5010150"/>
          <p14:tracePt t="46281" x="4171950" y="5010150"/>
          <p14:tracePt t="46298" x="4167188" y="5010150"/>
          <p14:tracePt t="46315" x="4157663" y="5010150"/>
          <p14:tracePt t="46331" x="4143375" y="5000625"/>
          <p14:tracePt t="46348" x="4133850" y="4991100"/>
          <p14:tracePt t="46365" x="4119563" y="4976813"/>
          <p14:tracePt t="46381" x="4105275" y="4967288"/>
          <p14:tracePt t="46398" x="4100513" y="4957763"/>
          <p14:tracePt t="46415" x="4095750" y="4957763"/>
          <p14:tracePt t="46431" x="4090988" y="4957763"/>
          <p14:tracePt t="46448" x="4071938" y="4957763"/>
          <p14:tracePt t="46464" x="4033838" y="4967288"/>
          <p14:tracePt t="46481" x="3981450" y="4981575"/>
          <p14:tracePt t="46498" x="3890963" y="5014913"/>
          <p14:tracePt t="46514" x="3838575" y="5033963"/>
          <p14:tracePt t="46531" x="3800475" y="5053013"/>
          <p14:tracePt t="46548" x="3748088" y="5072063"/>
          <p14:tracePt t="46565" x="3662363" y="5095875"/>
          <p14:tracePt t="46581" x="3609975" y="5100638"/>
          <p14:tracePt t="46598" x="3562350" y="5100638"/>
          <p14:tracePt t="46615" x="3519488" y="5100638"/>
          <p14:tracePt t="46631" x="3462338" y="5100638"/>
          <p14:tracePt t="46648" x="3433763" y="5100638"/>
          <p14:tracePt t="46665" x="3414713" y="5086350"/>
          <p14:tracePt t="46681" x="3376613" y="5057775"/>
          <p14:tracePt t="46698" x="3357563" y="5029200"/>
          <p14:tracePt t="46715" x="3343275" y="5005388"/>
          <p14:tracePt t="46731" x="3333750" y="4976813"/>
          <p14:tracePt t="46748" x="3324225" y="4900613"/>
          <p14:tracePt t="46764" x="3324225" y="4833938"/>
          <p14:tracePt t="46781" x="3333750" y="4772025"/>
          <p14:tracePt t="46798" x="3343275" y="4733925"/>
          <p14:tracePt t="46814" x="3357563" y="4700588"/>
          <p14:tracePt t="46831" x="3362325" y="4686300"/>
          <p14:tracePt t="46848" x="3371850" y="4672013"/>
          <p14:tracePt t="46865" x="3395663" y="4652963"/>
          <p14:tracePt t="46881" x="3424238" y="4648200"/>
          <p14:tracePt t="46898" x="3467100" y="4648200"/>
          <p14:tracePt t="46915" x="3509963" y="4648200"/>
          <p14:tracePt t="46931" x="3567113" y="4667250"/>
          <p14:tracePt t="46948" x="3590925" y="4691063"/>
          <p14:tracePt t="46964" x="3614738" y="4724400"/>
          <p14:tracePt t="46981" x="3638550" y="4752975"/>
          <p14:tracePt t="46998" x="3652838" y="4810125"/>
          <p14:tracePt t="47015" x="3652838" y="4829175"/>
          <p14:tracePt t="47031" x="3652838" y="4848225"/>
          <p14:tracePt t="47048" x="3643313" y="4872038"/>
          <p14:tracePt t="47065" x="3600450" y="4924425"/>
          <p14:tracePt t="47081" x="3562350" y="4948238"/>
          <p14:tracePt t="47098" x="3514725" y="4991100"/>
          <p14:tracePt t="47115" x="3452813" y="5019675"/>
          <p14:tracePt t="47131" x="3409950" y="5029200"/>
          <p14:tracePt t="47148" x="3367088" y="5019675"/>
          <p14:tracePt t="47165" x="3333750" y="5005388"/>
          <p14:tracePt t="47181" x="3305175" y="4986338"/>
          <p14:tracePt t="47198" x="3290888" y="4962525"/>
          <p14:tracePt t="47215" x="3286125" y="4914900"/>
          <p14:tracePt t="47231" x="3295650" y="4810125"/>
          <p14:tracePt t="47249" x="3338513" y="4710113"/>
          <p14:tracePt t="47265" x="3362325" y="4672013"/>
          <p14:tracePt t="47281" x="3400425" y="4652963"/>
          <p14:tracePt t="47298" x="3495675" y="4648200"/>
          <p14:tracePt t="47315" x="3552825" y="4672013"/>
          <p14:tracePt t="47331" x="3609975" y="4714875"/>
          <p14:tracePt t="47348" x="3633788" y="4757738"/>
          <p14:tracePt t="47365" x="3657600" y="4810125"/>
          <p14:tracePt t="47381" x="3657600" y="4838700"/>
          <p14:tracePt t="47398" x="3657600" y="4867275"/>
          <p14:tracePt t="47415" x="3638550" y="4900613"/>
          <p14:tracePt t="47431" x="3609975" y="4929188"/>
          <p14:tracePt t="47448" x="3595688" y="4948238"/>
          <p14:tracePt t="47464" x="3581400" y="4957763"/>
          <p14:tracePt t="47481" x="3552825" y="4981575"/>
          <p14:tracePt t="47498" x="3533775" y="4991100"/>
          <p14:tracePt t="47515" x="3519488" y="4995863"/>
          <p14:tracePt t="47531" x="3514725" y="5000625"/>
          <p14:tracePt t="47548" x="3505200" y="5000625"/>
          <p14:tracePt t="47564" x="3500438" y="5000625"/>
          <p14:tracePt t="47581" x="3490913" y="5000625"/>
          <p14:tracePt t="47695" x="3490913" y="5005388"/>
          <p14:tracePt t="47958" x="3476625" y="5005388"/>
          <p14:tracePt t="47967" x="3457575" y="5005388"/>
          <p14:tracePt t="47974" x="3448050" y="5005388"/>
          <p14:tracePt t="47982" x="3438525" y="5005388"/>
          <p14:tracePt t="47998" x="3414713" y="4995863"/>
          <p14:tracePt t="48015" x="3390900" y="4991100"/>
          <p14:tracePt t="48031" x="3371850" y="4986338"/>
          <p14:tracePt t="48065" x="3319463" y="4967288"/>
          <p14:tracePt t="48098" x="3295650" y="4895850"/>
          <p14:tracePt t="48115" x="3300413" y="4852988"/>
          <p14:tracePt t="48131" x="3314700" y="4814888"/>
          <p14:tracePt t="48148" x="3343275" y="4776788"/>
          <p14:tracePt t="48165" x="3386138" y="4733925"/>
          <p14:tracePt t="48181" x="3448050" y="4705350"/>
          <p14:tracePt t="48198" x="3533775" y="4686300"/>
          <p14:tracePt t="48215" x="3605213" y="4676775"/>
          <p14:tracePt t="48231" x="3686175" y="4705350"/>
          <p14:tracePt t="48248" x="3719513" y="4752975"/>
          <p14:tracePt t="48264" x="3738563" y="4795838"/>
          <p14:tracePt t="48281" x="3743325" y="4852988"/>
          <p14:tracePt t="48298" x="3724275" y="4891088"/>
          <p14:tracePt t="48315" x="3695700" y="4919663"/>
          <p14:tracePt t="48331" x="3638550" y="4957763"/>
          <p14:tracePt t="48348" x="3552825" y="5005388"/>
          <p14:tracePt t="48365" x="3519488" y="5024438"/>
          <p14:tracePt t="48381" x="3467100" y="5024438"/>
          <p14:tracePt t="48398" x="3419475" y="5019675"/>
          <p14:tracePt t="48414" x="3348038" y="5000625"/>
          <p14:tracePt t="48431" x="3309938" y="4976813"/>
          <p14:tracePt t="48448" x="3281363" y="4953000"/>
          <p14:tracePt t="48465" x="3248025" y="4891088"/>
          <p14:tracePt t="48481" x="3243263" y="4838700"/>
          <p14:tracePt t="48498" x="3248025" y="4795838"/>
          <p14:tracePt t="48515" x="3267075" y="4757738"/>
          <p14:tracePt t="48531" x="3305175" y="4733925"/>
          <p14:tracePt t="48548" x="3333750" y="4724400"/>
          <p14:tracePt t="48564" x="3352800" y="4724400"/>
          <p14:tracePt t="48581" x="3371850" y="4729163"/>
          <p14:tracePt t="48582" x="3376613" y="4729163"/>
          <p14:tracePt t="48598" x="3386138" y="4738688"/>
          <p14:tracePt t="48615" x="3390900" y="4752975"/>
          <p14:tracePt t="48631" x="3395663" y="4767263"/>
          <p14:tracePt t="48648" x="3395663" y="4791075"/>
          <p14:tracePt t="48664" x="3395663" y="4814888"/>
          <p14:tracePt t="48681" x="3395663" y="4819650"/>
          <p14:tracePt t="48698" x="3395663" y="4829175"/>
          <p14:tracePt t="48715" x="3395663" y="4833938"/>
          <p14:tracePt t="49779" x="3390900" y="4757738"/>
          <p14:tracePt t="49787" x="3381375" y="4657725"/>
          <p14:tracePt t="49798" x="3362325" y="4543425"/>
          <p14:tracePt t="49815" x="3324225" y="4305300"/>
          <p14:tracePt t="49831" x="3267075" y="4129088"/>
          <p14:tracePt t="49848" x="3238500" y="4076700"/>
          <p14:tracePt t="49864" x="3209925" y="4000500"/>
          <p14:tracePt t="49898" x="3143250" y="3862388"/>
          <p14:tracePt t="49931" x="3090863" y="3781425"/>
          <p14:tracePt t="49948" x="3052763" y="3738563"/>
          <p14:tracePt t="49964" x="3038475" y="3714750"/>
          <p14:tracePt t="49981" x="3019425" y="3690938"/>
          <p14:tracePt t="49998" x="3000375" y="3667125"/>
          <p14:tracePt t="50014" x="2986088" y="3633788"/>
          <p14:tracePt t="50031" x="2976563" y="3619500"/>
          <p14:tracePt t="50048" x="2957513" y="3600450"/>
          <p14:tracePt t="50064" x="2947988" y="3581400"/>
          <p14:tracePt t="50081" x="2933700" y="3533775"/>
          <p14:tracePt t="50098" x="2924175" y="3490913"/>
          <p14:tracePt t="50114" x="2914650" y="3452813"/>
          <p14:tracePt t="50131" x="2909888" y="3419475"/>
          <p14:tracePt t="50148" x="2909888" y="3409950"/>
          <p14:tracePt t="50164" x="2909888" y="3405188"/>
          <p14:tracePt t="50181" x="2909888" y="3400425"/>
          <p14:tracePt t="50198" x="2905125" y="3390900"/>
          <p14:tracePt t="50214" x="2900363" y="3381375"/>
          <p14:tracePt t="50231" x="2895600" y="3381375"/>
          <p14:tracePt t="50248" x="2890838" y="3381375"/>
          <p14:tracePt t="50264" x="2881313" y="3381375"/>
          <p14:tracePt t="50281" x="2871788" y="3381375"/>
          <p14:tracePt t="50298" x="2867025" y="3381375"/>
          <p14:tracePt t="50315" x="2857500" y="3386138"/>
          <p14:tracePt t="50331" x="2852738" y="3390900"/>
          <p14:tracePt t="50348" x="2843213" y="3395663"/>
          <p14:tracePt t="50470" x="2843213" y="3400425"/>
          <p14:tracePt t="50485" x="2843213" y="3405188"/>
          <p14:tracePt t="51064" x="2909888" y="3419475"/>
          <p14:tracePt t="51072" x="3000375" y="3438525"/>
          <p14:tracePt t="51081" x="3090863" y="3448050"/>
          <p14:tracePt t="51098" x="3224213" y="3452813"/>
          <p14:tracePt t="51115" x="3362325" y="3452813"/>
          <p14:tracePt t="51131" x="3462338" y="3443288"/>
          <p14:tracePt t="51164" x="3581400" y="3409950"/>
          <p14:tracePt t="51197" x="3638550" y="3386138"/>
          <p14:tracePt t="51214" x="3643313" y="3386138"/>
          <p14:tracePt t="51231" x="3648075" y="3386138"/>
          <p14:tracePt t="51247" x="3657600" y="3386138"/>
          <p14:tracePt t="51264" x="3662363" y="3386138"/>
          <p14:tracePt t="51373" x="3648075" y="3386138"/>
          <p14:tracePt t="51380" x="3633788" y="3395663"/>
          <p14:tracePt t="51387" x="3595688" y="3409950"/>
          <p14:tracePt t="51397" x="3548063" y="3424238"/>
          <p14:tracePt t="51414" x="3452813" y="3457575"/>
          <p14:tracePt t="51431" x="3309938" y="3495675"/>
          <p14:tracePt t="51448" x="3252788" y="3500438"/>
          <p14:tracePt t="51464" x="3205163" y="3509963"/>
          <p14:tracePt t="51481" x="3171825" y="3514725"/>
          <p14:tracePt t="51497" x="3124200" y="3514725"/>
          <p14:tracePt t="51514" x="3090863" y="3514725"/>
          <p14:tracePt t="51531" x="3062288" y="3514725"/>
          <p14:tracePt t="51547" x="3019425" y="3514725"/>
          <p14:tracePt t="51564" x="3000375" y="3514725"/>
          <p14:tracePt t="51581" x="2967038" y="3514725"/>
          <p14:tracePt t="51598" x="2938463" y="3514725"/>
          <p14:tracePt t="51614" x="2890838" y="3514725"/>
          <p14:tracePt t="51631" x="2867025" y="3514725"/>
          <p14:tracePt t="51647" x="2847975" y="3509963"/>
          <p14:tracePt t="51664" x="2828925" y="3505200"/>
          <p14:tracePt t="51681" x="2814638" y="3505200"/>
          <p14:tracePt t="51697" x="2809875" y="3505200"/>
          <p14:tracePt t="51714" x="2800350" y="3505200"/>
          <p14:tracePt t="51731" x="2795588" y="3500438"/>
          <p14:tracePt t="51747" x="2790825" y="3495675"/>
          <p14:tracePt t="51764" x="2790825" y="3486150"/>
          <p14:tracePt t="51781" x="2790825" y="3481388"/>
          <p14:tracePt t="51798" x="2790825" y="3471863"/>
          <p14:tracePt t="51814" x="2790825" y="3467100"/>
          <p14:tracePt t="51916" x="2790825" y="3462338"/>
          <p14:tracePt t="51923" x="2790825" y="3457575"/>
          <p14:tracePt t="51938" x="2790825" y="3452813"/>
          <p14:tracePt t="51952" x="2790825" y="3448050"/>
          <p14:tracePt t="51964" x="2790825" y="3443288"/>
          <p14:tracePt t="52085" x="2795588" y="3443288"/>
          <p14:tracePt t="52099" x="2809875" y="3443288"/>
          <p14:tracePt t="52107" x="2814638" y="3443288"/>
          <p14:tracePt t="52114" x="2819400" y="3443288"/>
          <p14:tracePt t="52132" x="2833688" y="3452813"/>
          <p14:tracePt t="52148" x="2847975" y="3471863"/>
          <p14:tracePt t="52164" x="2871788" y="3509963"/>
          <p14:tracePt t="52181" x="2876550" y="3529013"/>
          <p14:tracePt t="52198" x="2886075" y="3548063"/>
          <p14:tracePt t="52214" x="2895600" y="3576638"/>
          <p14:tracePt t="52231" x="2895600" y="3629025"/>
          <p14:tracePt t="52247" x="2895600" y="3662363"/>
          <p14:tracePt t="52264" x="2895600" y="3690938"/>
          <p14:tracePt t="52281" x="2895600" y="3714750"/>
          <p14:tracePt t="52297" x="2895600" y="3733800"/>
          <p14:tracePt t="52314" x="2895600" y="3738563"/>
          <p14:tracePt t="52331" x="2895600" y="3743325"/>
          <p14:tracePt t="52347" x="2895600" y="3752850"/>
          <p14:tracePt t="52445" x="2900363" y="3752850"/>
          <p14:tracePt t="52451" x="2905125" y="3748088"/>
          <p14:tracePt t="52464" x="2909888" y="3733800"/>
          <p14:tracePt t="52481" x="2947988" y="3671888"/>
          <p14:tracePt t="52498" x="2971800" y="3638550"/>
          <p14:tracePt t="52514" x="2990850" y="3609975"/>
          <p14:tracePt t="52531" x="3014663" y="3576638"/>
          <p14:tracePt t="52548" x="3019425" y="3567113"/>
          <p14:tracePt t="52564" x="3024188" y="3557588"/>
          <p14:tracePt t="52581" x="3033713" y="3552825"/>
          <p14:tracePt t="52597" x="3033713" y="3543300"/>
          <p14:tracePt t="52614" x="3033713" y="3538538"/>
          <p14:tracePt t="52631" x="3033713" y="3533775"/>
          <p14:tracePt t="52840" x="3043238" y="3543300"/>
          <p14:tracePt t="52848" x="3043238" y="3562350"/>
          <p14:tracePt t="52855" x="3052763" y="3571875"/>
          <p14:tracePt t="52864" x="3057525" y="3586163"/>
          <p14:tracePt t="52881" x="3062288" y="3605213"/>
          <p14:tracePt t="52897" x="3067050" y="3629025"/>
          <p14:tracePt t="52914" x="3071813" y="3643313"/>
          <p14:tracePt t="52931" x="3071813" y="3648075"/>
          <p14:tracePt t="52948" x="3071813" y="3652838"/>
          <p14:tracePt t="52995" x="3076575" y="3652838"/>
          <p14:tracePt t="53002" x="3076575" y="3648075"/>
          <p14:tracePt t="53014" x="3086100" y="3638550"/>
          <p14:tracePt t="53031" x="3109913" y="3590925"/>
          <p14:tracePt t="53047" x="3128963" y="3557588"/>
          <p14:tracePt t="53064" x="3143250" y="3524250"/>
          <p14:tracePt t="53081" x="3152775" y="3505200"/>
          <p14:tracePt t="53097" x="3162300" y="3490913"/>
          <p14:tracePt t="53114" x="3167063" y="3481388"/>
          <p14:tracePt t="53131" x="3167063" y="3476625"/>
          <p14:tracePt t="53148" x="3167063" y="3471863"/>
          <p14:tracePt t="53207" x="3171825" y="3471863"/>
          <p14:tracePt t="53214" x="3176588" y="3471863"/>
          <p14:tracePt t="53230" x="3181350" y="3471863"/>
          <p14:tracePt t="53237" x="3186113" y="3476625"/>
          <p14:tracePt t="53248" x="3186113" y="3481388"/>
          <p14:tracePt t="53264" x="3200400" y="3505200"/>
          <p14:tracePt t="53281" x="3238500" y="3595688"/>
          <p14:tracePt t="53297" x="3257550" y="3667125"/>
          <p14:tracePt t="53314" x="3271838" y="3709988"/>
          <p14:tracePt t="53331" x="3276600" y="3743325"/>
          <p14:tracePt t="53347" x="3281363" y="3757613"/>
          <p14:tracePt t="53364" x="3281363" y="3762375"/>
          <p14:tracePt t="53381" x="3281363" y="3771900"/>
          <p14:tracePt t="53472" x="3281363" y="3762375"/>
          <p14:tracePt t="53478" x="3290888" y="3752850"/>
          <p14:tracePt t="53486" x="3290888" y="3733800"/>
          <p14:tracePt t="53497" x="3295650" y="3714750"/>
          <p14:tracePt t="53514" x="3300413" y="3681413"/>
          <p14:tracePt t="53531" x="3300413" y="3643313"/>
          <p14:tracePt t="53547" x="3300413" y="3629025"/>
          <p14:tracePt t="53564" x="3300413" y="3624263"/>
          <p14:tracePt t="53581" x="3300413" y="3619500"/>
          <p14:tracePt t="53626" x="3305175" y="3624263"/>
          <p14:tracePt t="53632" x="3314700" y="3643313"/>
          <p14:tracePt t="53640" x="3324225" y="3657600"/>
          <p14:tracePt t="53647" x="3333750" y="3686175"/>
          <p14:tracePt t="53664" x="3343275" y="3729038"/>
          <p14:tracePt t="53681" x="3348038" y="3757613"/>
          <p14:tracePt t="53697" x="3362325" y="3776663"/>
          <p14:tracePt t="53714" x="3367088" y="3790950"/>
          <p14:tracePt t="53731" x="3367088" y="3800475"/>
          <p14:tracePt t="53747" x="3367088" y="3805238"/>
          <p14:tracePt t="53764" x="3376613" y="3810000"/>
          <p14:tracePt t="53781" x="3381375" y="3810000"/>
          <p14:tracePt t="53797" x="3395663" y="3810000"/>
          <p14:tracePt t="53814" x="3409950" y="3800475"/>
          <p14:tracePt t="53831" x="3467100" y="3724275"/>
          <p14:tracePt t="53847" x="3509963" y="3643313"/>
          <p14:tracePt t="53864" x="3529013" y="3590925"/>
          <p14:tracePt t="53881" x="3548063" y="3548063"/>
          <p14:tracePt t="53897" x="3562350" y="3505200"/>
          <p14:tracePt t="53914" x="3567113" y="3495675"/>
          <p14:tracePt t="53931" x="3567113" y="3486150"/>
          <p14:tracePt t="53947" x="3567113" y="3481388"/>
          <p14:tracePt t="53964" x="3567113" y="3471863"/>
          <p14:tracePt t="55241" x="3590925" y="3514725"/>
          <p14:tracePt t="55248" x="3629025" y="3605213"/>
          <p14:tracePt t="55255" x="3657600" y="3709988"/>
          <p14:tracePt t="55264" x="3686175" y="3790950"/>
          <p14:tracePt t="55281" x="3729038" y="3929063"/>
          <p14:tracePt t="55297" x="3776663" y="4162425"/>
          <p14:tracePt t="55330" x="3905250" y="4657725"/>
          <p14:tracePt t="55364" x="3971925" y="4948238"/>
          <p14:tracePt t="55381" x="3986213" y="4986338"/>
          <p14:tracePt t="55397" x="3990975" y="5005388"/>
          <p14:tracePt t="55414" x="3995738" y="5014913"/>
          <p14:tracePt t="55431" x="4005263" y="5033963"/>
          <p14:tracePt t="55447" x="4014788" y="5043488"/>
          <p14:tracePt t="55464" x="4019550" y="5048250"/>
          <p14:tracePt t="55481" x="4024313" y="5053013"/>
          <p14:tracePt t="55497" x="4024313" y="5062538"/>
          <p14:tracePt t="55531" x="4029075" y="5067300"/>
          <p14:tracePt t="55547" x="4033838" y="5091113"/>
          <p14:tracePt t="55564" x="4048125" y="5162550"/>
          <p14:tracePt t="55580" x="4052888" y="5233988"/>
          <p14:tracePt t="55597" x="4052888" y="5291138"/>
          <p14:tracePt t="55614" x="4038600" y="5338763"/>
          <p14:tracePt t="55630" x="4014788" y="5362575"/>
          <p14:tracePt t="55647" x="3990975" y="5386388"/>
          <p14:tracePt t="55664" x="3948113" y="5405438"/>
          <p14:tracePt t="55680" x="3886200" y="5424488"/>
          <p14:tracePt t="55698" x="3843338" y="5424488"/>
          <p14:tracePt t="55714" x="3790950" y="5414963"/>
          <p14:tracePt t="55731" x="3738563" y="5391150"/>
          <p14:tracePt t="55747" x="3671888" y="5353050"/>
          <p14:tracePt t="55764" x="3648075" y="5338763"/>
          <p14:tracePt t="55781" x="3624263" y="5324475"/>
          <p14:tracePt t="55797" x="3590925" y="5305425"/>
          <p14:tracePt t="55814" x="3571875" y="5300663"/>
          <p14:tracePt t="55830" x="3533775" y="5291138"/>
          <p14:tracePt t="55847" x="3495675" y="5281613"/>
          <p14:tracePt t="55864" x="3429000" y="5267325"/>
          <p14:tracePt t="55881" x="3367088" y="5262563"/>
          <p14:tracePt t="55897" x="3309938" y="5257800"/>
          <p14:tracePt t="55914" x="3238500" y="5238750"/>
          <p14:tracePt t="55930" x="3138488" y="5229225"/>
          <p14:tracePt t="55947" x="3081338" y="5219700"/>
          <p14:tracePt t="55964" x="3028950" y="5210175"/>
          <p14:tracePt t="55981" x="2967038" y="5195888"/>
          <p14:tracePt t="55997" x="2938463" y="5191125"/>
          <p14:tracePt t="56014" x="2914650" y="5176838"/>
          <p14:tracePt t="56030" x="2895600" y="5176838"/>
          <p14:tracePt t="56047" x="2847975" y="5167313"/>
          <p14:tracePt t="56064" x="2809875" y="5153025"/>
          <p14:tracePt t="56080" x="2781300" y="5153025"/>
          <p14:tracePt t="56097" x="2752725" y="5153025"/>
          <p14:tracePt t="56114" x="2738438" y="5153025"/>
          <p14:tracePt t="56131" x="2733675" y="5153025"/>
          <p14:tracePt t="56147" x="2724150" y="5153025"/>
          <p14:tracePt t="56164" x="2719388" y="5153025"/>
          <p14:tracePt t="56202" x="2724150" y="5148263"/>
          <p14:tracePt t="56214" x="2743200" y="5143500"/>
          <p14:tracePt t="56230" x="2867025" y="5143500"/>
          <p14:tracePt t="56247" x="2967038" y="5148263"/>
          <p14:tracePt t="56264" x="3090863" y="5157788"/>
          <p14:tracePt t="56281" x="3205163" y="5157788"/>
          <p14:tracePt t="56297" x="3348038" y="5157788"/>
          <p14:tracePt t="56314" x="3429000" y="5157788"/>
          <p14:tracePt t="56330" x="3514725" y="5172075"/>
          <p14:tracePt t="56347" x="3614738" y="5186363"/>
          <p14:tracePt t="56364" x="3767138" y="5205413"/>
          <p14:tracePt t="56381" x="3843338" y="5205413"/>
          <p14:tracePt t="56397" x="3914775" y="5205413"/>
          <p14:tracePt t="56414" x="4029075" y="5210175"/>
          <p14:tracePt t="56430" x="4100513" y="5219700"/>
          <p14:tracePt t="56448" x="4191000" y="5233988"/>
          <p14:tracePt t="56464" x="4271963" y="5238750"/>
          <p14:tracePt t="56480" x="4371975" y="5262563"/>
          <p14:tracePt t="56497" x="4443413" y="5276850"/>
          <p14:tracePt t="56514" x="4524375" y="5291138"/>
          <p14:tracePt t="56531" x="4619625" y="5314950"/>
          <p14:tracePt t="56547" x="4724400" y="5329238"/>
          <p14:tracePt t="56564" x="4776788" y="5338763"/>
          <p14:tracePt t="56580" x="4833938" y="5338763"/>
          <p14:tracePt t="56597" x="4929188" y="5338763"/>
          <p14:tracePt t="56614" x="5005388" y="5338763"/>
          <p14:tracePt t="56630" x="5086350" y="5338763"/>
          <p14:tracePt t="56647" x="5148263" y="5334000"/>
          <p14:tracePt t="56664" x="5233988" y="5324475"/>
          <p14:tracePt t="56680" x="5281613" y="5314950"/>
          <p14:tracePt t="56697" x="5319713" y="5305425"/>
          <p14:tracePt t="56714" x="5334000" y="5305425"/>
          <p14:tracePt t="56730" x="5348288" y="5305425"/>
          <p14:tracePt t="56935" x="5405438" y="5305425"/>
          <p14:tracePt t="56942" x="5462588" y="5305425"/>
          <p14:tracePt t="56950" x="5529263" y="5305425"/>
          <p14:tracePt t="56964" x="5653088" y="5305425"/>
          <p14:tracePt t="56980" x="5753100" y="5305425"/>
          <p14:tracePt t="56997" x="5834063" y="5305425"/>
          <p14:tracePt t="57014" x="5886450" y="5314950"/>
          <p14:tracePt t="57030" x="5953125" y="5334000"/>
          <p14:tracePt t="57047" x="5991225" y="5338763"/>
          <p14:tracePt t="57064" x="6015038" y="5348288"/>
          <p14:tracePt t="57080" x="6024563" y="5348288"/>
          <p14:tracePt t="57082" x="6029325" y="5348288"/>
          <p14:tracePt t="57097" x="6029325" y="5353050"/>
          <p14:tracePt t="57114" x="6024563" y="5357813"/>
          <p14:tracePt t="57130" x="5967413" y="5376863"/>
          <p14:tracePt t="57147" x="5700713" y="5405438"/>
          <p14:tracePt t="57164" x="5491163" y="5414963"/>
          <p14:tracePt t="57180" x="5248275" y="5400675"/>
          <p14:tracePt t="57197" x="5076825" y="5372100"/>
          <p14:tracePt t="57214" x="4891088" y="5329238"/>
          <p14:tracePt t="57230" x="4810125" y="5305425"/>
          <p14:tracePt t="57247" x="4748213" y="5295900"/>
          <p14:tracePt t="57264" x="4695825" y="5281613"/>
          <p14:tracePt t="57280" x="4638675" y="5257800"/>
          <p14:tracePt t="57297" x="4614863" y="5238750"/>
          <p14:tracePt t="57314" x="4591050" y="5224463"/>
          <p14:tracePt t="57330" x="4576763" y="5219700"/>
          <p14:tracePt t="57347" x="4548188" y="5210175"/>
          <p14:tracePt t="57364" x="4533900" y="5200650"/>
          <p14:tracePt t="57380" x="4519613" y="5195888"/>
          <p14:tracePt t="57397" x="4510088" y="5191125"/>
          <p14:tracePt t="57414" x="4505325" y="5191125"/>
          <p14:tracePt t="57430" x="4495800" y="5191125"/>
          <p14:tracePt t="57464" x="4481513" y="5191125"/>
          <p14:tracePt t="57480" x="4467225" y="5191125"/>
          <p14:tracePt t="57497" x="4429125" y="5210175"/>
          <p14:tracePt t="57514" x="4391025" y="5229225"/>
          <p14:tracePt t="57530" x="4310063" y="5276850"/>
          <p14:tracePt t="57547" x="4252913" y="5305425"/>
          <p14:tracePt t="57564" x="4195763" y="5348288"/>
          <p14:tracePt t="57580" x="4114800" y="5391150"/>
          <p14:tracePt t="57597" x="4057650" y="5414963"/>
          <p14:tracePt t="57614" x="3976688" y="5438775"/>
          <p14:tracePt t="57630" x="3900488" y="5453063"/>
          <p14:tracePt t="57647" x="3805238" y="5467350"/>
          <p14:tracePt t="57664" x="3757613" y="5467350"/>
          <p14:tracePt t="57680" x="3705225" y="5467350"/>
          <p14:tracePt t="57697" x="3671888" y="5467350"/>
          <p14:tracePt t="57714" x="3600450" y="5457825"/>
          <p14:tracePt t="57730" x="3567113" y="5443538"/>
          <p14:tracePt t="57747" x="3533775" y="5429250"/>
          <p14:tracePt t="57764" x="3500438" y="5386388"/>
          <p14:tracePt t="57780" x="3476625" y="5324475"/>
          <p14:tracePt t="57797" x="3471863" y="5253038"/>
          <p14:tracePt t="57814" x="3481388" y="5191125"/>
          <p14:tracePt t="57832" x="3524250" y="5091113"/>
          <p14:tracePt t="57847" x="3581400" y="5010150"/>
          <p14:tracePt t="57864" x="3643313" y="4943475"/>
          <p14:tracePt t="57880" x="3695700" y="4891088"/>
          <p14:tracePt t="57897" x="3776663" y="4833938"/>
          <p14:tracePt t="57914" x="3852863" y="4800600"/>
          <p14:tracePt t="57930" x="3910013" y="4800600"/>
          <p14:tracePt t="57947" x="3971925" y="4810125"/>
          <p14:tracePt t="57964" x="4057650" y="4843463"/>
          <p14:tracePt t="57980" x="4100513" y="4872038"/>
          <p14:tracePt t="57997" x="4133850" y="4895850"/>
          <p14:tracePt t="58014" x="4176713" y="4933950"/>
          <p14:tracePt t="58030" x="4191000" y="4953000"/>
          <p14:tracePt t="58047" x="4210050" y="4976813"/>
          <p14:tracePt t="58064" x="4214813" y="4986338"/>
          <p14:tracePt t="58080" x="4224338" y="4995863"/>
          <p14:tracePt t="58097" x="4229100" y="5010150"/>
          <p14:tracePt t="58114" x="4248150" y="5067300"/>
          <p14:tracePt t="58130" x="4262438" y="5148263"/>
          <p14:tracePt t="58147" x="4276725" y="5224463"/>
          <p14:tracePt t="58164" x="4276725" y="5243513"/>
          <p14:tracePt t="58181" x="4276725" y="5253038"/>
          <p14:tracePt t="58197" x="4276725" y="5262563"/>
          <p14:tracePt t="58214" x="4276725" y="5272088"/>
          <p14:tracePt t="58230" x="4276725" y="5281613"/>
          <p14:tracePt t="58247" x="4276725" y="5295900"/>
          <p14:tracePt t="58264" x="4271963" y="5319713"/>
          <p14:tracePt t="58280" x="4267200" y="5329238"/>
          <p14:tracePt t="58297" x="4267200" y="5334000"/>
          <p14:tracePt t="58313" x="4267200" y="5338763"/>
          <p14:tracePt t="58330" x="4267200" y="5348288"/>
          <p14:tracePt t="58364" x="4267200" y="5353050"/>
          <p14:tracePt t="58381" x="4257675" y="5367338"/>
          <p14:tracePt t="58397" x="4248150" y="5376863"/>
          <p14:tracePt t="58414" x="4248150" y="5381625"/>
          <p14:tracePt t="58430" x="4248150" y="5386388"/>
          <p14:tracePt t="58447" x="4248150" y="5395913"/>
          <p14:tracePt t="59497" x="4262438" y="5395913"/>
          <p14:tracePt t="59505" x="4291013" y="5395913"/>
          <p14:tracePt t="59514" x="4314825" y="5391150"/>
          <p14:tracePt t="59530" x="4386263" y="5386388"/>
          <p14:tracePt t="59547" x="4438650" y="5362575"/>
          <p14:tracePt t="59564" x="4519613" y="5338763"/>
          <p14:tracePt t="59597" x="4605338" y="5319713"/>
          <p14:tracePt t="59599" x="4614863" y="5319713"/>
          <p14:tracePt t="59630" x="4676775" y="5300663"/>
          <p14:tracePt t="59647" x="4695825" y="5295900"/>
          <p14:tracePt t="59663" x="4710113" y="5295900"/>
          <p14:tracePt t="59680" x="4733925" y="5295900"/>
          <p14:tracePt t="59697" x="4748213" y="5295900"/>
          <p14:tracePt t="59714" x="4757738" y="5295900"/>
          <p14:tracePt t="59730" x="4762500" y="5295900"/>
          <p14:tracePt t="59747" x="4772025" y="5295900"/>
          <p14:tracePt t="59764" x="4776788" y="5295900"/>
          <p14:tracePt t="60136" x="4805363" y="5295900"/>
          <p14:tracePt t="60143" x="4838700" y="5286375"/>
          <p14:tracePt t="60150" x="4867275" y="5281613"/>
          <p14:tracePt t="60180" x="5014913" y="5281613"/>
          <p14:tracePt t="60214" x="5153025" y="5281613"/>
          <p14:tracePt t="60230" x="5219700" y="5291138"/>
          <p14:tracePt t="60247" x="5257800" y="5291138"/>
          <p14:tracePt t="60263" x="5286375" y="5291138"/>
          <p14:tracePt t="60280" x="5329238" y="5291138"/>
          <p14:tracePt t="60297" x="5395913" y="5291138"/>
          <p14:tracePt t="60313" x="5448300" y="5291138"/>
          <p14:tracePt t="60330" x="5505450" y="5291138"/>
          <p14:tracePt t="60347" x="5553075" y="5291138"/>
          <p14:tracePt t="60363" x="5614988" y="5291138"/>
          <p14:tracePt t="60380" x="5643563" y="5291138"/>
          <p14:tracePt t="60397" x="5672138" y="5291138"/>
          <p14:tracePt t="60414" x="5719763" y="5291138"/>
          <p14:tracePt t="60430" x="5748338" y="5291138"/>
          <p14:tracePt t="60447" x="5776913" y="5291138"/>
          <p14:tracePt t="60464" x="5795963" y="5291138"/>
          <p14:tracePt t="60480" x="5829300" y="5291138"/>
          <p14:tracePt t="60497" x="5848350" y="5291138"/>
          <p14:tracePt t="60514" x="5867400" y="5291138"/>
          <p14:tracePt t="60531" x="5886450" y="5291138"/>
          <p14:tracePt t="60547" x="5900738" y="5291138"/>
          <p14:tracePt t="60564" x="5910263" y="5291138"/>
          <p14:tracePt t="60580" x="5919788" y="5291138"/>
          <p14:tracePt t="60597" x="5929313" y="5291138"/>
          <p14:tracePt t="60613" x="5938838" y="5291138"/>
          <p14:tracePt t="63261" x="5986463" y="5262563"/>
          <p14:tracePt t="63268" x="6043613" y="5224463"/>
          <p14:tracePt t="63280" x="6096000" y="5200650"/>
          <p14:tracePt t="63297" x="6172200" y="5153025"/>
          <p14:tracePt t="63313" x="6238875" y="5129213"/>
          <p14:tracePt t="63330" x="6272213" y="5114925"/>
          <p14:tracePt t="63363" x="6334125" y="5095875"/>
          <p14:tracePt t="63397" x="6410325" y="5086350"/>
          <p14:tracePt t="63413" x="6443663" y="5086350"/>
          <p14:tracePt t="63430" x="6491288" y="5086350"/>
          <p14:tracePt t="63447" x="6519863" y="5086350"/>
          <p14:tracePt t="63463" x="6538913" y="5086350"/>
          <p14:tracePt t="63480" x="6562725" y="5086350"/>
          <p14:tracePt t="63497" x="6577013" y="5086350"/>
          <p14:tracePt t="63513" x="6581775" y="5086350"/>
          <p14:tracePt t="63530" x="6591300" y="5086350"/>
          <p14:tracePt t="63547" x="6596063" y="5086350"/>
          <p14:tracePt t="63584" x="6596063" y="5095875"/>
          <p14:tracePt t="63596" x="6596063" y="5105400"/>
          <p14:tracePt t="63614" x="6557963" y="5157788"/>
          <p14:tracePt t="63630" x="6481763" y="5210175"/>
          <p14:tracePt t="63646" x="6381750" y="5248275"/>
          <p14:tracePt t="63663" x="6291263" y="5267325"/>
          <p14:tracePt t="63680" x="6205538" y="5257800"/>
          <p14:tracePt t="63697" x="6157913" y="5229225"/>
          <p14:tracePt t="63713" x="6115050" y="5191125"/>
          <p14:tracePt t="63730" x="6086475" y="5143500"/>
          <p14:tracePt t="63747" x="6072188" y="5014913"/>
          <p14:tracePt t="63763" x="6086475" y="4953000"/>
          <p14:tracePt t="63780" x="6110288" y="4914900"/>
          <p14:tracePt t="63797" x="6167438" y="4876800"/>
          <p14:tracePt t="63813" x="6229350" y="4881563"/>
          <p14:tracePt t="63830" x="6300788" y="4900613"/>
          <p14:tracePt t="63846" x="6357938" y="4929188"/>
          <p14:tracePt t="63863" x="6400800" y="4967288"/>
          <p14:tracePt t="63880" x="6415088" y="4986338"/>
          <p14:tracePt t="63897" x="6429375" y="5019675"/>
          <p14:tracePt t="63913" x="6415088" y="5062538"/>
          <p14:tracePt t="63930" x="6296025" y="5186363"/>
          <p14:tracePt t="63947" x="6119813" y="5295900"/>
          <p14:tracePt t="63963" x="5843588" y="5381625"/>
          <p14:tracePt t="63980" x="5557838" y="5453063"/>
          <p14:tracePt t="63997" x="5367338" y="5472113"/>
          <p14:tracePt t="64013" x="5233988" y="5472113"/>
          <p14:tracePt t="64030" x="5143500" y="5472113"/>
          <p14:tracePt t="64047" x="5043488" y="5448300"/>
          <p14:tracePt t="64063" x="5010150" y="5438775"/>
          <p14:tracePt t="64080" x="4986338" y="5424488"/>
          <p14:tracePt t="64097" x="4962525" y="5419725"/>
          <p14:tracePt t="64113" x="4929188" y="5410200"/>
          <p14:tracePt t="64130" x="4910138" y="5405438"/>
          <p14:tracePt t="64147" x="4886325" y="5395913"/>
          <p14:tracePt t="64163" x="4857750" y="5395913"/>
          <p14:tracePt t="64180" x="4819650" y="5395913"/>
          <p14:tracePt t="64197" x="4795838" y="5391150"/>
          <p14:tracePt t="64213" x="4776788" y="5386388"/>
          <p14:tracePt t="64230" x="4752975" y="5381625"/>
          <p14:tracePt t="64247" x="4743450" y="5376863"/>
          <p14:tracePt t="64263" x="4738688" y="5376863"/>
          <p14:tracePt t="64280" x="4733925" y="5376863"/>
          <p14:tracePt t="64297" x="4724400" y="5376863"/>
          <p14:tracePt t="64341" x="4724400" y="5372100"/>
          <p14:tracePt t="64348" x="4729163" y="5372100"/>
          <p14:tracePt t="64363" x="4767263" y="5357813"/>
          <p14:tracePt t="64380" x="4872038" y="5334000"/>
          <p14:tracePt t="64397" x="4995863" y="5329238"/>
          <p14:tracePt t="64413" x="5276850" y="5319713"/>
          <p14:tracePt t="64430" x="5472113" y="5319713"/>
          <p14:tracePt t="64447" x="5629275" y="5319713"/>
          <p14:tracePt t="64463" x="5786438" y="5319713"/>
          <p14:tracePt t="64480" x="5976938" y="5329238"/>
          <p14:tracePt t="64497" x="6076950" y="5329238"/>
          <p14:tracePt t="64513" x="6157913" y="5329238"/>
          <p14:tracePt t="64530" x="6248400" y="5329238"/>
          <p14:tracePt t="64546" x="6367463" y="5314950"/>
          <p14:tracePt t="64563" x="6462713" y="5295900"/>
          <p14:tracePt t="64580" x="6510338" y="5291138"/>
          <p14:tracePt t="64597" x="6586538" y="5276850"/>
          <p14:tracePt t="64613" x="6629400" y="5272088"/>
          <p14:tracePt t="64630" x="6667500" y="5272088"/>
          <p14:tracePt t="64646" x="6696075" y="5257800"/>
          <p14:tracePt t="64663" x="6729413" y="5257800"/>
          <p14:tracePt t="64680" x="6743700" y="5257800"/>
          <p14:tracePt t="64697" x="6757988" y="5253038"/>
          <p14:tracePt t="64713" x="6772275" y="5248275"/>
          <p14:tracePt t="64730" x="6791325" y="5248275"/>
          <p14:tracePt t="64746" x="6800850" y="5248275"/>
          <p14:tracePt t="64763" x="6805613" y="5248275"/>
          <p14:tracePt t="64780" x="6815138" y="5248275"/>
          <p14:tracePt t="64796" x="6824663" y="5248275"/>
          <p14:tracePt t="66513" x="6777038" y="5257800"/>
          <p14:tracePt t="66521" x="6710363" y="5276850"/>
          <p14:tracePt t="66530" x="6648450" y="5291138"/>
          <p14:tracePt t="66546" x="6543675" y="5324475"/>
          <p14:tracePt t="66565" x="6391275" y="5348288"/>
          <p14:tracePt t="66580" x="6291263" y="5357813"/>
          <p14:tracePt t="66596" x="6200775" y="5357813"/>
          <p14:tracePt t="66630" x="6048375" y="5348288"/>
          <p14:tracePt t="66663" x="5948363" y="5334000"/>
          <p14:tracePt t="66680" x="5895975" y="5329238"/>
          <p14:tracePt t="66696" x="5800725" y="5314950"/>
          <p14:tracePt t="66713" x="5729288" y="5310188"/>
          <p14:tracePt t="66730" x="5676900" y="5300663"/>
          <p14:tracePt t="66746" x="5629275" y="5295900"/>
          <p14:tracePt t="66763" x="5529263" y="5281613"/>
          <p14:tracePt t="66780" x="5472113" y="5276850"/>
          <p14:tracePt t="66796" x="5400675" y="5267325"/>
          <p14:tracePt t="66813" x="5314950" y="5253038"/>
          <p14:tracePt t="66830" x="5262563" y="5248275"/>
          <p14:tracePt t="66846" x="5214938" y="5248275"/>
          <p14:tracePt t="66863" x="5148263" y="5248275"/>
          <p14:tracePt t="66880" x="5019675" y="5248275"/>
          <p14:tracePt t="66896" x="4953000" y="5253038"/>
          <p14:tracePt t="66913" x="4881563" y="5253038"/>
          <p14:tracePt t="66930" x="4833938" y="5253038"/>
          <p14:tracePt t="66946" x="4757738" y="5253038"/>
          <p14:tracePt t="66963" x="4700588" y="5253038"/>
          <p14:tracePt t="66980" x="4648200" y="5253038"/>
          <p14:tracePt t="66997" x="4586288" y="5248275"/>
          <p14:tracePt t="67013" x="4557713" y="5248275"/>
          <p14:tracePt t="67030" x="4538663" y="5243513"/>
          <p14:tracePt t="67046" x="4524375" y="5243513"/>
          <p14:tracePt t="67063" x="4514850" y="5243513"/>
          <p14:tracePt t="67080" x="4510088" y="5243513"/>
          <p14:tracePt t="67096" x="4505325" y="5243513"/>
          <p14:tracePt t="67122" x="4505325" y="5238750"/>
          <p14:tracePt t="67129" x="4514850" y="5233988"/>
          <p14:tracePt t="67146" x="4567238" y="5205413"/>
          <p14:tracePt t="67163" x="4638675" y="5191125"/>
          <p14:tracePt t="67180" x="4733925" y="5176838"/>
          <p14:tracePt t="67196" x="4895850" y="5162550"/>
          <p14:tracePt t="67213" x="5005388" y="5162550"/>
          <p14:tracePt t="67230" x="5086350" y="5172075"/>
          <p14:tracePt t="67247" x="5186363" y="5200650"/>
          <p14:tracePt t="67263" x="5238750" y="5205413"/>
          <p14:tracePt t="67280" x="5272088" y="5219700"/>
          <p14:tracePt t="67296" x="5314950" y="5224463"/>
          <p14:tracePt t="67313" x="5372100" y="5238750"/>
          <p14:tracePt t="67330" x="5405438" y="5243513"/>
          <p14:tracePt t="67346" x="5448300" y="5243513"/>
          <p14:tracePt t="67363" x="5491163" y="5243513"/>
          <p14:tracePt t="67380" x="5538788" y="5238750"/>
          <p14:tracePt t="67396" x="5576888" y="5229225"/>
          <p14:tracePt t="67413" x="5610225" y="5224463"/>
          <p14:tracePt t="67430" x="5657850" y="5214938"/>
          <p14:tracePt t="67446" x="5686425" y="5214938"/>
          <p14:tracePt t="67463" x="5715000" y="5214938"/>
          <p14:tracePt t="67480" x="5734050" y="5214938"/>
          <p14:tracePt t="67496" x="5791200" y="5214938"/>
          <p14:tracePt t="67513" x="5805488" y="5214938"/>
          <p14:tracePt t="67530" x="5815013" y="5214938"/>
          <p14:tracePt t="67546" x="5824538" y="5214938"/>
          <p14:tracePt t="67563" x="5829300" y="5214938"/>
          <p14:tracePt t="67579" x="5834063" y="5214938"/>
          <p14:tracePt t="67596" x="5853113" y="5219700"/>
          <p14:tracePt t="67613" x="5867400" y="5224463"/>
          <p14:tracePt t="67629" x="5881688" y="5233988"/>
          <p14:tracePt t="67646" x="5891213" y="5243513"/>
          <p14:tracePt t="67663" x="5895975" y="5248275"/>
          <p14:tracePt t="67680" x="5905500" y="5257800"/>
          <p14:tracePt t="67696" x="5915025" y="5262563"/>
          <p14:tracePt t="67713" x="5924550" y="5272088"/>
          <p14:tracePt t="67730" x="5934075" y="5276850"/>
          <p14:tracePt t="67746" x="5953125" y="5281613"/>
          <p14:tracePt t="67763" x="5962650" y="5291138"/>
          <p14:tracePt t="67780" x="5972175" y="5300663"/>
          <p14:tracePt t="67796" x="5986463" y="5305425"/>
          <p14:tracePt t="67813" x="6000750" y="5314950"/>
          <p14:tracePt t="67830" x="6000750" y="5319713"/>
          <p14:tracePt t="67846" x="6010275" y="5324475"/>
          <p14:tracePt t="70719" x="5972175" y="5324475"/>
          <p14:tracePt t="70726" x="5915025" y="5324475"/>
          <p14:tracePt t="70734" x="5848350" y="5319713"/>
          <p14:tracePt t="70746" x="5800725" y="5310188"/>
          <p14:tracePt t="70763" x="5662613" y="5310188"/>
          <p14:tracePt t="70779" x="5595938" y="5310188"/>
          <p14:tracePt t="70813" x="5414963" y="5310188"/>
          <p14:tracePt t="70846" x="5243513" y="5310188"/>
          <p14:tracePt t="70863" x="5191125" y="5310188"/>
          <p14:tracePt t="70879" x="5124450" y="5310188"/>
          <p14:tracePt t="70896" x="5091113" y="5310188"/>
          <p14:tracePt t="70913" x="5053013" y="5310188"/>
          <p14:tracePt t="70929" x="5019675" y="5310188"/>
          <p14:tracePt t="70946" x="5000625" y="5310188"/>
          <p14:tracePt t="70963" x="4991100" y="5310188"/>
          <p14:tracePt t="70979" x="4986338" y="5310188"/>
          <p14:tracePt t="71063" x="4991100" y="5310188"/>
          <p14:tracePt t="71070" x="5005388" y="5305425"/>
          <p14:tracePt t="71079" x="5029200" y="5305425"/>
          <p14:tracePt t="71096" x="5091113" y="5300663"/>
          <p14:tracePt t="71113" x="5181600" y="5291138"/>
          <p14:tracePt t="71129" x="5319713" y="5276850"/>
          <p14:tracePt t="71146" x="5391150" y="5267325"/>
          <p14:tracePt t="71163" x="5453063" y="5262563"/>
          <p14:tracePt t="71179" x="5491163" y="5248275"/>
          <p14:tracePt t="71196" x="5534025" y="5248275"/>
          <p14:tracePt t="71213" x="5543550" y="5248275"/>
          <p14:tracePt t="71229" x="5553075" y="5248275"/>
          <p14:tracePt t="71246" x="5562600" y="5248275"/>
          <p14:tracePt t="71263" x="5572125" y="5248275"/>
          <p14:tracePt t="71279" x="5581650" y="5248275"/>
          <p14:tracePt t="71296" x="5605463" y="5248275"/>
          <p14:tracePt t="71313" x="5634038" y="5248275"/>
          <p14:tracePt t="71329" x="5672138" y="5248275"/>
          <p14:tracePt t="71346" x="5700713" y="5248275"/>
          <p14:tracePt t="71363" x="5715000" y="5248275"/>
          <p14:tracePt t="71379" x="5734050" y="5248275"/>
          <p14:tracePt t="71396" x="5738813" y="5248275"/>
          <p14:tracePt t="71413" x="5743575" y="5248275"/>
          <p14:tracePt t="71496" x="5734050" y="5248275"/>
          <p14:tracePt t="71504" x="5715000" y="5257800"/>
          <p14:tracePt t="71513" x="5691188" y="5257800"/>
          <p14:tracePt t="71529" x="5600700" y="5276850"/>
          <p14:tracePt t="71546" x="5453063" y="5305425"/>
          <p14:tracePt t="71563" x="5214938" y="5329238"/>
          <p14:tracePt t="71579" x="5110163" y="5348288"/>
          <p14:tracePt t="71596" x="5019675" y="5362575"/>
          <p14:tracePt t="71613" x="4938713" y="5362575"/>
          <p14:tracePt t="71629" x="4824413" y="5362575"/>
          <p14:tracePt t="71646" x="4772025" y="5353050"/>
          <p14:tracePt t="71663" x="4719638" y="5343525"/>
          <p14:tracePt t="71679" x="4662488" y="5334000"/>
          <p14:tracePt t="71696" x="4614863" y="5329238"/>
          <p14:tracePt t="71713" x="4572000" y="5324475"/>
          <p14:tracePt t="71729" x="4510088" y="5310188"/>
          <p14:tracePt t="71746" x="4429125" y="5295900"/>
          <p14:tracePt t="71763" x="4391025" y="5291138"/>
          <p14:tracePt t="71779" x="4362450" y="5281613"/>
          <p14:tracePt t="71796" x="4348163" y="5281613"/>
          <p14:tracePt t="71813" x="4333875" y="5281613"/>
          <p14:tracePt t="71829" x="4329113" y="5281613"/>
          <p14:tracePt t="71846" x="4319588" y="5281613"/>
          <p14:tracePt t="71863" x="4295775" y="5286375"/>
          <p14:tracePt t="71879" x="4243388" y="5300663"/>
          <p14:tracePt t="71896" x="4176713" y="5324475"/>
          <p14:tracePt t="71913" x="4114800" y="5338763"/>
          <p14:tracePt t="71929" x="4024313" y="5362575"/>
          <p14:tracePt t="71946" x="3971925" y="5376863"/>
          <p14:tracePt t="71963" x="3924300" y="5386388"/>
          <p14:tracePt t="71979" x="3881438" y="5386388"/>
          <p14:tracePt t="71996" x="3805238" y="5372100"/>
          <p14:tracePt t="72013" x="3767138" y="5357813"/>
          <p14:tracePt t="72029" x="3729038" y="5338763"/>
          <p14:tracePt t="72046" x="3690938" y="5305425"/>
          <p14:tracePt t="72062" x="3638550" y="5205413"/>
          <p14:tracePt t="72079" x="3619500" y="5138738"/>
          <p14:tracePt t="72096" x="3609975" y="5076825"/>
          <p14:tracePt t="72113" x="3619500" y="5014913"/>
          <p14:tracePt t="72129" x="3643313" y="4972050"/>
          <p14:tracePt t="72146" x="3676650" y="4938713"/>
          <p14:tracePt t="72163" x="3719513" y="4905375"/>
          <p14:tracePt t="72179" x="3814763" y="4857750"/>
          <p14:tracePt t="72196" x="3886200" y="4843463"/>
          <p14:tracePt t="72213" x="3957638" y="4848225"/>
          <p14:tracePt t="72229" x="4029075" y="4862513"/>
          <p14:tracePt t="72246" x="4100513" y="4886325"/>
          <p14:tracePt t="72263" x="4129088" y="4910138"/>
          <p14:tracePt t="72279" x="4152900" y="4933950"/>
          <p14:tracePt t="72296" x="4191000" y="5033963"/>
          <p14:tracePt t="72313" x="4205288" y="5119688"/>
          <p14:tracePt t="72329" x="4205288" y="5176838"/>
          <p14:tracePt t="72346" x="4205288" y="5214938"/>
          <p14:tracePt t="72362" x="4200525" y="5262563"/>
          <p14:tracePt t="72379" x="4186238" y="5291138"/>
          <p14:tracePt t="72396" x="4162425" y="5314950"/>
          <p14:tracePt t="72413" x="4124325" y="5338763"/>
          <p14:tracePt t="72429" x="4062413" y="5376863"/>
          <p14:tracePt t="72446" x="4024313" y="5391150"/>
          <p14:tracePt t="72463" x="3986213" y="5395913"/>
          <p14:tracePt t="72480" x="3933825" y="5395913"/>
          <p14:tracePt t="72496" x="3895725" y="5376863"/>
          <p14:tracePt t="72513" x="3867150" y="5357813"/>
          <p14:tracePt t="72529" x="3838575" y="5334000"/>
          <p14:tracePt t="72546" x="3781425" y="5248275"/>
          <p14:tracePt t="72562" x="3748088" y="5119688"/>
          <p14:tracePt t="72579" x="3748088" y="5029200"/>
          <p14:tracePt t="72596" x="3757613" y="4976813"/>
          <p14:tracePt t="72613" x="3781425" y="4895850"/>
          <p14:tracePt t="72629" x="3790950" y="4867275"/>
          <p14:tracePt t="72646" x="3814763" y="4848225"/>
          <p14:tracePt t="72663" x="3881438" y="4824413"/>
          <p14:tracePt t="72679" x="3929063" y="4824413"/>
          <p14:tracePt t="72696" x="4000500" y="4824413"/>
          <p14:tracePt t="72713" x="4052888" y="4848225"/>
          <p14:tracePt t="72729" x="4114800" y="4872038"/>
          <p14:tracePt t="72746" x="4152900" y="4910138"/>
          <p14:tracePt t="72762" x="4181475" y="4967288"/>
          <p14:tracePt t="72779" x="4205288" y="5053013"/>
          <p14:tracePt t="72796" x="4205288" y="5153025"/>
          <p14:tracePt t="72813" x="4205288" y="5191125"/>
          <p14:tracePt t="72829" x="4191000" y="5219700"/>
          <p14:tracePt t="72846" x="4176713" y="5253038"/>
          <p14:tracePt t="72863" x="4143375" y="5281613"/>
          <p14:tracePt t="72879" x="4124325" y="5295900"/>
          <p14:tracePt t="72896" x="4100513" y="5314950"/>
          <p14:tracePt t="72913" x="4062413" y="5338763"/>
          <p14:tracePt t="72929" x="4043363" y="5348288"/>
          <p14:tracePt t="72946" x="4010025" y="5362575"/>
          <p14:tracePt t="72962" x="3990975" y="5372100"/>
          <p14:tracePt t="72979" x="3962400" y="5376863"/>
          <p14:tracePt t="72996" x="3948113" y="5381625"/>
          <p14:tracePt t="73013" x="3929063" y="5386388"/>
          <p14:tracePt t="73029" x="3905250" y="5395913"/>
          <p14:tracePt t="73046" x="3852863" y="5395913"/>
          <p14:tracePt t="73062" x="3814763" y="5391150"/>
          <p14:tracePt t="73079" x="3781425" y="5386388"/>
          <p14:tracePt t="73096" x="3733800" y="5376863"/>
          <p14:tracePt t="73112" x="3709988" y="5362575"/>
          <p14:tracePt t="73129" x="3686175" y="5343525"/>
          <p14:tracePt t="73146" x="3671888" y="5334000"/>
          <p14:tracePt t="73163" x="3648075" y="5319713"/>
          <p14:tracePt t="73179" x="3633788" y="5300663"/>
          <p14:tracePt t="73196" x="3624263" y="5253038"/>
          <p14:tracePt t="73213" x="3619500" y="5162550"/>
          <p14:tracePt t="73229" x="3633788" y="5043488"/>
          <p14:tracePt t="73247" x="3652838" y="5000625"/>
          <p14:tracePt t="73263" x="3681413" y="4962525"/>
          <p14:tracePt t="73280" x="3752850" y="4914900"/>
          <p14:tracePt t="73296" x="3805238" y="4886325"/>
          <p14:tracePt t="73313" x="3852863" y="4876800"/>
          <p14:tracePt t="73329" x="3895725" y="4872038"/>
          <p14:tracePt t="73346" x="3948113" y="4872038"/>
          <p14:tracePt t="73363" x="3976688" y="4872038"/>
          <p14:tracePt t="73379" x="4005263" y="4881563"/>
          <p14:tracePt t="73396" x="4029075" y="4905375"/>
          <p14:tracePt t="73413" x="4086225" y="5000625"/>
          <p14:tracePt t="73429" x="4110038" y="5072063"/>
          <p14:tracePt t="73446" x="4124325" y="5124450"/>
          <p14:tracePt t="73463" x="4129088" y="5172075"/>
          <p14:tracePt t="73479" x="4124325" y="5195888"/>
          <p14:tracePt t="73496" x="4110038" y="5224463"/>
          <p14:tracePt t="73513" x="4100513" y="5248275"/>
          <p14:tracePt t="73529" x="4062413" y="5291138"/>
          <p14:tracePt t="73546" x="4033838" y="5314950"/>
          <p14:tracePt t="73563" x="3986213" y="5338763"/>
          <p14:tracePt t="73579" x="3933825" y="5367338"/>
          <p14:tracePt t="73580" x="3914775" y="5367338"/>
          <p14:tracePt t="73596" x="3871913" y="5367338"/>
          <p14:tracePt t="73613" x="3833813" y="5362575"/>
          <p14:tracePt t="73629" x="3810000" y="5348288"/>
          <p14:tracePt t="73648" x="3776663" y="5300663"/>
          <p14:tracePt t="73663" x="3748088" y="5233988"/>
          <p14:tracePt t="73679" x="3729038" y="5119688"/>
          <p14:tracePt t="73696" x="3729038" y="5005388"/>
          <p14:tracePt t="73713" x="3748088" y="4910138"/>
          <p14:tracePt t="73729" x="3762375" y="4872038"/>
          <p14:tracePt t="73746" x="3786188" y="4848225"/>
          <p14:tracePt t="73763" x="3824288" y="4824413"/>
          <p14:tracePt t="73779" x="3871913" y="4800600"/>
          <p14:tracePt t="73796" x="3919538" y="4800600"/>
          <p14:tracePt t="73812" x="3962400" y="4814888"/>
          <p14:tracePt t="73829" x="4014788" y="4833938"/>
          <p14:tracePt t="73846" x="4076700" y="4900613"/>
          <p14:tracePt t="73863" x="4110038" y="4967288"/>
          <p14:tracePt t="73879" x="4138613" y="5033963"/>
          <p14:tracePt t="73897" x="4152900" y="5095875"/>
          <p14:tracePt t="73913" x="4152900" y="5114925"/>
          <p14:tracePt t="73929" x="4152900" y="5138738"/>
          <p14:tracePt t="73946" x="4148138" y="5157788"/>
          <p14:tracePt t="73963" x="4124325" y="5210175"/>
          <p14:tracePt t="73979" x="4105275" y="5238750"/>
          <p14:tracePt t="73996" x="4081463" y="5276850"/>
          <p14:tracePt t="74012" x="4048125" y="5305425"/>
          <p14:tracePt t="74029" x="4000500" y="5343525"/>
          <p14:tracePt t="74046" x="3962400" y="5362575"/>
          <p14:tracePt t="74063" x="3933825" y="5367338"/>
          <p14:tracePt t="74080" x="3886200" y="5367338"/>
          <p14:tracePt t="74097" x="3857625" y="5348288"/>
          <p14:tracePt t="74113" x="3833813" y="5319713"/>
          <p14:tracePt t="74129" x="3814763" y="5281613"/>
          <p14:tracePt t="74146" x="3800475" y="5100638"/>
          <p14:tracePt t="74162" x="3829050" y="4953000"/>
          <p14:tracePt t="74180" x="3867150" y="4872038"/>
          <p14:tracePt t="74196" x="3890963" y="4819650"/>
          <p14:tracePt t="74213" x="3929063" y="4781550"/>
          <p14:tracePt t="74229" x="3971925" y="4772025"/>
          <p14:tracePt t="74246" x="4033838" y="4762500"/>
          <p14:tracePt t="74263" x="4095750" y="4781550"/>
          <p14:tracePt t="74279" x="4176713" y="4872038"/>
          <p14:tracePt t="74296" x="4229100" y="4972050"/>
          <p14:tracePt t="74313" x="4257675" y="5038725"/>
          <p14:tracePt t="74329" x="4267200" y="5091113"/>
          <p14:tracePt t="74346" x="4267200" y="5129213"/>
          <p14:tracePt t="74363" x="4267200" y="5157788"/>
          <p14:tracePt t="74379" x="4267200" y="5176838"/>
          <p14:tracePt t="74396" x="4262438" y="5224463"/>
          <p14:tracePt t="74412" x="4262438" y="5238750"/>
          <p14:tracePt t="74429" x="4262438" y="5243513"/>
          <p14:tracePt t="74446" x="4262438" y="5253038"/>
          <p14:tracePt t="74462" x="4262438" y="5257800"/>
          <p14:tracePt t="74697" x="4286250" y="5257800"/>
          <p14:tracePt t="74704" x="4324350" y="5267325"/>
          <p14:tracePt t="74712" x="4357688" y="5272088"/>
          <p14:tracePt t="74729" x="4429125" y="5281613"/>
          <p14:tracePt t="74746" x="4481513" y="5286375"/>
          <p14:tracePt t="74763" x="4524375" y="5295900"/>
          <p14:tracePt t="74779" x="4548188" y="5295900"/>
          <p14:tracePt t="74796" x="4557713" y="5295900"/>
          <p14:tracePt t="74813" x="4562475" y="5295900"/>
          <p14:tracePt t="74829" x="4576763" y="5300663"/>
          <p14:tracePt t="74846" x="4591050" y="5305425"/>
          <p14:tracePt t="74863" x="4619625" y="5314950"/>
          <p14:tracePt t="74879" x="4667250" y="5334000"/>
          <p14:tracePt t="74896" x="4729163" y="5348288"/>
          <p14:tracePt t="74912" x="4772025" y="5357813"/>
          <p14:tracePt t="74929" x="4791075" y="5357813"/>
          <p14:tracePt t="74946" x="4814888" y="5357813"/>
          <p14:tracePt t="74962" x="4819650" y="5357813"/>
          <p14:tracePt t="74979" x="4824413" y="5357813"/>
          <p14:tracePt t="75182" x="4891088" y="5357813"/>
          <p14:tracePt t="75189" x="5000625" y="5348288"/>
          <p14:tracePt t="75196" x="5091113" y="5338763"/>
          <p14:tracePt t="75212" x="5257800" y="5329238"/>
          <p14:tracePt t="75229" x="5448300" y="5329238"/>
          <p14:tracePt t="75246" x="5643563" y="5329238"/>
          <p14:tracePt t="75262" x="5857875" y="5343525"/>
          <p14:tracePt t="75279" x="5986463" y="5357813"/>
          <p14:tracePt t="75296" x="6096000" y="5357813"/>
          <p14:tracePt t="75312" x="6167438" y="5357813"/>
          <p14:tracePt t="75329" x="6243638" y="5357813"/>
          <p14:tracePt t="75346" x="6276975" y="5357813"/>
          <p14:tracePt t="75362" x="6305550" y="5357813"/>
          <p14:tracePt t="75379" x="6353175" y="5357813"/>
          <p14:tracePt t="75396" x="6391275" y="5357813"/>
          <p14:tracePt t="75412" x="6424613" y="5353050"/>
          <p14:tracePt t="75429" x="6462713" y="5353050"/>
          <p14:tracePt t="75446" x="6505575" y="5353050"/>
          <p14:tracePt t="75463" x="6538913" y="5338763"/>
          <p14:tracePt t="75479" x="6572250" y="5334000"/>
          <p14:tracePt t="75496" x="6619875" y="5324475"/>
          <p14:tracePt t="75512" x="6648450" y="5314950"/>
          <p14:tracePt t="75529" x="6672263" y="5310188"/>
          <p14:tracePt t="75546" x="6686550" y="5310188"/>
          <p14:tracePt t="75562" x="6700838" y="5310188"/>
          <p14:tracePt t="75579" x="6705600" y="5310188"/>
          <p14:tracePt t="75596" x="6715125" y="5310188"/>
          <p14:tracePt t="75612" x="6719888" y="5310188"/>
          <p14:tracePt t="76305" x="6577013" y="5324475"/>
          <p14:tracePt t="76312" x="6367463" y="5334000"/>
          <p14:tracePt t="76319" x="6224588" y="5348288"/>
          <p14:tracePt t="76329" x="6096000" y="5367338"/>
          <p14:tracePt t="76346" x="5738813" y="5400675"/>
          <p14:tracePt t="76363" x="5400675" y="5410200"/>
          <p14:tracePt t="76379" x="5224463" y="5395913"/>
          <p14:tracePt t="76412" x="4972050" y="5381625"/>
          <p14:tracePt t="76445" x="4829175" y="5391150"/>
          <p14:tracePt t="76462" x="4776788" y="5400675"/>
          <p14:tracePt t="76479" x="4705350" y="5410200"/>
          <p14:tracePt t="76495" x="4610100" y="5424488"/>
          <p14:tracePt t="76512" x="4562475" y="5424488"/>
          <p14:tracePt t="76529" x="4500563" y="5429250"/>
          <p14:tracePt t="76546" x="4376738" y="5438775"/>
          <p14:tracePt t="76562" x="4281488" y="5443538"/>
          <p14:tracePt t="76579" x="4214813" y="5453063"/>
          <p14:tracePt t="76595" x="4152900" y="5453063"/>
          <p14:tracePt t="76612" x="4090988" y="5453063"/>
          <p14:tracePt t="76629" x="4057650" y="5438775"/>
          <p14:tracePt t="76646" x="4033838" y="5434013"/>
          <p14:tracePt t="76662" x="4010025" y="5429250"/>
          <p14:tracePt t="76679" x="3995738" y="5419725"/>
          <p14:tracePt t="76696" x="3990975" y="5419725"/>
          <p14:tracePt t="76712" x="3981450" y="5419725"/>
          <p14:tracePt t="76760" x="3990975" y="5414963"/>
          <p14:tracePt t="76767" x="4005263" y="5405438"/>
          <p14:tracePt t="76779" x="4052888" y="5391150"/>
          <p14:tracePt t="76796" x="4276725" y="5367338"/>
          <p14:tracePt t="76812" x="4391025" y="5348288"/>
          <p14:tracePt t="76829" x="4495800" y="5343525"/>
          <p14:tracePt t="76846" x="4619625" y="5324475"/>
          <p14:tracePt t="76862" x="4767263" y="5324475"/>
          <p14:tracePt t="76879" x="4814888" y="5324475"/>
          <p14:tracePt t="76896" x="4852988" y="5324475"/>
          <p14:tracePt t="76912" x="4872038" y="5324475"/>
          <p14:tracePt t="76929" x="4891088" y="5324475"/>
          <p14:tracePt t="76945" x="4895850" y="5324475"/>
          <p14:tracePt t="76963" x="4900613" y="5324475"/>
          <p14:tracePt t="76979" x="4929188" y="5324475"/>
          <p14:tracePt t="76996" x="4976813" y="5324475"/>
          <p14:tracePt t="77012" x="5043488" y="5324475"/>
          <p14:tracePt t="77029" x="5114925" y="5324475"/>
          <p14:tracePt t="77045" x="5210175" y="5310188"/>
          <p14:tracePt t="77062" x="5262563" y="5310188"/>
          <p14:tracePt t="77079" x="5319713" y="5305425"/>
          <p14:tracePt t="77096" x="5391150" y="5295900"/>
          <p14:tracePt t="77112" x="5505450" y="5295900"/>
          <p14:tracePt t="77129" x="5562600" y="5295900"/>
          <p14:tracePt t="77145" x="5614988" y="5295900"/>
          <p14:tracePt t="77163" x="5676900" y="5295900"/>
          <p14:tracePt t="77179" x="5710238" y="5295900"/>
          <p14:tracePt t="77195" x="5762625" y="5291138"/>
          <p14:tracePt t="77212" x="5810250" y="5291138"/>
          <p14:tracePt t="77229" x="5895975" y="5291138"/>
          <p14:tracePt t="77245" x="5953125" y="5291138"/>
          <p14:tracePt t="77262" x="6000750" y="5291138"/>
          <p14:tracePt t="77279" x="6038850" y="5291138"/>
          <p14:tracePt t="77295" x="6100763" y="5286375"/>
          <p14:tracePt t="77312" x="6143625" y="5286375"/>
          <p14:tracePt t="77329" x="6191250" y="5276850"/>
          <p14:tracePt t="77346" x="6276975" y="5276850"/>
          <p14:tracePt t="77362" x="6324600" y="5276850"/>
          <p14:tracePt t="77379" x="6362700" y="5276850"/>
          <p14:tracePt t="77395" x="6396038" y="5276850"/>
          <p14:tracePt t="77412" x="6429375" y="5276850"/>
          <p14:tracePt t="77429" x="6448425" y="5276850"/>
          <p14:tracePt t="77445" x="6472238" y="5276850"/>
          <p14:tracePt t="77462" x="6486525" y="5276850"/>
          <p14:tracePt t="77479" x="6505575" y="5276850"/>
          <p14:tracePt t="77496" x="6519863" y="5272088"/>
          <p14:tracePt t="77512" x="6529388" y="5267325"/>
          <p14:tracePt t="77529" x="6548438" y="5267325"/>
          <p14:tracePt t="77545" x="6562725" y="5267325"/>
          <p14:tracePt t="77562" x="6572250" y="5267325"/>
          <p14:tracePt t="77579" x="6577013" y="5267325"/>
          <p14:tracePt t="77595" x="6581775" y="5267325"/>
          <p14:tracePt t="78639" x="6510338" y="5272088"/>
          <p14:tracePt t="78647" x="6386513" y="5281613"/>
          <p14:tracePt t="78653" x="6248400" y="5291138"/>
          <p14:tracePt t="78662" x="6105525" y="5300663"/>
          <p14:tracePt t="78679" x="5905500" y="5300663"/>
          <p14:tracePt t="78696" x="5729288" y="5295900"/>
          <p14:tracePt t="78729" x="5443538" y="5272088"/>
          <p14:tracePt t="78762" x="5381625" y="5272088"/>
          <p14:tracePt t="78779" x="5372100" y="5272088"/>
          <p14:tracePt t="78795" x="5362575" y="5272088"/>
          <p14:tracePt t="78812" x="5343525" y="5272088"/>
          <p14:tracePt t="78829" x="5267325" y="5272088"/>
          <p14:tracePt t="78845" x="5200650" y="5272088"/>
          <p14:tracePt t="78862" x="5129213" y="5272088"/>
          <p14:tracePt t="78879" x="5086350" y="5272088"/>
          <p14:tracePt t="78895" x="5053013" y="5272088"/>
          <p14:tracePt t="78912" x="5038725" y="5272088"/>
          <p14:tracePt t="78929" x="5033963" y="5272088"/>
          <p14:tracePt t="78946" x="5024438" y="5272088"/>
          <p14:tracePt t="78962" x="5019675" y="5272088"/>
          <p14:tracePt t="78979" x="5010150" y="5276850"/>
          <p14:tracePt t="78995" x="4991100" y="5281613"/>
          <p14:tracePt t="79012" x="4948238" y="5295900"/>
          <p14:tracePt t="79029" x="4919663" y="5300663"/>
          <p14:tracePt t="79045" x="4886325" y="5300663"/>
          <p14:tracePt t="79062" x="4862513" y="5300663"/>
          <p14:tracePt t="79079" x="4819650" y="5300663"/>
          <p14:tracePt t="79095" x="4795838" y="5300663"/>
          <p14:tracePt t="79112" x="4776788" y="5300663"/>
          <p14:tracePt t="79129" x="4757738" y="5300663"/>
          <p14:tracePt t="79145" x="4738688" y="5300663"/>
          <p14:tracePt t="79162" x="4724400" y="5300663"/>
          <p14:tracePt t="79179" x="4710113" y="5300663"/>
          <p14:tracePt t="79195" x="4676775" y="5300663"/>
          <p14:tracePt t="79212" x="4657725" y="5300663"/>
          <p14:tracePt t="79229" x="4643438" y="5300663"/>
          <p14:tracePt t="79245" x="4624388" y="5300663"/>
          <p14:tracePt t="79262" x="4614863" y="5300663"/>
          <p14:tracePt t="79279" x="4610100" y="5300663"/>
          <p14:tracePt t="79295" x="4605338" y="5300663"/>
          <p14:tracePt t="79312" x="4595813" y="5300663"/>
          <p14:tracePt t="79423" x="4600575" y="5300663"/>
          <p14:tracePt t="79431" x="4605338" y="5300663"/>
          <p14:tracePt t="79438" x="4610100" y="5300663"/>
          <p14:tracePt t="79446" x="4624388" y="5300663"/>
          <p14:tracePt t="79462" x="4643438" y="5295900"/>
          <p14:tracePt t="79479" x="4667250" y="5295900"/>
          <p14:tracePt t="79495" x="4686300" y="5295900"/>
          <p14:tracePt t="79512" x="4719638" y="5295900"/>
          <p14:tracePt t="79529" x="4733925" y="5295900"/>
          <p14:tracePt t="79545" x="4748213" y="5295900"/>
          <p14:tracePt t="79562" x="4762500" y="5295900"/>
          <p14:tracePt t="79579" x="4767263" y="5295900"/>
          <p14:tracePt t="79595" x="4776788" y="5295900"/>
          <p14:tracePt t="79805" x="4786313" y="5295900"/>
          <p14:tracePt t="79819" x="4800600" y="5295900"/>
          <p14:tracePt t="79834" x="4805363" y="5295900"/>
          <p14:tracePt t="79842" x="4810125" y="5295900"/>
          <p14:tracePt t="79856" x="4814888" y="5295900"/>
          <p14:tracePt t="79864" x="4819650" y="5295900"/>
          <p14:tracePt t="79879" x="4829175" y="5295900"/>
          <p14:tracePt t="79895" x="4838700" y="5295900"/>
          <p14:tracePt t="79912" x="4857750" y="5295900"/>
          <p14:tracePt t="79929" x="4881563" y="5286375"/>
          <p14:tracePt t="79945" x="4919663" y="5281613"/>
          <p14:tracePt t="79962" x="4943475" y="5281613"/>
          <p14:tracePt t="79979" x="4972050" y="5276850"/>
          <p14:tracePt t="79995" x="5000625" y="5276850"/>
          <p14:tracePt t="80012" x="5024438" y="5276850"/>
          <p14:tracePt t="80029" x="5043488" y="5276850"/>
          <p14:tracePt t="80045" x="5053013" y="5276850"/>
          <p14:tracePt t="80062" x="5062538" y="5276850"/>
          <p14:tracePt t="80079" x="5072063" y="5276850"/>
          <p14:tracePt t="80098" x="5076825" y="5276850"/>
          <p14:tracePt t="80128" x="5081588" y="5276850"/>
          <p14:tracePt t="80143" x="5086350" y="5276850"/>
          <p14:tracePt t="80150" x="5091113" y="5276850"/>
          <p14:tracePt t="80162" x="5100638" y="5272088"/>
          <p14:tracePt t="80179" x="5143500" y="5272088"/>
          <p14:tracePt t="80195" x="5200650" y="5262563"/>
          <p14:tracePt t="80212" x="5272088" y="5257800"/>
          <p14:tracePt t="80228" x="5353050" y="5257800"/>
          <p14:tracePt t="80245" x="5457825" y="5257800"/>
          <p14:tracePt t="80262" x="5524500" y="5257800"/>
          <p14:tracePt t="80278" x="5581650" y="5257800"/>
          <p14:tracePt t="80295" x="5648325" y="5257800"/>
          <p14:tracePt t="80312" x="5743575" y="5257800"/>
          <p14:tracePt t="80329" x="5800725" y="5257800"/>
          <p14:tracePt t="80345" x="5838825" y="5257800"/>
          <p14:tracePt t="80362" x="5900738" y="5257800"/>
          <p14:tracePt t="80379" x="5948363" y="5257800"/>
          <p14:tracePt t="80395" x="6005513" y="5257800"/>
          <p14:tracePt t="80412" x="6067425" y="5257800"/>
          <p14:tracePt t="80429" x="6157913" y="5257800"/>
          <p14:tracePt t="80445" x="6196013" y="5267325"/>
          <p14:tracePt t="80462" x="6234113" y="5267325"/>
          <p14:tracePt t="80478" x="6262688" y="5267325"/>
          <p14:tracePt t="80496" x="6300788" y="5267325"/>
          <p14:tracePt t="80512" x="6319838" y="5267325"/>
          <p14:tracePt t="80529" x="6348413" y="5267325"/>
          <p14:tracePt t="80545" x="6386513" y="5267325"/>
          <p14:tracePt t="80562" x="6410325" y="5267325"/>
          <p14:tracePt t="80579" x="6429375" y="5267325"/>
          <p14:tracePt t="80595" x="6448425" y="5267325"/>
          <p14:tracePt t="80612" x="6467475" y="5267325"/>
          <p14:tracePt t="80628" x="6481763" y="5267325"/>
          <p14:tracePt t="80645" x="6491288" y="5267325"/>
          <p14:tracePt t="80662" x="6505575" y="5267325"/>
          <p14:tracePt t="80678" x="6524625" y="5267325"/>
          <p14:tracePt t="80695" x="6538913" y="5267325"/>
          <p14:tracePt t="80712" x="6548438" y="5267325"/>
          <p14:tracePt t="80729" x="6557963" y="5267325"/>
          <p14:tracePt t="80745" x="6567488" y="5267325"/>
          <p14:tracePt t="80762" x="6572250" y="5267325"/>
          <p14:tracePt t="80779" x="6577013" y="5267325"/>
          <p14:tracePt t="81831" x="6586538" y="5267325"/>
          <p14:tracePt t="81838" x="6600825" y="5262563"/>
          <p14:tracePt t="81846" x="6610350" y="5257800"/>
          <p14:tracePt t="81862" x="6619875" y="5253038"/>
          <p14:tracePt t="81879" x="6629400" y="5253038"/>
          <p14:tracePt t="81895" x="6634163" y="5253038"/>
          <p14:tracePt t="81912" x="6638925" y="5253038"/>
          <p14:tracePt t="81964" x="6634163" y="5253038"/>
          <p14:tracePt t="81978" x="6572250" y="5272088"/>
          <p14:tracePt t="81995" x="6400800" y="5319713"/>
          <p14:tracePt t="82012" x="6243638" y="5338763"/>
          <p14:tracePt t="82029" x="5986463" y="5343525"/>
          <p14:tracePt t="82045" x="5843588" y="5343525"/>
          <p14:tracePt t="82062" x="5738813" y="5343525"/>
          <p14:tracePt t="82079" x="5648325" y="5334000"/>
          <p14:tracePt t="82080" x="5610225" y="5324475"/>
          <p14:tracePt t="82095" x="5529263" y="5319713"/>
          <p14:tracePt t="82112" x="5481638" y="5314950"/>
          <p14:tracePt t="82129" x="5443538" y="5300663"/>
          <p14:tracePt t="82145" x="5419725" y="5300663"/>
          <p14:tracePt t="82162" x="5405438" y="5300663"/>
          <p14:tracePt t="82179" x="5400675" y="5300663"/>
          <p14:tracePt t="82195" x="5391150" y="5300663"/>
          <p14:tracePt t="82257" x="5395913" y="5295900"/>
          <p14:tracePt t="82264" x="5424488" y="5291138"/>
          <p14:tracePt t="82271" x="5448300" y="5291138"/>
          <p14:tracePt t="82279" x="5491163" y="5291138"/>
          <p14:tracePt t="82295" x="5595938" y="5272088"/>
          <p14:tracePt t="82312" x="5762625" y="5253038"/>
          <p14:tracePt t="82329" x="5934075" y="5219700"/>
          <p14:tracePt t="82345" x="6119813" y="5167313"/>
          <p14:tracePt t="82362" x="6257925" y="5133975"/>
          <p14:tracePt t="82378" x="6353175" y="5110163"/>
          <p14:tracePt t="82396" x="6415088" y="5091113"/>
          <p14:tracePt t="82412" x="6438900" y="5086350"/>
          <p14:tracePt t="82429" x="6448425" y="5086350"/>
          <p14:tracePt t="82445" x="6457950" y="5086350"/>
          <p14:tracePt t="82462" x="6467475" y="5086350"/>
          <p14:tracePt t="82646" x="6300788" y="5019675"/>
          <p14:tracePt t="82653" x="6000750" y="4914900"/>
          <p14:tracePt t="82663" x="5643563" y="4819650"/>
          <p14:tracePt t="82679" x="5157788" y="4657725"/>
          <p14:tracePt t="82695" x="4648200" y="4367213"/>
          <p14:tracePt t="82712" x="4271963" y="4090988"/>
          <p14:tracePt t="82729" x="4105275" y="3962400"/>
          <p14:tracePt t="82745" x="4014788" y="3867150"/>
          <p14:tracePt t="82762" x="3943350" y="3795713"/>
          <p14:tracePt t="82778" x="3886200" y="3729038"/>
          <p14:tracePt t="82795" x="3862388" y="3690938"/>
          <p14:tracePt t="82812" x="3838575" y="3667125"/>
          <p14:tracePt t="82828" x="3805238" y="3629025"/>
          <p14:tracePt t="82845" x="3771900" y="3605213"/>
          <p14:tracePt t="82862" x="3743325" y="3567113"/>
          <p14:tracePt t="82878" x="3709988" y="3529013"/>
          <p14:tracePt t="82896" x="3681413" y="3481388"/>
          <p14:tracePt t="82912" x="3662363" y="3457575"/>
          <p14:tracePt t="82929" x="3657600" y="3448050"/>
          <p14:tracePt t="82945" x="3648075" y="3438525"/>
          <p14:tracePt t="82962" x="3643313" y="3429000"/>
          <p14:tracePt t="82978" x="3643313" y="3424238"/>
          <p14:tracePt t="83057" x="3638550" y="3424238"/>
          <p14:tracePt t="83064" x="3633788" y="3424238"/>
          <p14:tracePt t="83072" x="3624263" y="3424238"/>
          <p14:tracePt t="83079" x="3609975" y="3438525"/>
          <p14:tracePt t="83095" x="3571875" y="3462338"/>
          <p14:tracePt t="83112" x="3529013" y="3495675"/>
          <p14:tracePt t="83128" x="3467100" y="3548063"/>
          <p14:tracePt t="83145" x="3376613" y="3638550"/>
          <p14:tracePt t="83162" x="3319463" y="3681413"/>
          <p14:tracePt t="83178" x="3262313" y="3724275"/>
          <p14:tracePt t="83195" x="3157538" y="3795713"/>
          <p14:tracePt t="83212" x="3100388" y="3814763"/>
          <p14:tracePt t="83228" x="3048000" y="3833813"/>
          <p14:tracePt t="83245" x="3014663" y="3838575"/>
          <p14:tracePt t="83262" x="2952750" y="3824288"/>
          <p14:tracePt t="83278" x="2919413" y="3795713"/>
          <p14:tracePt t="83295" x="2871788" y="3748088"/>
          <p14:tracePt t="83312" x="2843213" y="3700463"/>
          <p14:tracePt t="83328" x="2805113" y="3629025"/>
          <p14:tracePt t="83345" x="2790825" y="3567113"/>
          <p14:tracePt t="83362" x="2795588" y="3495675"/>
          <p14:tracePt t="83378" x="2833688" y="3395663"/>
          <p14:tracePt t="83395" x="2895600" y="3319463"/>
          <p14:tracePt t="83412" x="2986088" y="3252788"/>
          <p14:tracePt t="83428" x="3138488" y="3219450"/>
          <p14:tracePt t="83445" x="3257550" y="3219450"/>
          <p14:tracePt t="83462" x="3338513" y="3243263"/>
          <p14:tracePt t="83478" x="3376613" y="3281363"/>
          <p14:tracePt t="83495" x="3405188" y="3319463"/>
          <p14:tracePt t="83512" x="3424238" y="3395663"/>
          <p14:tracePt t="83528" x="3424238" y="3443288"/>
          <p14:tracePt t="83545" x="3414713" y="3486150"/>
          <p14:tracePt t="83562" x="3386138" y="3586163"/>
          <p14:tracePt t="83578" x="3367088" y="3638550"/>
          <p14:tracePt t="83595" x="3348038" y="3686175"/>
          <p14:tracePt t="83612" x="3328988" y="3724275"/>
          <p14:tracePt t="83628" x="3305175" y="3767138"/>
          <p14:tracePt t="83645" x="3281363" y="3781425"/>
          <p14:tracePt t="83662" x="3257550" y="3800475"/>
          <p14:tracePt t="83678" x="3219450" y="3814763"/>
          <p14:tracePt t="83695" x="3186113" y="3819525"/>
          <p14:tracePt t="83712" x="3167063" y="3805238"/>
          <p14:tracePt t="83728" x="3124200" y="3748088"/>
          <p14:tracePt t="83745" x="3095625" y="3681413"/>
          <p14:tracePt t="83762" x="3067050" y="3619500"/>
          <p14:tracePt t="83778" x="3048000" y="3586163"/>
          <p14:tracePt t="83795" x="3043238" y="3567113"/>
          <p14:tracePt t="83812" x="3033713" y="3543300"/>
          <p14:tracePt t="83828" x="3028950" y="3524250"/>
          <p14:tracePt t="83845" x="3028950" y="3486150"/>
          <p14:tracePt t="83862" x="3052763" y="3414713"/>
          <p14:tracePt t="83878" x="3100388" y="3338513"/>
          <p14:tracePt t="83895" x="3157538" y="3305175"/>
          <p14:tracePt t="83912" x="3262313" y="3281363"/>
          <p14:tracePt t="83928" x="3343275" y="3281363"/>
          <p14:tracePt t="83945" x="3390900" y="3295650"/>
          <p14:tracePt t="83962" x="3400425" y="3300413"/>
          <p14:tracePt t="83978" x="3409950" y="3305175"/>
          <p14:tracePt t="83995" x="3414713" y="3324225"/>
          <p14:tracePt t="84012" x="3409950" y="3348038"/>
          <p14:tracePt t="84028" x="3390900" y="3367088"/>
          <p14:tracePt t="84045" x="3352800" y="3395663"/>
          <p14:tracePt t="84062" x="3271838" y="3433763"/>
          <p14:tracePt t="84078" x="3224213" y="3462338"/>
          <p14:tracePt t="84095" x="3195638" y="3471863"/>
          <p14:tracePt t="84112" x="3171825" y="3481388"/>
          <p14:tracePt t="84128" x="3148013" y="3481388"/>
          <p14:tracePt t="84145" x="3124200" y="3481388"/>
          <p14:tracePt t="84162" x="3095625" y="3481388"/>
          <p14:tracePt t="84178" x="3067050" y="3481388"/>
          <p14:tracePt t="84195" x="3019425" y="3481388"/>
          <p14:tracePt t="84212" x="3000375" y="3481388"/>
          <p14:tracePt t="84228" x="2976563" y="3481388"/>
          <p14:tracePt t="84245" x="2957513" y="3481388"/>
          <p14:tracePt t="84262" x="2947988" y="3481388"/>
          <p14:tracePt t="84278" x="2943225" y="3481388"/>
          <p14:tracePt t="84295" x="2933700" y="3481388"/>
          <p14:tracePt t="84312" x="2924175" y="3481388"/>
          <p14:tracePt t="84328" x="2919413" y="3481388"/>
          <p14:tracePt t="84362" x="2933700" y="3471863"/>
          <p14:tracePt t="84378" x="3019425" y="3448050"/>
          <p14:tracePt t="84395" x="3138488" y="3429000"/>
          <p14:tracePt t="84412" x="3305175" y="3419475"/>
          <p14:tracePt t="84428" x="3495675" y="3433763"/>
          <p14:tracePt t="84445" x="3576638" y="3438525"/>
          <p14:tracePt t="84462" x="3629025" y="3448050"/>
          <p14:tracePt t="84478" x="3662363" y="3452813"/>
          <p14:tracePt t="84495" x="3695700" y="3457575"/>
          <p14:tracePt t="84512" x="3705225" y="3457575"/>
          <p14:tracePt t="84528" x="3709988" y="3457575"/>
          <p14:tracePt t="84545" x="3714750" y="3457575"/>
          <p14:tracePt t="84562" x="3724275" y="3462338"/>
          <p14:tracePt t="84578" x="3724275" y="3467100"/>
          <p14:tracePt t="84595" x="3709988" y="3476625"/>
          <p14:tracePt t="84612" x="3638550" y="3548063"/>
          <p14:tracePt t="84628" x="3543300" y="3633788"/>
          <p14:tracePt t="84645" x="3433763" y="3719513"/>
          <p14:tracePt t="84662" x="3352800" y="3786188"/>
          <p14:tracePt t="84678" x="3267075" y="3843338"/>
          <p14:tracePt t="84695" x="3238500" y="3857625"/>
          <p14:tracePt t="84712" x="3205163" y="3876675"/>
          <p14:tracePt t="84728" x="3171825" y="3881438"/>
          <p14:tracePt t="84745" x="3124200" y="3895725"/>
          <p14:tracePt t="84762" x="3095625" y="3900488"/>
          <p14:tracePt t="84778" x="3067050" y="3900488"/>
          <p14:tracePt t="84795" x="3043238" y="3900488"/>
          <p14:tracePt t="84811" x="3024188" y="3900488"/>
          <p14:tracePt t="84828" x="3014663" y="3900488"/>
          <p14:tracePt t="84845" x="3005138" y="3900488"/>
          <p14:tracePt t="84862" x="2995613" y="3900488"/>
          <p14:tracePt t="84878" x="2990850" y="3900488"/>
          <p14:tracePt t="84895" x="2986088" y="3900488"/>
          <p14:tracePt t="84928" x="3043238" y="3890963"/>
          <p14:tracePt t="84945" x="3138488" y="3867150"/>
          <p14:tracePt t="84962" x="3276600" y="3843338"/>
          <p14:tracePt t="84979" x="3481388" y="3819525"/>
          <p14:tracePt t="84995" x="3581400" y="3819525"/>
          <p14:tracePt t="85012" x="3662363" y="3819525"/>
          <p14:tracePt t="85028" x="3757613" y="3843338"/>
          <p14:tracePt t="85045" x="4052888" y="3910013"/>
          <p14:tracePt t="85062" x="4252913" y="3943350"/>
          <p14:tracePt t="85078" x="4562475" y="4024313"/>
          <p14:tracePt t="85095" x="4886325" y="4129088"/>
          <p14:tracePt t="85097" x="5033963" y="4195763"/>
          <p14:tracePt t="85112" x="5410200" y="4333875"/>
          <p14:tracePt t="85129" x="5776913" y="4457700"/>
          <p14:tracePt t="85145" x="6186488" y="4572000"/>
          <p14:tracePt t="85162" x="6681788" y="4695825"/>
          <p14:tracePt t="85179" x="6991350" y="4810125"/>
          <p14:tracePt t="85195" x="7200900" y="4914900"/>
          <p14:tracePt t="85212" x="7372350" y="4986338"/>
          <p14:tracePt t="85228" x="7472363" y="5024438"/>
          <p14:tracePt t="85245" x="7496175" y="5038725"/>
          <p14:tracePt t="85262" x="7500938" y="5038725"/>
          <p14:tracePt t="85464" x="7529513" y="5038725"/>
          <p14:tracePt t="85472" x="7562850" y="5038725"/>
          <p14:tracePt t="85479" x="7596188" y="5038725"/>
          <p14:tracePt t="85495" x="7648575" y="5038725"/>
          <p14:tracePt t="85512" x="7696200" y="5033963"/>
          <p14:tracePt t="85528" x="7762875" y="5014913"/>
          <p14:tracePt t="85545" x="7858125" y="5000625"/>
          <p14:tracePt t="85562" x="7915275" y="4995863"/>
          <p14:tracePt t="85578" x="7958138" y="4986338"/>
          <p14:tracePt t="85595" x="8015288" y="4976813"/>
          <p14:tracePt t="85612" x="8029575" y="4972050"/>
          <p14:tracePt t="85628" x="8043863" y="4962525"/>
          <p14:tracePt t="85645" x="8048625" y="4962525"/>
          <p14:tracePt t="85662" x="8058150" y="4962525"/>
          <p14:tracePt t="85678" x="8067675" y="4962525"/>
          <p14:tracePt t="86309" x="8105775" y="4957763"/>
          <p14:tracePt t="86316" x="8153400" y="4948238"/>
          <p14:tracePt t="86328" x="8201025" y="4933950"/>
          <p14:tracePt t="86345" x="8286750" y="4919663"/>
          <p14:tracePt t="86362" x="8348663" y="4914900"/>
          <p14:tracePt t="86378" x="8429625" y="4905375"/>
          <p14:tracePt t="86395" x="8534400" y="4891088"/>
          <p14:tracePt t="86428" x="8648700" y="4891088"/>
          <p14:tracePt t="86461" x="8729663" y="4891088"/>
          <p14:tracePt t="86478" x="8748713" y="4891088"/>
          <p14:tracePt t="86495" x="8763000" y="4891088"/>
          <p14:tracePt t="86511" x="8772525" y="4891088"/>
          <p14:tracePt t="86528" x="8786813" y="4891088"/>
          <p14:tracePt t="86545" x="8791575" y="4891088"/>
          <p14:tracePt t="86562" x="8801100" y="4891088"/>
          <p14:tracePt t="86578" x="8805863" y="4891088"/>
          <p14:tracePt t="86595" x="8810625" y="4891088"/>
          <p14:tracePt t="86646" x="8810625" y="4900613"/>
          <p14:tracePt t="86653" x="8805863" y="4905375"/>
          <p14:tracePt t="86661" x="8796338" y="4919663"/>
          <p14:tracePt t="86678" x="8705850" y="4981575"/>
          <p14:tracePt t="86695" x="8543925" y="5091113"/>
          <p14:tracePt t="86712" x="8339138" y="5214938"/>
          <p14:tracePt t="86728" x="8220075" y="5267325"/>
          <p14:tracePt t="86745" x="8110538" y="5310188"/>
          <p14:tracePt t="86761" x="8029575" y="5334000"/>
          <p14:tracePt t="86778" x="7929563" y="5353050"/>
          <p14:tracePt t="86795" x="7891463" y="5367338"/>
          <p14:tracePt t="86811" x="7862888" y="5372100"/>
          <p14:tracePt t="86829" x="7839075" y="5376863"/>
          <p14:tracePt t="86845" x="7829550" y="5376863"/>
          <p14:tracePt t="86861" x="7824788" y="5376863"/>
          <p14:tracePt t="86878" x="7820025" y="5376863"/>
          <p14:tracePt t="86895" x="7815263" y="5376863"/>
          <p14:tracePt t="86984" x="7824788" y="5376863"/>
          <p14:tracePt t="86991" x="7843838" y="5376863"/>
          <p14:tracePt t="86998" x="7877175" y="5372100"/>
          <p14:tracePt t="87012" x="7967663" y="5353050"/>
          <p14:tracePt t="87028" x="8062913" y="5338763"/>
          <p14:tracePt t="87045" x="8143875" y="5324475"/>
          <p14:tracePt t="87061" x="8229600" y="5310188"/>
          <p14:tracePt t="87078" x="8334375" y="5295900"/>
          <p14:tracePt t="87095" x="8396288" y="5295900"/>
          <p14:tracePt t="87111" x="8439150" y="5295900"/>
          <p14:tracePt t="87128" x="8472488" y="5295900"/>
          <p14:tracePt t="87145" x="8510588" y="5295900"/>
          <p14:tracePt t="87161" x="8534400" y="5295900"/>
          <p14:tracePt t="87178" x="8562975" y="5295900"/>
          <p14:tracePt t="87195" x="8615363" y="5295900"/>
          <p14:tracePt t="87211" x="8658225" y="5295900"/>
          <p14:tracePt t="87228" x="8691563" y="5295900"/>
          <p14:tracePt t="87245" x="8720138" y="5295900"/>
          <p14:tracePt t="87261" x="8748713" y="5295900"/>
          <p14:tracePt t="87278" x="8763000" y="5295900"/>
          <p14:tracePt t="87295" x="8767763" y="5295900"/>
          <p14:tracePt t="87311" x="8772525" y="5295900"/>
          <p14:tracePt t="87328" x="8782050" y="5295900"/>
          <p14:tracePt t="89339" x="8734425" y="5281613"/>
          <p14:tracePt t="89348" x="8672513" y="5262563"/>
          <p14:tracePt t="89354" x="8605838" y="5248275"/>
          <p14:tracePt t="89362" x="8553450" y="5214938"/>
          <p14:tracePt t="89378" x="8458200" y="5153025"/>
          <p14:tracePt t="89395" x="8343900" y="5086350"/>
          <p14:tracePt t="89428" x="8110538" y="4795838"/>
          <p14:tracePt t="89461" x="8062913" y="4552950"/>
          <p14:tracePt t="89478" x="8129588" y="4376738"/>
          <p14:tracePt t="89496" x="8196263" y="4286250"/>
          <p14:tracePt t="89511" x="8248650" y="4224338"/>
          <p14:tracePt t="89528" x="8286750" y="4195763"/>
          <p14:tracePt t="89544" x="8382000" y="4171950"/>
          <p14:tracePt t="89561" x="8453438" y="4191000"/>
          <p14:tracePt t="89578" x="8534400" y="4262438"/>
          <p14:tracePt t="89594" x="8605838" y="4348163"/>
          <p14:tracePt t="89595" x="8639175" y="4386263"/>
          <p14:tracePt t="89612" x="8705850" y="4505325"/>
          <p14:tracePt t="89628" x="8758238" y="4657725"/>
          <p14:tracePt t="89645" x="8777288" y="4752975"/>
          <p14:tracePt t="89661" x="8777288" y="4810125"/>
          <p14:tracePt t="89678" x="8767763" y="4886325"/>
          <p14:tracePt t="89694" x="8748713" y="4948238"/>
          <p14:tracePt t="89711" x="8729663" y="4995863"/>
          <p14:tracePt t="89728" x="8691563" y="5043488"/>
          <p14:tracePt t="89744" x="8662988" y="5067300"/>
          <p14:tracePt t="89761" x="8605838" y="5100638"/>
          <p14:tracePt t="89778" x="8520113" y="5143500"/>
          <p14:tracePt t="89795" x="8310563" y="5191125"/>
          <p14:tracePt t="89811" x="8167688" y="5200650"/>
          <p14:tracePt t="89828" x="8072438" y="5200650"/>
          <p14:tracePt t="89845" x="7996238" y="5186363"/>
          <p14:tracePt t="89861" x="7967663" y="5167313"/>
          <p14:tracePt t="89878" x="7934325" y="5148263"/>
          <p14:tracePt t="89895" x="7910513" y="5119688"/>
          <p14:tracePt t="89911" x="7853363" y="5014913"/>
          <p14:tracePt t="89928" x="7815263" y="4800600"/>
          <p14:tracePt t="89944" x="7805738" y="4600575"/>
          <p14:tracePt t="89961" x="7829550" y="4443413"/>
          <p14:tracePt t="89979" x="7877175" y="4286250"/>
          <p14:tracePt t="89995" x="7900988" y="4248150"/>
          <p14:tracePt t="90011" x="7948613" y="4229100"/>
          <p14:tracePt t="90028" x="8034338" y="4248150"/>
          <p14:tracePt t="90045" x="8139113" y="4310063"/>
          <p14:tracePt t="90061" x="8177213" y="4348163"/>
          <p14:tracePt t="90078" x="8229600" y="4467225"/>
          <p14:tracePt t="90095" x="8253413" y="4705350"/>
          <p14:tracePt t="90111" x="8224838" y="4829175"/>
          <p14:tracePt t="90128" x="8162925" y="4981575"/>
          <p14:tracePt t="90145" x="8096250" y="5105400"/>
          <p14:tracePt t="90161" x="8034338" y="5191125"/>
          <p14:tracePt t="90178" x="8024813" y="5205413"/>
          <p14:tracePt t="90195" x="8020050" y="5214938"/>
          <p14:tracePt t="90211" x="8015288" y="5219700"/>
          <p14:tracePt t="90470" x="7948613" y="5233988"/>
          <p14:tracePt t="90477" x="7824788" y="5243513"/>
          <p14:tracePt t="90484" x="7705725" y="5253038"/>
          <p14:tracePt t="90494" x="7581900" y="5262563"/>
          <p14:tracePt t="90511" x="7372350" y="5257800"/>
          <p14:tracePt t="90528" x="7148513" y="5219700"/>
          <p14:tracePt t="90544" x="6934200" y="5076825"/>
          <p14:tracePt t="90561" x="6819900" y="4972050"/>
          <p14:tracePt t="90578" x="6724650" y="4891088"/>
          <p14:tracePt t="90594" x="6653213" y="4791075"/>
          <p14:tracePt t="90611" x="6619875" y="4752975"/>
          <p14:tracePt t="90628" x="6610350" y="4729163"/>
          <p14:tracePt t="90645" x="6605588" y="4719638"/>
          <p14:tracePt t="90661" x="6600825" y="4710113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do loop</a:t>
            </a:r>
            <a:endParaRPr lang="ko-KR" altLang="en-US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973138"/>
          </a:xfrm>
        </p:spPr>
        <p:txBody>
          <a:bodyPr/>
          <a:lstStyle/>
          <a:p>
            <a:r>
              <a:rPr lang="en-US" altLang="ko-KR" dirty="0" smtClean="0"/>
              <a:t>A </a:t>
            </a:r>
            <a:r>
              <a:rPr lang="en-US" altLang="ko-KR" b="1" dirty="0" smtClean="0"/>
              <a:t>do...while</a:t>
            </a:r>
            <a:r>
              <a:rPr lang="en-US" altLang="ko-KR" dirty="0" smtClean="0"/>
              <a:t> loop is similar to a while loop, except that a do...while loop is guaranteed to execute </a:t>
            </a:r>
            <a:r>
              <a:rPr lang="en-US" altLang="ko-KR" u="sng" dirty="0" smtClean="0"/>
              <a:t>at least one time</a:t>
            </a:r>
            <a:endParaRPr lang="ko-KR" altLang="en-US" u="sng" dirty="0" smtClean="0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2289175" y="3068638"/>
            <a:ext cx="4751388" cy="1812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do {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// Statements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} while ( condition ) 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10"/>
    </mc:Choice>
    <mc:Fallback xmlns="">
      <p:transition spd="slow" advTm="3941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45" x="6519863" y="4633913"/>
          <p14:tracePt t="651" x="6310313" y="4376738"/>
          <p14:tracePt t="660" x="6053138" y="4057650"/>
          <p14:tracePt t="678" x="5681663" y="3552825"/>
          <p14:tracePt t="695" x="5067300" y="2686050"/>
          <p14:tracePt t="711" x="4814888" y="2247900"/>
          <p14:tracePt t="727" x="4714875" y="2071688"/>
          <p14:tracePt t="761" x="4495800" y="1657350"/>
          <p14:tracePt t="794" x="4452938" y="1557338"/>
          <p14:tracePt t="810" x="4448175" y="1543050"/>
          <p14:tracePt t="827" x="4448175" y="1538288"/>
          <p14:tracePt t="1026" x="4443413" y="1504950"/>
          <p14:tracePt t="1033" x="4433888" y="1462088"/>
          <p14:tracePt t="1043" x="4419600" y="1409700"/>
          <p14:tracePt t="1060" x="4395788" y="1319213"/>
          <p14:tracePt t="1077" x="4371975" y="1233488"/>
          <p14:tracePt t="1093" x="4362450" y="1214438"/>
          <p14:tracePt t="1110" x="4362450" y="1204913"/>
          <p14:tracePt t="1127" x="4362450" y="1195388"/>
          <p14:tracePt t="1143" x="4362450" y="1185863"/>
          <p14:tracePt t="1177" x="4362450" y="1176338"/>
          <p14:tracePt t="1194" x="4367213" y="1162050"/>
          <p14:tracePt t="1210" x="4376738" y="1143000"/>
          <p14:tracePt t="1227" x="4391025" y="1123950"/>
          <p14:tracePt t="1243" x="4414838" y="1100138"/>
          <p14:tracePt t="1260" x="4448175" y="1062038"/>
          <p14:tracePt t="1276" x="4471988" y="1038225"/>
          <p14:tracePt t="1293" x="4495800" y="1028700"/>
          <p14:tracePt t="1310" x="4519613" y="1014413"/>
          <p14:tracePt t="1326" x="4548188" y="1004888"/>
          <p14:tracePt t="1343" x="4557713" y="1004888"/>
          <p14:tracePt t="1360" x="4562475" y="1004888"/>
          <p14:tracePt t="1377" x="4572000" y="1004888"/>
          <p14:tracePt t="1430" x="4562475" y="1004888"/>
          <p14:tracePt t="1437" x="4552950" y="1009650"/>
          <p14:tracePt t="1444" x="4533900" y="1023938"/>
          <p14:tracePt t="1460" x="4491038" y="1033463"/>
          <p14:tracePt t="1476" x="4414838" y="1066800"/>
          <p14:tracePt t="1493" x="4319588" y="1081088"/>
          <p14:tracePt t="1510" x="4181475" y="1104900"/>
          <p14:tracePt t="1527" x="4100513" y="1104900"/>
          <p14:tracePt t="1543" x="4029075" y="1100138"/>
          <p14:tracePt t="1560" x="3967163" y="1081088"/>
          <p14:tracePt t="1577" x="3890963" y="1023938"/>
          <p14:tracePt t="1593" x="3833813" y="938213"/>
          <p14:tracePt t="1610" x="3805238" y="842963"/>
          <p14:tracePt t="1627" x="3771900" y="719138"/>
          <p14:tracePt t="1643" x="3776663" y="585788"/>
          <p14:tracePt t="1660" x="3800475" y="466725"/>
          <p14:tracePt t="1677" x="3833813" y="371475"/>
          <p14:tracePt t="1693" x="3871913" y="309563"/>
          <p14:tracePt t="1710" x="3890963" y="276225"/>
          <p14:tracePt t="1727" x="3919538" y="252413"/>
          <p14:tracePt t="1743" x="3971925" y="233363"/>
          <p14:tracePt t="1760" x="4105275" y="209550"/>
          <p14:tracePt t="1777" x="4181475" y="209550"/>
          <p14:tracePt t="1793" x="4252913" y="209550"/>
          <p14:tracePt t="1810" x="4343400" y="247650"/>
          <p14:tracePt t="1828" x="4381500" y="285750"/>
          <p14:tracePt t="1844" x="4414838" y="323850"/>
          <p14:tracePt t="1860" x="4457700" y="390525"/>
          <p14:tracePt t="1877" x="4491038" y="461963"/>
          <p14:tracePt t="1893" x="4500563" y="504825"/>
          <p14:tracePt t="1910" x="4500563" y="547688"/>
          <p14:tracePt t="1927" x="4491038" y="628650"/>
          <p14:tracePt t="1943" x="4443413" y="733425"/>
          <p14:tracePt t="1960" x="4414838" y="800100"/>
          <p14:tracePt t="1977" x="4391025" y="842963"/>
          <p14:tracePt t="1994" x="4324350" y="895350"/>
          <p14:tracePt t="2010" x="4248150" y="933450"/>
          <p14:tracePt t="2027" x="4162425" y="957263"/>
          <p14:tracePt t="2043" x="4090988" y="971550"/>
          <p14:tracePt t="2060" x="4024313" y="966788"/>
          <p14:tracePt t="2077" x="4000500" y="942975"/>
          <p14:tracePt t="2093" x="3952875" y="866775"/>
          <p14:tracePt t="2110" x="3929063" y="771525"/>
          <p14:tracePt t="2127" x="3924300" y="633413"/>
          <p14:tracePt t="2143" x="3933825" y="500063"/>
          <p14:tracePt t="2161" x="3967163" y="381000"/>
          <p14:tracePt t="2176" x="4014788" y="314325"/>
          <p14:tracePt t="2193" x="4062413" y="261938"/>
          <p14:tracePt t="2210" x="4138613" y="233363"/>
          <p14:tracePt t="2227" x="4210050" y="219075"/>
          <p14:tracePt t="2244" x="4291013" y="242888"/>
          <p14:tracePt t="2260" x="4357688" y="295275"/>
          <p14:tracePt t="2276" x="4433888" y="376238"/>
          <p14:tracePt t="2293" x="4495800" y="447675"/>
          <p14:tracePt t="2310" x="4548188" y="552450"/>
          <p14:tracePt t="2327" x="4562475" y="633413"/>
          <p14:tracePt t="2343" x="4557713" y="723900"/>
          <p14:tracePt t="2360" x="4543425" y="795338"/>
          <p14:tracePt t="2377" x="4514850" y="862013"/>
          <p14:tracePt t="2393" x="4481513" y="900113"/>
          <p14:tracePt t="2410" x="4433888" y="933450"/>
          <p14:tracePt t="2427" x="4281488" y="990600"/>
          <p14:tracePt t="2443" x="4167188" y="1009650"/>
          <p14:tracePt t="2460" x="4076700" y="1009650"/>
          <p14:tracePt t="2477" x="4024313" y="1000125"/>
          <p14:tracePt t="2493" x="3948113" y="909638"/>
          <p14:tracePt t="2510" x="3914775" y="747713"/>
          <p14:tracePt t="2527" x="3905250" y="633413"/>
          <p14:tracePt t="2543" x="3929063" y="466725"/>
          <p14:tracePt t="2561" x="3981450" y="309563"/>
          <p14:tracePt t="2576" x="4019550" y="252413"/>
          <p14:tracePt t="2593" x="4095750" y="204788"/>
          <p14:tracePt t="2610" x="4157663" y="200025"/>
          <p14:tracePt t="2627" x="4229100" y="228600"/>
          <p14:tracePt t="2643" x="4276725" y="295275"/>
          <p14:tracePt t="2660" x="4333875" y="385763"/>
          <p14:tracePt t="2677" x="4405313" y="614363"/>
          <p14:tracePt t="2693" x="4424363" y="738188"/>
          <p14:tracePt t="2710" x="4424363" y="819150"/>
          <p14:tracePt t="2727" x="4419600" y="862013"/>
          <p14:tracePt t="2743" x="4400550" y="933450"/>
          <p14:tracePt t="2760" x="4376738" y="971550"/>
          <p14:tracePt t="2777" x="4338638" y="1000125"/>
          <p14:tracePt t="2793" x="4262438" y="1038225"/>
          <p14:tracePt t="2795" x="4205288" y="1038225"/>
          <p14:tracePt t="2810" x="4100513" y="1038225"/>
          <p14:tracePt t="2827" x="4029075" y="1014413"/>
          <p14:tracePt t="2843" x="3971925" y="985838"/>
          <p14:tracePt t="2860" x="3919538" y="900113"/>
          <p14:tracePt t="2877" x="3890963" y="752475"/>
          <p14:tracePt t="2893" x="3895725" y="647700"/>
          <p14:tracePt t="2910" x="3919538" y="542925"/>
          <p14:tracePt t="2927" x="3981450" y="404813"/>
          <p14:tracePt t="2943" x="4014788" y="366713"/>
          <p14:tracePt t="2960" x="4081463" y="338138"/>
          <p14:tracePt t="2976" x="4162425" y="333375"/>
          <p14:tracePt t="2993" x="4257675" y="385763"/>
          <p14:tracePt t="3010" x="4310063" y="433388"/>
          <p14:tracePt t="3026" x="4371975" y="514350"/>
          <p14:tracePt t="3043" x="4443413" y="652463"/>
          <p14:tracePt t="3060" x="4467225" y="719138"/>
          <p14:tracePt t="3077" x="4471988" y="752475"/>
          <p14:tracePt t="3093" x="4471988" y="781050"/>
          <p14:tracePt t="3110" x="4457700" y="838200"/>
          <p14:tracePt t="3127" x="4424363" y="876300"/>
          <p14:tracePt t="3143" x="4376738" y="919163"/>
          <p14:tracePt t="3160" x="4300538" y="962025"/>
          <p14:tracePt t="3177" x="4186238" y="1000125"/>
          <p14:tracePt t="3193" x="4143375" y="1009650"/>
          <p14:tracePt t="3210" x="4114800" y="1000125"/>
          <p14:tracePt t="3227" x="4100513" y="990600"/>
          <p14:tracePt t="3243" x="4090988" y="981075"/>
          <p14:tracePt t="3260" x="4090988" y="971550"/>
          <p14:tracePt t="3276" x="4090988" y="957263"/>
          <p14:tracePt t="3293" x="4090988" y="947738"/>
          <p14:tracePt t="3310" x="4090988" y="942975"/>
          <p14:tracePt t="3962" x="4090988" y="1004888"/>
          <p14:tracePt t="3971" x="4081463" y="1081088"/>
          <p14:tracePt t="3978" x="4071938" y="1128713"/>
          <p14:tracePt t="3993" x="4043363" y="1214438"/>
          <p14:tracePt t="4010" x="4010025" y="1290638"/>
          <p14:tracePt t="4028" x="3929063" y="1438275"/>
          <p14:tracePt t="4043" x="3876675" y="1547813"/>
          <p14:tracePt t="4077" x="3814763" y="1662113"/>
          <p14:tracePt t="4110" x="3786188" y="1724025"/>
          <p14:tracePt t="4126" x="3776663" y="1733550"/>
          <p14:tracePt t="4143" x="3771900" y="1738313"/>
          <p14:tracePt t="4160" x="3743325" y="1752600"/>
          <p14:tracePt t="4177" x="3690938" y="1785938"/>
          <p14:tracePt t="4193" x="3581400" y="1843088"/>
          <p14:tracePt t="4210" x="3448050" y="1914525"/>
          <p14:tracePt t="4226" x="3271838" y="1981200"/>
          <p14:tracePt t="4243" x="3176588" y="2000250"/>
          <p14:tracePt t="4260" x="3128963" y="2005013"/>
          <p14:tracePt t="4276" x="3095625" y="2005013"/>
          <p14:tracePt t="4293" x="3086100" y="2005013"/>
          <p14:tracePt t="4310" x="3076575" y="2005013"/>
          <p14:tracePt t="4327" x="3071813" y="2005013"/>
          <p14:tracePt t="4776" x="3067050" y="2005013"/>
          <p14:tracePt t="4783" x="3062288" y="2005013"/>
          <p14:tracePt t="4793" x="3052763" y="2005013"/>
          <p14:tracePt t="4810" x="3014663" y="2005013"/>
          <p14:tracePt t="4827" x="2928938" y="1995488"/>
          <p14:tracePt t="4843" x="2886075" y="1995488"/>
          <p14:tracePt t="4876" x="2824163" y="1995488"/>
          <p14:tracePt t="4910" x="2800350" y="1995488"/>
          <p14:tracePt t="4926" x="2786063" y="1995488"/>
          <p14:tracePt t="4943" x="2762250" y="1995488"/>
          <p14:tracePt t="4960" x="2709863" y="1995488"/>
          <p14:tracePt t="4976" x="2647950" y="2005013"/>
          <p14:tracePt t="4993" x="2590800" y="2005013"/>
          <p14:tracePt t="5010" x="2528888" y="2014538"/>
          <p14:tracePt t="5026" x="2447925" y="2014538"/>
          <p14:tracePt t="5043" x="2400300" y="2014538"/>
          <p14:tracePt t="5060" x="2357438" y="2014538"/>
          <p14:tracePt t="5077" x="2295525" y="2009775"/>
          <p14:tracePt t="5093" x="2276475" y="2009775"/>
          <p14:tracePt t="5110" x="2266950" y="2009775"/>
          <p14:tracePt t="5126" x="2262188" y="2009775"/>
          <p14:tracePt t="5143" x="2257425" y="2009775"/>
          <p14:tracePt t="5386" x="2243138" y="2019300"/>
          <p14:tracePt t="5393" x="2224088" y="2028825"/>
          <p14:tracePt t="5400" x="2200275" y="2038350"/>
          <p14:tracePt t="5410" x="2185988" y="2043113"/>
          <p14:tracePt t="5426" x="2157413" y="2052638"/>
          <p14:tracePt t="5443" x="2138363" y="2052638"/>
          <p14:tracePt t="5460" x="2133600" y="2052638"/>
          <p14:tracePt t="5476" x="2124075" y="2052638"/>
          <p14:tracePt t="5493" x="2119313" y="2052638"/>
          <p14:tracePt t="5510" x="2109788" y="2052638"/>
          <p14:tracePt t="5951" x="2081213" y="2062163"/>
          <p14:tracePt t="5958" x="2047875" y="2062163"/>
          <p14:tracePt t="5965" x="2000250" y="2066925"/>
          <p14:tracePt t="5976" x="1962150" y="2076450"/>
          <p14:tracePt t="5993" x="1895475" y="2076450"/>
          <p14:tracePt t="6010" x="1838325" y="2076450"/>
          <p14:tracePt t="6043" x="1824038" y="2076450"/>
          <p14:tracePt t="6076" x="1819275" y="2076450"/>
          <p14:tracePt t="6110" x="1824038" y="2076450"/>
          <p14:tracePt t="6126" x="1895475" y="2057400"/>
          <p14:tracePt t="6143" x="2014538" y="2024063"/>
          <p14:tracePt t="6160" x="2162175" y="1995488"/>
          <p14:tracePt t="6176" x="2295525" y="1971675"/>
          <p14:tracePt t="6193" x="2447925" y="1957388"/>
          <p14:tracePt t="6210" x="2557463" y="1957388"/>
          <p14:tracePt t="6226" x="2662238" y="1957388"/>
          <p14:tracePt t="6243" x="2809875" y="1981200"/>
          <p14:tracePt t="6260" x="2886075" y="1995488"/>
          <p14:tracePt t="6276" x="2947988" y="2009775"/>
          <p14:tracePt t="6293" x="2995613" y="2009775"/>
          <p14:tracePt t="6310" x="3057525" y="2009775"/>
          <p14:tracePt t="6326" x="3071813" y="2005013"/>
          <p14:tracePt t="6343" x="3086100" y="2005013"/>
          <p14:tracePt t="6538" x="3186113" y="1995488"/>
          <p14:tracePt t="6545" x="3357563" y="1985963"/>
          <p14:tracePt t="6552" x="3514725" y="1985963"/>
          <p14:tracePt t="6560" x="3638550" y="1985963"/>
          <p14:tracePt t="6576" x="3867150" y="1976438"/>
          <p14:tracePt t="6593" x="4100513" y="1981200"/>
          <p14:tracePt t="6610" x="4276725" y="1981200"/>
          <p14:tracePt t="6626" x="4533900" y="1990725"/>
          <p14:tracePt t="6643" x="4667250" y="1995488"/>
          <p14:tracePt t="6659" x="4772025" y="2005013"/>
          <p14:tracePt t="6677" x="4886325" y="2019300"/>
          <p14:tracePt t="6693" x="4957763" y="2028825"/>
          <p14:tracePt t="6710" x="5010150" y="2028825"/>
          <p14:tracePt t="6726" x="5038725" y="2028825"/>
          <p14:tracePt t="6743" x="5062538" y="2028825"/>
          <p14:tracePt t="6760" x="5067300" y="2028825"/>
          <p14:tracePt t="6927" x="5153025" y="2019300"/>
          <p14:tracePt t="6934" x="5262563" y="2009775"/>
          <p14:tracePt t="6943" x="5353050" y="2000250"/>
          <p14:tracePt t="6959" x="5519738" y="1971675"/>
          <p14:tracePt t="6976" x="5667375" y="1947863"/>
          <p14:tracePt t="6993" x="5795963" y="1947863"/>
          <p14:tracePt t="7010" x="5824538" y="1947863"/>
          <p14:tracePt t="7026" x="5834063" y="1947863"/>
          <p14:tracePt t="7060" x="5743575" y="1971675"/>
          <p14:tracePt t="7076" x="5495925" y="2019300"/>
          <p14:tracePt t="7093" x="5195888" y="2076450"/>
          <p14:tracePt t="7110" x="4672013" y="2166938"/>
          <p14:tracePt t="7126" x="4433888" y="2205038"/>
          <p14:tracePt t="7143" x="4243388" y="2224088"/>
          <p14:tracePt t="7159" x="4052888" y="2243138"/>
          <p14:tracePt t="7176" x="3838575" y="2243138"/>
          <p14:tracePt t="7193" x="3705225" y="2243138"/>
          <p14:tracePt t="7210" x="3595688" y="2238375"/>
          <p14:tracePt t="7226" x="3500438" y="2233613"/>
          <p14:tracePt t="7243" x="3405188" y="2219325"/>
          <p14:tracePt t="7260" x="3333750" y="2205038"/>
          <p14:tracePt t="7276" x="3233738" y="2205038"/>
          <p14:tracePt t="7293" x="3086100" y="2205038"/>
          <p14:tracePt t="7310" x="2995613" y="2205038"/>
          <p14:tracePt t="7326" x="2943225" y="2205038"/>
          <p14:tracePt t="7343" x="2895600" y="2205038"/>
          <p14:tracePt t="7359" x="2800350" y="2205038"/>
          <p14:tracePt t="7376" x="2733675" y="2205038"/>
          <p14:tracePt t="7393" x="2662238" y="2205038"/>
          <p14:tracePt t="7410" x="2605088" y="2200275"/>
          <p14:tracePt t="7426" x="2552700" y="2190750"/>
          <p14:tracePt t="7443" x="2528888" y="2190750"/>
          <p14:tracePt t="7460" x="2519363" y="2190750"/>
          <p14:tracePt t="7476" x="2509838" y="2190750"/>
          <p14:tracePt t="7493" x="2500313" y="2190750"/>
          <p14:tracePt t="7537" x="2505075" y="2185988"/>
          <p14:tracePt t="7543" x="2524125" y="2181225"/>
          <p14:tracePt t="7560" x="2614613" y="2171700"/>
          <p14:tracePt t="7576" x="2719388" y="2162175"/>
          <p14:tracePt t="7593" x="2809875" y="2157413"/>
          <p14:tracePt t="7610" x="3000375" y="2157413"/>
          <p14:tracePt t="7626" x="3143250" y="2157413"/>
          <p14:tracePt t="7643" x="3257550" y="2157413"/>
          <p14:tracePt t="7660" x="3429000" y="2166938"/>
          <p14:tracePt t="7676" x="3552825" y="2176463"/>
          <p14:tracePt t="7693" x="3652838" y="2185988"/>
          <p14:tracePt t="7710" x="3724275" y="2185988"/>
          <p14:tracePt t="7726" x="3795713" y="2185988"/>
          <p14:tracePt t="7743" x="3838575" y="2185988"/>
          <p14:tracePt t="7760" x="3890963" y="2190750"/>
          <p14:tracePt t="7776" x="3943350" y="2195513"/>
          <p14:tracePt t="7793" x="4010025" y="2209800"/>
          <p14:tracePt t="7810" x="4062413" y="2214563"/>
          <p14:tracePt t="7827" x="4095750" y="2228850"/>
          <p14:tracePt t="7843" x="4124325" y="2228850"/>
          <p14:tracePt t="7859" x="4157663" y="2228850"/>
          <p14:tracePt t="7876" x="4181475" y="2228850"/>
          <p14:tracePt t="7893" x="4195763" y="2228850"/>
          <p14:tracePt t="7910" x="4214813" y="2228850"/>
          <p14:tracePt t="7926" x="4224338" y="2228850"/>
          <p14:tracePt t="7943" x="4238625" y="2228850"/>
          <p14:tracePt t="7959" x="4252913" y="2228850"/>
          <p14:tracePt t="7976" x="4262438" y="2228850"/>
          <p14:tracePt t="7993" x="4271963" y="2228850"/>
          <p14:tracePt t="8010" x="4276725" y="2228850"/>
          <p14:tracePt t="8026" x="4281488" y="2228850"/>
          <p14:tracePt t="9533" x="4200525" y="2219325"/>
          <p14:tracePt t="9540" x="4062413" y="2200275"/>
          <p14:tracePt t="9547" x="3948113" y="2181225"/>
          <p14:tracePt t="9559" x="3805238" y="2147888"/>
          <p14:tracePt t="9576" x="3348038" y="2062163"/>
          <p14:tracePt t="9593" x="3119438" y="2024063"/>
          <p14:tracePt t="9626" x="2762250" y="1981200"/>
          <p14:tracePt t="9659" x="2533650" y="1971675"/>
          <p14:tracePt t="9676" x="2471738" y="1962150"/>
          <p14:tracePt t="9693" x="2428875" y="1952625"/>
          <p14:tracePt t="9709" x="2376488" y="1938338"/>
          <p14:tracePt t="9726" x="2343150" y="1933575"/>
          <p14:tracePt t="9743" x="2300288" y="1928813"/>
          <p14:tracePt t="9760" x="2195513" y="1919288"/>
          <p14:tracePt t="9776" x="2071688" y="1919288"/>
          <p14:tracePt t="9793" x="1952625" y="1919288"/>
          <p14:tracePt t="9809" x="1847850" y="1924050"/>
          <p14:tracePt t="9826" x="1690688" y="1928813"/>
          <p14:tracePt t="9843" x="1552575" y="1938338"/>
          <p14:tracePt t="9859" x="1443038" y="1947863"/>
          <p14:tracePt t="9876" x="1371600" y="1947863"/>
          <p14:tracePt t="9893" x="1295400" y="1947863"/>
          <p14:tracePt t="9909" x="1252538" y="1947863"/>
          <p14:tracePt t="9926" x="1223963" y="1943100"/>
          <p14:tracePt t="9943" x="1185863" y="1919288"/>
          <p14:tracePt t="9960" x="1171575" y="1885950"/>
          <p14:tracePt t="9976" x="1152525" y="1833563"/>
          <p14:tracePt t="9993" x="1143000" y="1771650"/>
          <p14:tracePt t="10009" x="1152525" y="1681163"/>
          <p14:tracePt t="10026" x="1190625" y="1614488"/>
          <p14:tracePt t="10043" x="1262063" y="1519238"/>
          <p14:tracePt t="10059" x="1423988" y="1371600"/>
          <p14:tracePt t="10076" x="1704975" y="1185863"/>
          <p14:tracePt t="10093" x="1866900" y="1123950"/>
          <p14:tracePt t="10109" x="2033588" y="1104900"/>
          <p14:tracePt t="10126" x="2171700" y="1114425"/>
          <p14:tracePt t="10143" x="2314575" y="1214438"/>
          <p14:tracePt t="10159" x="2381250" y="1314450"/>
          <p14:tracePt t="10176" x="2428875" y="1414463"/>
          <p14:tracePt t="10193" x="2462213" y="1595438"/>
          <p14:tracePt t="10209" x="2452688" y="1700213"/>
          <p14:tracePt t="10226" x="2438400" y="1752600"/>
          <p14:tracePt t="10243" x="2433638" y="1776413"/>
          <p14:tracePt t="10259" x="2424113" y="1800225"/>
          <p14:tracePt t="10276" x="2424113" y="1804988"/>
          <p14:tracePt t="10293" x="2424113" y="1814513"/>
          <p14:tracePt t="10517" x="2609850" y="1843088"/>
          <p14:tracePt t="10523" x="2986088" y="1909763"/>
          <p14:tracePt t="10531" x="3314700" y="1966913"/>
          <p14:tracePt t="10542" x="3714750" y="2047875"/>
          <p14:tracePt t="10560" x="4991100" y="2224088"/>
          <p14:tracePt t="10576" x="5662613" y="2300288"/>
          <p14:tracePt t="10593" x="6267450" y="2357438"/>
          <p14:tracePt t="10610" x="6696075" y="2409825"/>
          <p14:tracePt t="10626" x="7005638" y="2457450"/>
          <p14:tracePt t="10643" x="7077075" y="2462213"/>
          <p14:tracePt t="10659" x="7100888" y="2471738"/>
          <p14:tracePt t="10877" x="7105650" y="2466975"/>
          <p14:tracePt t="10882" x="7110413" y="2466975"/>
          <p14:tracePt t="10892" x="7110413" y="2462213"/>
          <p14:tracePt t="10909" x="7119938" y="2457450"/>
          <p14:tracePt t="10926" x="7119938" y="2447925"/>
          <p14:tracePt t="10943" x="7119938" y="2438400"/>
          <p14:tracePt t="10959" x="7115175" y="2424113"/>
          <p14:tracePt t="10976" x="7053263" y="2371725"/>
          <p14:tracePt t="10992" x="6924675" y="2290763"/>
          <p14:tracePt t="11009" x="6796088" y="2238375"/>
          <p14:tracePt t="11026" x="6691313" y="2205038"/>
          <p14:tracePt t="11042" x="6643688" y="2195513"/>
          <p14:tracePt t="11059" x="6619875" y="2190750"/>
          <p14:tracePt t="11076" x="6615113" y="2190750"/>
          <p14:tracePt t="11093" x="6615113" y="2185988"/>
          <p14:tracePt t="11110" x="6643688" y="2166938"/>
          <p14:tracePt t="11126" x="6691313" y="2147888"/>
          <p14:tracePt t="11143" x="6762750" y="2124075"/>
          <p14:tracePt t="11159" x="6829425" y="2119313"/>
          <p14:tracePt t="11176" x="7034213" y="2109788"/>
          <p14:tracePt t="11193" x="7158038" y="2114550"/>
          <p14:tracePt t="11209" x="7258050" y="2124075"/>
          <p14:tracePt t="11226" x="7377113" y="2157413"/>
          <p14:tracePt t="11243" x="7562850" y="2190750"/>
          <p14:tracePt t="11259" x="7677150" y="2214563"/>
          <p14:tracePt t="11276" x="7748588" y="2228850"/>
          <p14:tracePt t="11292" x="7843838" y="2243138"/>
          <p14:tracePt t="11294" x="7886700" y="2243138"/>
          <p14:tracePt t="11309" x="8001000" y="2252663"/>
          <p14:tracePt t="11326" x="8091488" y="2252663"/>
          <p14:tracePt t="11343" x="8172450" y="2252663"/>
          <p14:tracePt t="11359" x="8296275" y="2257425"/>
          <p14:tracePt t="11376" x="8391525" y="2266950"/>
          <p14:tracePt t="11392" x="8482013" y="2266950"/>
          <p14:tracePt t="11409" x="8572500" y="2276475"/>
          <p14:tracePt t="11426" x="8653463" y="2252663"/>
          <p14:tracePt t="11442" x="8691563" y="2233613"/>
          <p14:tracePt t="11459" x="8729663" y="2214563"/>
          <p14:tracePt t="11476" x="8753475" y="2195513"/>
          <p14:tracePt t="11492" x="8786813" y="2162175"/>
          <p14:tracePt t="11509" x="8805863" y="2138363"/>
          <p14:tracePt t="11526" x="8815388" y="2114550"/>
          <p14:tracePt t="11542" x="8829675" y="2081213"/>
          <p14:tracePt t="11559" x="8820150" y="2000250"/>
          <p14:tracePt t="11576" x="8791575" y="1952625"/>
          <p14:tracePt t="11593" x="8743950" y="1905000"/>
          <p14:tracePt t="11609" x="8567738" y="1852613"/>
          <p14:tracePt t="11626" x="8453438" y="1838325"/>
          <p14:tracePt t="11643" x="8339138" y="1847850"/>
          <p14:tracePt t="11659" x="8215313" y="1866900"/>
          <p14:tracePt t="11676" x="8010525" y="1900238"/>
          <p14:tracePt t="11693" x="7915275" y="1914525"/>
          <p14:tracePt t="11709" x="7810500" y="1938338"/>
          <p14:tracePt t="11726" x="7696200" y="1966913"/>
          <p14:tracePt t="11743" x="7500938" y="2000250"/>
          <p14:tracePt t="11759" x="7405688" y="2024063"/>
          <p14:tracePt t="11776" x="7310438" y="2038350"/>
          <p14:tracePt t="11793" x="7162800" y="2062163"/>
          <p14:tracePt t="11809" x="7058025" y="2071688"/>
          <p14:tracePt t="11826" x="6977063" y="2076450"/>
          <p14:tracePt t="11843" x="6924675" y="2090738"/>
          <p14:tracePt t="11859" x="6848475" y="2109788"/>
          <p14:tracePt t="11876" x="6786563" y="2128838"/>
          <p14:tracePt t="11893" x="6705600" y="2171700"/>
          <p14:tracePt t="11909" x="6653213" y="2205038"/>
          <p14:tracePt t="11926" x="6600825" y="2247900"/>
          <p14:tracePt t="11943" x="6586538" y="2257425"/>
          <p14:tracePt t="11959" x="6577013" y="2262188"/>
          <p14:tracePt t="11976" x="6567488" y="2271713"/>
          <p14:tracePt t="11993" x="6562725" y="2286000"/>
          <p14:tracePt t="12009" x="6567488" y="2309813"/>
          <p14:tracePt t="12026" x="6596063" y="2328863"/>
          <p14:tracePt t="12043" x="6700838" y="2371725"/>
          <p14:tracePt t="12059" x="6824663" y="2400300"/>
          <p14:tracePt t="12076" x="7019925" y="2433638"/>
          <p14:tracePt t="12093" x="7205663" y="2452688"/>
          <p14:tracePt t="12109" x="7529513" y="2471738"/>
          <p14:tracePt t="12126" x="7705725" y="2481263"/>
          <p14:tracePt t="12142" x="7853363" y="2481263"/>
          <p14:tracePt t="12159" x="8058150" y="2457450"/>
          <p14:tracePt t="12176" x="8172450" y="2433638"/>
          <p14:tracePt t="12194" x="8267700" y="2409825"/>
          <p14:tracePt t="12209" x="8339138" y="2395538"/>
          <p14:tracePt t="12226" x="8458200" y="2366963"/>
          <p14:tracePt t="12242" x="8553450" y="2352675"/>
          <p14:tracePt t="12259" x="8639175" y="2328863"/>
          <p14:tracePt t="12276" x="8701088" y="2305050"/>
          <p14:tracePt t="12292" x="8763000" y="2271713"/>
          <p14:tracePt t="12309" x="8786813" y="2257425"/>
          <p14:tracePt t="12326" x="8796338" y="2247900"/>
          <p14:tracePt t="12343" x="8820150" y="2224088"/>
          <p14:tracePt t="12359" x="8834438" y="2209800"/>
          <p14:tracePt t="12376" x="8839200" y="2185988"/>
          <p14:tracePt t="12393" x="8843963" y="2162175"/>
          <p14:tracePt t="12409" x="8829675" y="2100263"/>
          <p14:tracePt t="12427" x="8767763" y="2033588"/>
          <p14:tracePt t="12442" x="8624888" y="1933575"/>
          <p14:tracePt t="12459" x="8462963" y="1862138"/>
          <p14:tracePt t="12476" x="8139113" y="1804988"/>
          <p14:tracePt t="12493" x="7972425" y="1795463"/>
          <p14:tracePt t="12509" x="7834313" y="1800225"/>
          <p14:tracePt t="12526" x="7720013" y="1814513"/>
          <p14:tracePt t="12542" x="7581900" y="1833563"/>
          <p14:tracePt t="12559" x="7529513" y="1852613"/>
          <p14:tracePt t="12576" x="7477125" y="1871663"/>
          <p14:tracePt t="12593" x="7391400" y="1905000"/>
          <p14:tracePt t="12609" x="7315200" y="1943100"/>
          <p14:tracePt t="12626" x="7196138" y="1995488"/>
          <p14:tracePt t="12643" x="7081838" y="2028825"/>
          <p14:tracePt t="12659" x="6977063" y="2062163"/>
          <p14:tracePt t="12676" x="6934200" y="2081213"/>
          <p14:tracePt t="12693" x="6905625" y="2095500"/>
          <p14:tracePt t="12709" x="6881813" y="2100263"/>
          <p14:tracePt t="12726" x="6853238" y="2119313"/>
          <p14:tracePt t="12742" x="6843713" y="2128838"/>
          <p14:tracePt t="12759" x="6838950" y="2138363"/>
          <p14:tracePt t="12776" x="6829425" y="2143125"/>
          <p14:tracePt t="12793" x="6824663" y="2147888"/>
          <p14:tracePt t="12843" x="6824663" y="2152650"/>
          <p14:tracePt t="12850" x="6824663" y="2157413"/>
          <p14:tracePt t="12859" x="6824663" y="2166938"/>
          <p14:tracePt t="12876" x="6824663" y="2176463"/>
          <p14:tracePt t="12892" x="6824663" y="2190750"/>
          <p14:tracePt t="12909" x="6829425" y="2209800"/>
          <p14:tracePt t="12926" x="6834188" y="2219325"/>
          <p14:tracePt t="12942" x="6843713" y="2233613"/>
          <p14:tracePt t="12959" x="6848475" y="2247900"/>
          <p14:tracePt t="12976" x="6858000" y="2262188"/>
          <p14:tracePt t="12992" x="6877050" y="2276475"/>
          <p14:tracePt t="13009" x="6905625" y="2290763"/>
          <p14:tracePt t="13026" x="7010400" y="2305050"/>
          <p14:tracePt t="13042" x="7096125" y="2319338"/>
          <p14:tracePt t="13059" x="7162800" y="2319338"/>
          <p14:tracePt t="13076" x="7224713" y="2319338"/>
          <p14:tracePt t="13092" x="7300913" y="2314575"/>
          <p14:tracePt t="13109" x="7348538" y="2305050"/>
          <p14:tracePt t="13126" x="7400925" y="2305050"/>
          <p14:tracePt t="13142" x="7458075" y="2305050"/>
          <p14:tracePt t="13159" x="7534275" y="2300288"/>
          <p14:tracePt t="13176" x="7577138" y="2295525"/>
          <p14:tracePt t="13193" x="7620000" y="2281238"/>
          <p14:tracePt t="13209" x="7696200" y="2247900"/>
          <p14:tracePt t="13226" x="7739063" y="2233613"/>
          <p14:tracePt t="13243" x="7777163" y="2219325"/>
          <p14:tracePt t="13259" x="7796213" y="2209800"/>
          <p14:tracePt t="13276" x="7810500" y="2200275"/>
          <p14:tracePt t="13292" x="7820025" y="2190750"/>
          <p14:tracePt t="13309" x="7824788" y="2190750"/>
          <p14:tracePt t="13326" x="7829550" y="2190750"/>
          <p14:tracePt t="14010" x="7824788" y="2190750"/>
          <p14:tracePt t="14017" x="7824788" y="2195513"/>
          <p14:tracePt t="14026" x="7820025" y="2200275"/>
          <p14:tracePt t="14042" x="7815263" y="2209800"/>
          <p14:tracePt t="14059" x="7805738" y="2214563"/>
          <p14:tracePt t="14076" x="7805738" y="2219325"/>
          <p14:tracePt t="14150" x="7805738" y="2224088"/>
          <p14:tracePt t="14157" x="7805738" y="2228850"/>
          <p14:tracePt t="14164" x="7796213" y="2233613"/>
          <p14:tracePt t="14176" x="7786688" y="2243138"/>
          <p14:tracePt t="14192" x="7648575" y="2338388"/>
          <p14:tracePt t="14209" x="7324725" y="2505075"/>
          <p14:tracePt t="14226" x="6905625" y="2662238"/>
          <p14:tracePt t="14242" x="6376988" y="2833688"/>
          <p14:tracePt t="14259" x="5700713" y="3105150"/>
          <p14:tracePt t="14276" x="5310188" y="3286125"/>
          <p14:tracePt t="14293" x="4981575" y="3419475"/>
          <p14:tracePt t="14309" x="4724400" y="3505200"/>
          <p14:tracePt t="14326" x="4448175" y="3595688"/>
          <p14:tracePt t="14342" x="4291013" y="3648075"/>
          <p14:tracePt t="14359" x="4152900" y="3681413"/>
          <p14:tracePt t="14376" x="4010025" y="3714750"/>
          <p14:tracePt t="14392" x="3895725" y="3738563"/>
          <p14:tracePt t="14409" x="3752850" y="3781425"/>
          <p14:tracePt t="14426" x="3624263" y="3833813"/>
          <p14:tracePt t="14442" x="3476625" y="3900488"/>
          <p14:tracePt t="14459" x="3414713" y="3929063"/>
          <p14:tracePt t="14476" x="3367088" y="3948113"/>
          <p14:tracePt t="14492" x="3352800" y="3952875"/>
          <p14:tracePt t="14699" x="3300413" y="3952875"/>
          <p14:tracePt t="14708" x="3228975" y="3962400"/>
          <p14:tracePt t="14714" x="3186113" y="3962400"/>
          <p14:tracePt t="14725" x="3138488" y="3962400"/>
          <p14:tracePt t="14744" x="2995613" y="3919538"/>
          <p14:tracePt t="14759" x="2919413" y="3881438"/>
          <p14:tracePt t="14776" x="2881313" y="3857625"/>
          <p14:tracePt t="14792" x="2852738" y="3833813"/>
          <p14:tracePt t="14809" x="2824163" y="3795713"/>
          <p14:tracePt t="14826" x="2809875" y="3781425"/>
          <p14:tracePt t="14842" x="2795588" y="3771900"/>
          <p14:tracePt t="14859" x="2790825" y="3762375"/>
          <p14:tracePt t="14876" x="2781300" y="3752850"/>
          <p14:tracePt t="14892" x="2771775" y="3743325"/>
          <p14:tracePt t="14909" x="2771775" y="3738563"/>
          <p14:tracePt t="14926" x="2771775" y="3733800"/>
          <p14:tracePt t="15143" x="2762250" y="3733800"/>
          <p14:tracePt t="15155" x="2733675" y="3743325"/>
          <p14:tracePt t="15161" x="2719388" y="3752850"/>
          <p14:tracePt t="15176" x="2681288" y="3771900"/>
          <p14:tracePt t="15192" x="2652713" y="3786188"/>
          <p14:tracePt t="15209" x="2624138" y="3800475"/>
          <p14:tracePt t="15225" x="2595563" y="3810000"/>
          <p14:tracePt t="15242" x="2562225" y="3824288"/>
          <p14:tracePt t="15259" x="2538413" y="3829050"/>
          <p14:tracePt t="15275" x="2509838" y="3829050"/>
          <p14:tracePt t="15292" x="2476500" y="3829050"/>
          <p14:tracePt t="15293" x="2462213" y="3829050"/>
          <p14:tracePt t="15309" x="2428875" y="3829050"/>
          <p14:tracePt t="15326" x="2400300" y="3829050"/>
          <p14:tracePt t="15342" x="2371725" y="3829050"/>
          <p14:tracePt t="15359" x="2347913" y="3824288"/>
          <p14:tracePt t="15375" x="2319338" y="3805238"/>
          <p14:tracePt t="15392" x="2295525" y="3795713"/>
          <p14:tracePt t="15409" x="2281238" y="3776663"/>
          <p14:tracePt t="15426" x="2262188" y="3762375"/>
          <p14:tracePt t="15442" x="2257425" y="3752850"/>
          <p14:tracePt t="15459" x="2243138" y="3724275"/>
          <p14:tracePt t="15476" x="2238375" y="3681413"/>
          <p14:tracePt t="15492" x="2233613" y="3562350"/>
          <p14:tracePt t="15509" x="2243138" y="3505200"/>
          <p14:tracePt t="15527" x="2252663" y="3452813"/>
          <p14:tracePt t="15542" x="2266950" y="3414713"/>
          <p14:tracePt t="15559" x="2290763" y="3367088"/>
          <p14:tracePt t="15575" x="2314575" y="3328988"/>
          <p14:tracePt t="15592" x="2333625" y="3290888"/>
          <p14:tracePt t="15609" x="2376488" y="3243263"/>
          <p14:tracePt t="15626" x="2424113" y="3214688"/>
          <p14:tracePt t="15642" x="2476500" y="3195638"/>
          <p14:tracePt t="15659" x="2547938" y="3181350"/>
          <p14:tracePt t="15675" x="2614613" y="3181350"/>
          <p14:tracePt t="15692" x="2652713" y="3190875"/>
          <p14:tracePt t="15709" x="2681288" y="3195638"/>
          <p14:tracePt t="15725" x="2714625" y="3214688"/>
          <p14:tracePt t="15742" x="2752725" y="3233738"/>
          <p14:tracePt t="15759" x="2771775" y="3248025"/>
          <p14:tracePt t="15776" x="2786063" y="3257550"/>
          <p14:tracePt t="15792" x="2805113" y="3271838"/>
          <p14:tracePt t="15809" x="2809875" y="3286125"/>
          <p14:tracePt t="15825" x="2824163" y="3309938"/>
          <p14:tracePt t="15842" x="2828925" y="3333750"/>
          <p14:tracePt t="15859" x="2838450" y="3352800"/>
          <p14:tracePt t="15876" x="2838450" y="3362325"/>
          <p14:tracePt t="15892" x="2838450" y="3367088"/>
          <p14:tracePt t="15909" x="2838450" y="3371850"/>
          <p14:tracePt t="15926" x="2838450" y="3381375"/>
          <p14:tracePt t="15942" x="2843213" y="3390900"/>
          <p14:tracePt t="15959" x="2843213" y="3409950"/>
          <p14:tracePt t="15976" x="2843213" y="3433763"/>
          <p14:tracePt t="15992" x="2843213" y="3486150"/>
          <p14:tracePt t="16009" x="2843213" y="3514725"/>
          <p14:tracePt t="16026" x="2843213" y="3538538"/>
          <p14:tracePt t="16042" x="2833688" y="3571875"/>
          <p14:tracePt t="16059" x="2819400" y="3595688"/>
          <p14:tracePt t="16075" x="2814638" y="3614738"/>
          <p14:tracePt t="16092" x="2800350" y="3629025"/>
          <p14:tracePt t="16109" x="2776538" y="3667125"/>
          <p14:tracePt t="16125" x="2767013" y="3686175"/>
          <p14:tracePt t="16142" x="2743200" y="3705225"/>
          <p14:tracePt t="16159" x="2719388" y="3729038"/>
          <p14:tracePt t="16175" x="2652713" y="3767138"/>
          <p14:tracePt t="16192" x="2614613" y="3790950"/>
          <p14:tracePt t="16209" x="2571750" y="3810000"/>
          <p14:tracePt t="16226" x="2509838" y="3829050"/>
          <p14:tracePt t="16242" x="2481263" y="3829050"/>
          <p14:tracePt t="16259" x="2443163" y="3829050"/>
          <p14:tracePt t="16275" x="2414588" y="3824288"/>
          <p14:tracePt t="16292" x="2371725" y="3800475"/>
          <p14:tracePt t="16309" x="2347913" y="3776663"/>
          <p14:tracePt t="16326" x="2328863" y="3752850"/>
          <p14:tracePt t="16342" x="2309813" y="3729038"/>
          <p14:tracePt t="16359" x="2286000" y="3695700"/>
          <p14:tracePt t="16375" x="2276475" y="3671888"/>
          <p14:tracePt t="16392" x="2262188" y="3629025"/>
          <p14:tracePt t="16409" x="2262188" y="3505200"/>
          <p14:tracePt t="16425" x="2281238" y="3419475"/>
          <p14:tracePt t="16442" x="2300288" y="3357563"/>
          <p14:tracePt t="16459" x="2319338" y="3319463"/>
          <p14:tracePt t="16476" x="2347913" y="3286125"/>
          <p14:tracePt t="16492" x="2366963" y="3262313"/>
          <p14:tracePt t="16509" x="2405063" y="3248025"/>
          <p14:tracePt t="16525" x="2433638" y="3238500"/>
          <p14:tracePt t="16542" x="2486025" y="3228975"/>
          <p14:tracePt t="16559" x="2524125" y="3228975"/>
          <p14:tracePt t="16575" x="2552700" y="3233738"/>
          <p14:tracePt t="16592" x="2581275" y="3248025"/>
          <p14:tracePt t="16609" x="2628900" y="3309938"/>
          <p14:tracePt t="16626" x="2652713" y="3362325"/>
          <p14:tracePt t="16642" x="2671763" y="3400425"/>
          <p14:tracePt t="16659" x="2686050" y="3433763"/>
          <p14:tracePt t="16675" x="2695575" y="3443288"/>
          <p14:tracePt t="16692" x="2700338" y="3452813"/>
          <p14:tracePt t="16709" x="2705100" y="3462338"/>
          <p14:tracePt t="16725" x="2705100" y="3490913"/>
          <p14:tracePt t="16742" x="2705100" y="3514725"/>
          <p14:tracePt t="16759" x="2705100" y="3529013"/>
          <p14:tracePt t="16775" x="2705100" y="3538538"/>
          <p14:tracePt t="16792" x="2705100" y="3548063"/>
          <p14:tracePt t="16809" x="2705100" y="3552825"/>
          <p14:tracePt t="16826" x="2705100" y="3557588"/>
          <p14:tracePt t="17321" x="2705100" y="3576638"/>
          <p14:tracePt t="17328" x="2709863" y="3590925"/>
          <p14:tracePt t="17335" x="2714625" y="3605213"/>
          <p14:tracePt t="17342" x="2728913" y="3614738"/>
          <p14:tracePt t="17359" x="2738438" y="3638550"/>
          <p14:tracePt t="17376" x="2747963" y="3662363"/>
          <p14:tracePt t="17409" x="2786063" y="3762375"/>
          <p14:tracePt t="17442" x="2795588" y="3786188"/>
          <p14:tracePt t="17459" x="2795588" y="3795713"/>
          <p14:tracePt t="17476" x="2795588" y="3800475"/>
          <p14:tracePt t="17585" x="2795588" y="3795713"/>
          <p14:tracePt t="17592" x="2800350" y="3790950"/>
          <p14:tracePt t="17600" x="2805113" y="3781425"/>
          <p14:tracePt t="17609" x="2805113" y="3776663"/>
          <p14:tracePt t="17625" x="2819400" y="3752850"/>
          <p14:tracePt t="17642" x="2828925" y="3733800"/>
          <p14:tracePt t="17659" x="2828925" y="3724275"/>
          <p14:tracePt t="17675" x="2828925" y="3719513"/>
          <p14:tracePt t="17692" x="2828925" y="3714750"/>
          <p14:tracePt t="17732" x="2824163" y="3714750"/>
          <p14:tracePt t="17745" x="2819400" y="3714750"/>
          <p14:tracePt t="17759" x="2814638" y="3714750"/>
          <p14:tracePt t="17775" x="2800350" y="3729038"/>
          <p14:tracePt t="17792" x="2781300" y="3771900"/>
          <p14:tracePt t="17809" x="2762250" y="3857625"/>
          <p14:tracePt t="17826" x="2747963" y="3929063"/>
          <p14:tracePt t="17842" x="2747963" y="3981450"/>
          <p14:tracePt t="17859" x="2747963" y="4005263"/>
          <p14:tracePt t="17875" x="2747963" y="4024313"/>
          <p14:tracePt t="17892" x="2747963" y="4043363"/>
          <p14:tracePt t="17909" x="2747963" y="4052888"/>
          <p14:tracePt t="17926" x="2747963" y="4057650"/>
          <p14:tracePt t="17942" x="2747963" y="4062413"/>
          <p14:tracePt t="17959" x="2747963" y="4071938"/>
          <p14:tracePt t="18003" x="2747963" y="4076700"/>
          <p14:tracePt t="18010" x="2747963" y="4081463"/>
          <p14:tracePt t="18202" x="2752725" y="4067175"/>
          <p14:tracePt t="18208" x="2752725" y="4048125"/>
          <p14:tracePt t="18216" x="2757488" y="4029075"/>
          <p14:tracePt t="18225" x="2757488" y="4019550"/>
          <p14:tracePt t="18242" x="2757488" y="4005263"/>
          <p14:tracePt t="18259" x="2757488" y="3995738"/>
          <p14:tracePt t="18275" x="2757488" y="3986213"/>
          <p14:tracePt t="18292" x="2757488" y="3981450"/>
          <p14:tracePt t="18309" x="2757488" y="3976688"/>
          <p14:tracePt t="18539" x="2762250" y="3957638"/>
          <p14:tracePt t="18546" x="2767013" y="3948113"/>
          <p14:tracePt t="18561" x="2771775" y="3910013"/>
          <p14:tracePt t="18576" x="2781300" y="3890963"/>
          <p14:tracePt t="18592" x="2790825" y="3857625"/>
          <p14:tracePt t="18609" x="2795588" y="3829050"/>
          <p14:tracePt t="18625" x="2795588" y="3810000"/>
          <p14:tracePt t="18642" x="2795588" y="3795713"/>
          <p14:tracePt t="18659" x="2795588" y="3790950"/>
          <p14:tracePt t="18676" x="2795588" y="3781425"/>
          <p14:tracePt t="18692" x="2795588" y="3776663"/>
          <p14:tracePt t="18752" x="2795588" y="3790950"/>
          <p14:tracePt t="18758" x="2790825" y="3829050"/>
          <p14:tracePt t="18765" x="2781300" y="3852863"/>
          <p14:tracePt t="18775" x="2767013" y="3890963"/>
          <p14:tracePt t="18792" x="2757488" y="3943350"/>
          <p14:tracePt t="18809" x="2733675" y="3995738"/>
          <p14:tracePt t="18811" x="2728913" y="4014788"/>
          <p14:tracePt t="18825" x="2709863" y="4057650"/>
          <p14:tracePt t="18842" x="2705100" y="4086225"/>
          <p14:tracePt t="18859" x="2695575" y="4095750"/>
          <p14:tracePt t="18875" x="2695575" y="4105275"/>
          <p14:tracePt t="18892" x="2695575" y="4114800"/>
          <p14:tracePt t="18925" x="2695575" y="4119563"/>
          <p14:tracePt t="18942" x="2695575" y="4124325"/>
          <p14:tracePt t="18959" x="2695575" y="4133850"/>
          <p14:tracePt t="18975" x="2695575" y="4138613"/>
          <p14:tracePt t="18992" x="2695575" y="4143375"/>
          <p14:tracePt t="19206" x="2700338" y="4119563"/>
          <p14:tracePt t="19214" x="2714625" y="4081463"/>
          <p14:tracePt t="19225" x="2724150" y="4043363"/>
          <p14:tracePt t="19242" x="2743200" y="3957638"/>
          <p14:tracePt t="19259" x="2757488" y="3919538"/>
          <p14:tracePt t="19275" x="2757488" y="3905250"/>
          <p14:tracePt t="19292" x="2757488" y="3890963"/>
          <p14:tracePt t="19309" x="2757488" y="3881438"/>
          <p14:tracePt t="19325" x="2757488" y="3876675"/>
          <p14:tracePt t="19342" x="2757488" y="3871913"/>
          <p14:tracePt t="19359" x="2757488" y="3867150"/>
          <p14:tracePt t="19375" x="2757488" y="3862388"/>
          <p14:tracePt t="20044" x="2757488" y="3871913"/>
          <p14:tracePt t="20050" x="2757488" y="3881438"/>
          <p14:tracePt t="20058" x="2757488" y="3890963"/>
          <p14:tracePt t="20075" x="2762250" y="3914775"/>
          <p14:tracePt t="20092" x="2767013" y="3952875"/>
          <p14:tracePt t="20109" x="2781300" y="4029075"/>
          <p14:tracePt t="20142" x="2795588" y="4138613"/>
          <p14:tracePt t="20175" x="2819400" y="4219575"/>
          <p14:tracePt t="20192" x="2824163" y="4243388"/>
          <p14:tracePt t="20209" x="2828925" y="4267200"/>
          <p14:tracePt t="20226" x="2843213" y="4300538"/>
          <p14:tracePt t="20242" x="2852738" y="4333875"/>
          <p14:tracePt t="20259" x="2862263" y="4362450"/>
          <p14:tracePt t="20275" x="2867025" y="4395788"/>
          <p14:tracePt t="20292" x="2867025" y="4414838"/>
          <p14:tracePt t="20309" x="2867025" y="4424363"/>
          <p14:tracePt t="20325" x="2876550" y="4443413"/>
          <p14:tracePt t="20342" x="2881313" y="4467225"/>
          <p14:tracePt t="20358" x="2890838" y="4514850"/>
          <p14:tracePt t="20375" x="2890838" y="4533900"/>
          <p14:tracePt t="20392" x="2890838" y="4543425"/>
          <p14:tracePt t="20409" x="2890838" y="4552950"/>
          <p14:tracePt t="20425" x="2890838" y="4562475"/>
          <p14:tracePt t="20442" x="2890838" y="4572000"/>
          <p14:tracePt t="20458" x="2890838" y="4576763"/>
          <p14:tracePt t="20475" x="2890838" y="4595813"/>
          <p14:tracePt t="20492" x="2871788" y="4614863"/>
          <p14:tracePt t="20509" x="2847975" y="4643438"/>
          <p14:tracePt t="20525" x="2824163" y="4676775"/>
          <p14:tracePt t="20542" x="2805113" y="4695825"/>
          <p14:tracePt t="20558" x="2786063" y="4710113"/>
          <p14:tracePt t="20575" x="2776538" y="4714875"/>
          <p14:tracePt t="20592" x="2771775" y="4724400"/>
          <p14:tracePt t="20608" x="2767013" y="4729163"/>
          <p14:tracePt t="20625" x="2757488" y="4729163"/>
          <p14:tracePt t="20642" x="2752725" y="4729163"/>
          <p14:tracePt t="20659" x="2747963" y="4729163"/>
          <p14:tracePt t="20697" x="2743200" y="4729163"/>
          <p14:tracePt t="21122" x="2747963" y="4729163"/>
          <p14:tracePt t="21130" x="2757488" y="4729163"/>
          <p14:tracePt t="21142" x="2776538" y="4729163"/>
          <p14:tracePt t="21159" x="2819400" y="4729163"/>
          <p14:tracePt t="21175" x="2857500" y="4743450"/>
          <p14:tracePt t="21192" x="2900363" y="4748213"/>
          <p14:tracePt t="21225" x="2990850" y="4748213"/>
          <p14:tracePt t="21259" x="3048000" y="4748213"/>
          <p14:tracePt t="21275" x="3086100" y="4748213"/>
          <p14:tracePt t="21292" x="3105150" y="4748213"/>
          <p14:tracePt t="21309" x="3128963" y="4748213"/>
          <p14:tracePt t="21325" x="3138488" y="4748213"/>
          <p14:tracePt t="21342" x="3152775" y="4748213"/>
          <p14:tracePt t="21358" x="3157538" y="4748213"/>
          <p14:tracePt t="21375" x="3167063" y="4748213"/>
          <p14:tracePt t="21392" x="3171825" y="4748213"/>
          <p14:tracePt t="21408" x="3181350" y="4748213"/>
          <p14:tracePt t="21425" x="3186113" y="4748213"/>
          <p14:tracePt t="21442" x="3195638" y="4748213"/>
          <p14:tracePt t="21475" x="3200400" y="4748213"/>
          <p14:tracePt t="21599" x="3205163" y="4748213"/>
          <p14:tracePt t="21607" x="3209925" y="4748213"/>
          <p14:tracePt t="21614" x="3214688" y="4748213"/>
          <p14:tracePt t="21625" x="3228975" y="4738688"/>
          <p14:tracePt t="21642" x="3276600" y="4724400"/>
          <p14:tracePt t="21658" x="3376613" y="4695825"/>
          <p14:tracePt t="21675" x="3424238" y="4681538"/>
          <p14:tracePt t="21692" x="3471863" y="4676775"/>
          <p14:tracePt t="21708" x="3509963" y="4667250"/>
          <p14:tracePt t="21725" x="3519488" y="4667250"/>
          <p14:tracePt t="21742" x="3524250" y="4667250"/>
          <p14:tracePt t="21758" x="3529013" y="4667250"/>
          <p14:tracePt t="21775" x="3538538" y="4667250"/>
          <p14:tracePt t="21812" x="3538538" y="4662488"/>
          <p14:tracePt t="22018" x="3567113" y="4662488"/>
          <p14:tracePt t="22024" x="3600450" y="4662488"/>
          <p14:tracePt t="22032" x="3648075" y="4662488"/>
          <p14:tracePt t="22042" x="3681413" y="4662488"/>
          <p14:tracePt t="22058" x="3771900" y="4662488"/>
          <p14:tracePt t="22075" x="3943350" y="4672013"/>
          <p14:tracePt t="22092" x="4024313" y="4672013"/>
          <p14:tracePt t="22108" x="4081463" y="4672013"/>
          <p14:tracePt t="22125" x="4148138" y="4672013"/>
          <p14:tracePt t="22142" x="4243388" y="4672013"/>
          <p14:tracePt t="22158" x="4300538" y="4672013"/>
          <p14:tracePt t="22175" x="4357688" y="4672013"/>
          <p14:tracePt t="22192" x="4410075" y="4662488"/>
          <p14:tracePt t="22208" x="4462463" y="4657725"/>
          <p14:tracePt t="22225" x="4495800" y="4652963"/>
          <p14:tracePt t="22242" x="4529138" y="4638675"/>
          <p14:tracePt t="22258" x="4557713" y="4633913"/>
          <p14:tracePt t="22275" x="4600575" y="4629150"/>
          <p14:tracePt t="22292" x="4619625" y="4619625"/>
          <p14:tracePt t="22308" x="4633913" y="4619625"/>
          <p14:tracePt t="22325" x="4648200" y="4619625"/>
          <p14:tracePt t="22342" x="4652963" y="4619625"/>
          <p14:tracePt t="22358" x="4657725" y="4619625"/>
          <p14:tracePt t="23757" x="4591050" y="4619625"/>
          <p14:tracePt t="23764" x="4476750" y="4624388"/>
          <p14:tracePt t="23775" x="4367213" y="4633913"/>
          <p14:tracePt t="23792" x="4143375" y="4652963"/>
          <p14:tracePt t="23808" x="3919538" y="4672013"/>
          <p14:tracePt t="23825" x="3786188" y="4672013"/>
          <p14:tracePt t="23842" x="3671888" y="4672013"/>
          <p14:tracePt t="23875" x="3505200" y="4662488"/>
          <p14:tracePt t="23908" x="3419475" y="4662488"/>
          <p14:tracePt t="23925" x="3328988" y="4662488"/>
          <p14:tracePt t="23942" x="3276600" y="4662488"/>
          <p14:tracePt t="23958" x="3228975" y="4662488"/>
          <p14:tracePt t="23975" x="3190875" y="4662488"/>
          <p14:tracePt t="23992" x="3138488" y="4662488"/>
          <p14:tracePt t="24008" x="3095625" y="4662488"/>
          <p14:tracePt t="24025" x="3052763" y="4662488"/>
          <p14:tracePt t="24041" x="2986088" y="4662488"/>
          <p14:tracePt t="24058" x="2890838" y="4662488"/>
          <p14:tracePt t="24075" x="2833688" y="4662488"/>
          <p14:tracePt t="24092" x="2790825" y="4662488"/>
          <p14:tracePt t="24109" x="2728913" y="4657725"/>
          <p14:tracePt t="24125" x="2695575" y="4657725"/>
          <p14:tracePt t="24142" x="2657475" y="4648200"/>
          <p14:tracePt t="24158" x="2638425" y="4648200"/>
          <p14:tracePt t="24175" x="2624138" y="4648200"/>
          <p14:tracePt t="24192" x="2619375" y="4648200"/>
          <p14:tracePt t="24208" x="2609850" y="4648200"/>
          <p14:tracePt t="24225" x="2605088" y="4648200"/>
          <p14:tracePt t="24264" x="2600325" y="4648200"/>
          <p14:tracePt t="24315" x="2605088" y="4648200"/>
          <p14:tracePt t="24322" x="2609850" y="4648200"/>
          <p14:tracePt t="24329" x="2624138" y="4648200"/>
          <p14:tracePt t="24342" x="2667000" y="4648200"/>
          <p14:tracePt t="24358" x="2867025" y="4648200"/>
          <p14:tracePt t="24375" x="2981325" y="4648200"/>
          <p14:tracePt t="24392" x="3086100" y="4633913"/>
          <p14:tracePt t="24408" x="3176588" y="4633913"/>
          <p14:tracePt t="24425" x="3252788" y="4619625"/>
          <p14:tracePt t="24442" x="3271838" y="4619625"/>
          <p14:tracePt t="24458" x="3295650" y="4619625"/>
          <p14:tracePt t="24475" x="3305175" y="4619625"/>
          <p14:tracePt t="24491" x="3314700" y="4619625"/>
          <p14:tracePt t="24525" x="3319463" y="4619625"/>
          <p14:tracePt t="24616" x="3324225" y="4619625"/>
          <p14:tracePt t="24623" x="3328988" y="4619625"/>
          <p14:tracePt t="24631" x="3338513" y="4619625"/>
          <p14:tracePt t="24642" x="3348038" y="4614863"/>
          <p14:tracePt t="24658" x="3386138" y="4610100"/>
          <p14:tracePt t="24675" x="3481388" y="4600575"/>
          <p14:tracePt t="24692" x="3605213" y="4600575"/>
          <p14:tracePt t="24708" x="3738563" y="4600575"/>
          <p14:tracePt t="24725" x="3876675" y="4600575"/>
          <p14:tracePt t="24742" x="3943350" y="4600575"/>
          <p14:tracePt t="24758" x="3990975" y="4600575"/>
          <p14:tracePt t="24775" x="4043363" y="4600575"/>
          <p14:tracePt t="24792" x="4119563" y="4605338"/>
          <p14:tracePt t="24808" x="4167188" y="4605338"/>
          <p14:tracePt t="24825" x="4219575" y="4605338"/>
          <p14:tracePt t="24842" x="4262438" y="4605338"/>
          <p14:tracePt t="24858" x="4329113" y="4600575"/>
          <p14:tracePt t="24875" x="4400550" y="4595813"/>
          <p14:tracePt t="24892" x="4471988" y="4586288"/>
          <p14:tracePt t="24908" x="4562475" y="4586288"/>
          <p14:tracePt t="24925" x="4600575" y="4586288"/>
          <p14:tracePt t="24942" x="4619625" y="4586288"/>
          <p14:tracePt t="24958" x="4629150" y="4586288"/>
          <p14:tracePt t="24975" x="4643438" y="4586288"/>
          <p14:tracePt t="24991" x="4648200" y="4586288"/>
          <p14:tracePt t="25034" x="4633913" y="4591050"/>
          <p14:tracePt t="25042" x="4581525" y="4591050"/>
          <p14:tracePt t="25058" x="4414838" y="4614863"/>
          <p14:tracePt t="25075" x="4143375" y="4648200"/>
          <p14:tracePt t="25092" x="3795713" y="4686300"/>
          <p14:tracePt t="25108" x="3552825" y="4695825"/>
          <p14:tracePt t="25125" x="3386138" y="4700588"/>
          <p14:tracePt t="25141" x="3281363" y="4719638"/>
          <p14:tracePt t="25158" x="3157538" y="4719638"/>
          <p14:tracePt t="25175" x="3095625" y="4719638"/>
          <p14:tracePt t="25192" x="3048000" y="4714875"/>
          <p14:tracePt t="25208" x="3009900" y="4710113"/>
          <p14:tracePt t="25225" x="2962275" y="4700588"/>
          <p14:tracePt t="25241" x="2928938" y="4700588"/>
          <p14:tracePt t="25258" x="2900363" y="4700588"/>
          <p14:tracePt t="25275" x="2871788" y="4700588"/>
          <p14:tracePt t="25291" x="2828925" y="4700588"/>
          <p14:tracePt t="25308" x="2824163" y="4700588"/>
          <p14:tracePt t="25325" x="2819400" y="4700588"/>
          <p14:tracePt t="25341" x="2809875" y="4700588"/>
          <p14:tracePt t="25358" x="2800350" y="4700588"/>
          <p14:tracePt t="25446" x="2805113" y="4691063"/>
          <p14:tracePt t="25452" x="2824163" y="4686300"/>
          <p14:tracePt t="25460" x="2857500" y="4686300"/>
          <p14:tracePt t="25476" x="2971800" y="4672013"/>
          <p14:tracePt t="25492" x="3071813" y="4662488"/>
          <p14:tracePt t="25508" x="3176588" y="4652963"/>
          <p14:tracePt t="25525" x="3409950" y="4638675"/>
          <p14:tracePt t="25541" x="3567113" y="4638675"/>
          <p14:tracePt t="25558" x="3648075" y="4638675"/>
          <p14:tracePt t="25575" x="3724275" y="4638675"/>
          <p14:tracePt t="25591" x="3838575" y="4638675"/>
          <p14:tracePt t="25608" x="3919538" y="4638675"/>
          <p14:tracePt t="25625" x="3986213" y="4638675"/>
          <p14:tracePt t="25641" x="4057650" y="4638675"/>
          <p14:tracePt t="25658" x="4114800" y="4638675"/>
          <p14:tracePt t="25675" x="4167188" y="4638675"/>
          <p14:tracePt t="25691" x="4200525" y="4638675"/>
          <p14:tracePt t="25708" x="4271963" y="4638675"/>
          <p14:tracePt t="25725" x="4314825" y="4638675"/>
          <p14:tracePt t="25742" x="4343400" y="4638675"/>
          <p14:tracePt t="25758" x="4371975" y="4638675"/>
          <p14:tracePt t="25775" x="4391025" y="4638675"/>
          <p14:tracePt t="25791" x="4400550" y="4638675"/>
          <p14:tracePt t="25808" x="4410075" y="4638675"/>
          <p14:tracePt t="25827" x="4419600" y="4638675"/>
          <p14:tracePt t="26246" x="4362450" y="4624388"/>
          <p14:tracePt t="26252" x="4262438" y="4605338"/>
          <p14:tracePt t="26260" x="4157663" y="4567238"/>
          <p14:tracePt t="26275" x="3938588" y="4481513"/>
          <p14:tracePt t="26308" x="3557588" y="4314825"/>
          <p14:tracePt t="26342" x="3248025" y="4067175"/>
          <p14:tracePt t="26358" x="3190875" y="4019550"/>
          <p14:tracePt t="26375" x="3152775" y="3986213"/>
          <p14:tracePt t="26391" x="3086100" y="3933825"/>
          <p14:tracePt t="26408" x="3048000" y="3910013"/>
          <p14:tracePt t="26425" x="3009900" y="3876675"/>
          <p14:tracePt t="26441" x="2986088" y="3848100"/>
          <p14:tracePt t="26458" x="2947988" y="3795713"/>
          <p14:tracePt t="26475" x="2933700" y="3771900"/>
          <p14:tracePt t="26491" x="2914650" y="3738563"/>
          <p14:tracePt t="26508" x="2900363" y="3700463"/>
          <p14:tracePt t="26525" x="2876550" y="3652838"/>
          <p14:tracePt t="26541" x="2862263" y="3619500"/>
          <p14:tracePt t="26558" x="2843213" y="3590925"/>
          <p14:tracePt t="26575" x="2824163" y="3557588"/>
          <p14:tracePt t="26591" x="2819400" y="3548063"/>
          <p14:tracePt t="26608" x="2814638" y="3543300"/>
          <p14:tracePt t="26625" x="2814638" y="3538538"/>
          <p14:tracePt t="26641" x="2814638" y="3529013"/>
          <p14:tracePt t="26675" x="2814638" y="3524250"/>
          <p14:tracePt t="26692" x="2814638" y="3519488"/>
          <p14:tracePt t="26708" x="2814638" y="3495675"/>
          <p14:tracePt t="26725" x="2814638" y="3467100"/>
          <p14:tracePt t="26741" x="2814638" y="3438525"/>
          <p14:tracePt t="26758" x="2828925" y="3376613"/>
          <p14:tracePt t="26775" x="2833688" y="3348038"/>
          <p14:tracePt t="26791" x="2833688" y="3333750"/>
          <p14:tracePt t="26808" x="2833688" y="3328988"/>
          <p14:tracePt t="26825" x="2833688" y="3319463"/>
          <p14:tracePt t="26957" x="2833688" y="3328988"/>
          <p14:tracePt t="26964" x="2833688" y="3333750"/>
          <p14:tracePt t="26975" x="2833688" y="3343275"/>
          <p14:tracePt t="26992" x="2833688" y="3367088"/>
          <p14:tracePt t="27008" x="2833688" y="3400425"/>
          <p14:tracePt t="27025" x="2833688" y="3419475"/>
          <p14:tracePt t="27041" x="2833688" y="3433763"/>
          <p14:tracePt t="27058" x="2833688" y="3443288"/>
          <p14:tracePt t="27075" x="2833688" y="3467100"/>
          <p14:tracePt t="27091" x="2833688" y="3486150"/>
          <p14:tracePt t="27108" x="2833688" y="3505200"/>
          <p14:tracePt t="27125" x="2833688" y="3538538"/>
          <p14:tracePt t="27141" x="2833688" y="3557588"/>
          <p14:tracePt t="27158" x="2833688" y="3595688"/>
          <p14:tracePt t="27175" x="2833688" y="3629025"/>
          <p14:tracePt t="27191" x="2833688" y="3681413"/>
          <p14:tracePt t="27208" x="2833688" y="3709988"/>
          <p14:tracePt t="27225" x="2833688" y="3733800"/>
          <p14:tracePt t="27241" x="2833688" y="3748088"/>
          <p14:tracePt t="27258" x="2833688" y="3762375"/>
          <p14:tracePt t="27275" x="2833688" y="3767138"/>
          <p14:tracePt t="27291" x="2833688" y="3771900"/>
          <p14:tracePt t="27308" x="2833688" y="3781425"/>
          <p14:tracePt t="27325" x="2833688" y="3800475"/>
          <p14:tracePt t="27341" x="2833688" y="3814763"/>
          <p14:tracePt t="27358" x="2833688" y="3843338"/>
          <p14:tracePt t="27375" x="2833688" y="3881438"/>
          <p14:tracePt t="27391" x="2833688" y="3910013"/>
          <p14:tracePt t="27408" x="2833688" y="3948113"/>
          <p14:tracePt t="27425" x="2833688" y="3976688"/>
          <p14:tracePt t="27441" x="2833688" y="4029075"/>
          <p14:tracePt t="27458" x="2833688" y="4057650"/>
          <p14:tracePt t="27475" x="2833688" y="4071938"/>
          <p14:tracePt t="27491" x="2833688" y="4086225"/>
          <p14:tracePt t="27508" x="2833688" y="4095750"/>
          <p14:tracePt t="27525" x="2833688" y="4100513"/>
          <p14:tracePt t="27541" x="2833688" y="4110038"/>
          <p14:tracePt t="27558" x="2833688" y="4133850"/>
          <p14:tracePt t="27575" x="2833688" y="4143375"/>
          <p14:tracePt t="27591" x="2833688" y="4157663"/>
          <p14:tracePt t="27608" x="2833688" y="4167188"/>
          <p14:tracePt t="27625" x="2833688" y="4176713"/>
          <p14:tracePt t="27641" x="2833688" y="4181475"/>
          <p14:tracePt t="27658" x="2833688" y="4186238"/>
          <p14:tracePt t="27691" x="2833688" y="4191000"/>
          <p14:tracePt t="27798" x="2833688" y="4186238"/>
          <p14:tracePt t="27810" x="2828925" y="4148138"/>
          <p14:tracePt t="27825" x="2824163" y="4019550"/>
          <p14:tracePt t="27841" x="2824163" y="3895725"/>
          <p14:tracePt t="27858" x="2824163" y="3814763"/>
          <p14:tracePt t="27875" x="2833688" y="3690938"/>
          <p14:tracePt t="27891" x="2838450" y="3633788"/>
          <p14:tracePt t="27908" x="2838450" y="3600450"/>
          <p14:tracePt t="27925" x="2843213" y="3562350"/>
          <p14:tracePt t="27941" x="2843213" y="3538538"/>
          <p14:tracePt t="27958" x="2843213" y="3519488"/>
          <p14:tracePt t="27975" x="2843213" y="3495675"/>
          <p14:tracePt t="27992" x="2857500" y="3462338"/>
          <p14:tracePt t="28008" x="2867025" y="3438525"/>
          <p14:tracePt t="28025" x="2867025" y="3429000"/>
          <p14:tracePt t="28041" x="2867025" y="3419475"/>
          <p14:tracePt t="28058" x="2867025" y="3409950"/>
          <p14:tracePt t="28075" x="2867025" y="3400425"/>
          <p14:tracePt t="28175" x="2871788" y="3405188"/>
          <p14:tracePt t="28183" x="2876550" y="3419475"/>
          <p14:tracePt t="28191" x="2876550" y="3429000"/>
          <p14:tracePt t="28208" x="2876550" y="3471863"/>
          <p14:tracePt t="28225" x="2876550" y="3514725"/>
          <p14:tracePt t="28241" x="2876550" y="3581400"/>
          <p14:tracePt t="28258" x="2876550" y="3619500"/>
          <p14:tracePt t="28275" x="2876550" y="3662363"/>
          <p14:tracePt t="28291" x="2876550" y="3709988"/>
          <p14:tracePt t="28308" x="2876550" y="3838575"/>
          <p14:tracePt t="28325" x="2876550" y="3905250"/>
          <p14:tracePt t="28341" x="2876550" y="3967163"/>
          <p14:tracePt t="28358" x="2876550" y="4010025"/>
          <p14:tracePt t="28375" x="2876550" y="4038600"/>
          <p14:tracePt t="28391" x="2876550" y="4067175"/>
          <p14:tracePt t="28408" x="2876550" y="4090988"/>
          <p14:tracePt t="28425" x="2876550" y="4114800"/>
          <p14:tracePt t="28441" x="2876550" y="4124325"/>
          <p14:tracePt t="28458" x="2876550" y="4129088"/>
          <p14:tracePt t="28475" x="2876550" y="4133850"/>
          <p14:tracePt t="28491" x="2876550" y="4143375"/>
          <p14:tracePt t="28508" x="2876550" y="4152900"/>
          <p14:tracePt t="28859" x="2890838" y="4191000"/>
          <p14:tracePt t="28865" x="2909888" y="4248150"/>
          <p14:tracePt t="28875" x="2924175" y="4310063"/>
          <p14:tracePt t="28891" x="2947988" y="4405313"/>
          <p14:tracePt t="28908" x="2967038" y="4457700"/>
          <p14:tracePt t="28925" x="2995613" y="4510088"/>
          <p14:tracePt t="28941" x="3005138" y="4557713"/>
          <p14:tracePt t="28975" x="3028950" y="4619625"/>
          <p14:tracePt t="29008" x="3028950" y="4633913"/>
          <p14:tracePt t="29025" x="3028950" y="4638675"/>
          <p14:tracePt t="29041" x="3028950" y="4667250"/>
          <p14:tracePt t="29058" x="3019425" y="4710113"/>
          <p14:tracePt t="29075" x="2995613" y="4757738"/>
          <p14:tracePt t="29091" x="2971800" y="4800600"/>
          <p14:tracePt t="29108" x="2947988" y="4838700"/>
          <p14:tracePt t="29125" x="2938463" y="4852988"/>
          <p14:tracePt t="29141" x="2919413" y="4857750"/>
          <p14:tracePt t="29158" x="2895600" y="4862513"/>
          <p14:tracePt t="29174" x="2876550" y="4862513"/>
          <p14:tracePt t="29191" x="2852738" y="4857750"/>
          <p14:tracePt t="29208" x="2828925" y="4843463"/>
          <p14:tracePt t="29225" x="2795588" y="4810125"/>
          <p14:tracePt t="29241" x="2771775" y="4786313"/>
          <p14:tracePt t="29258" x="2752725" y="4776788"/>
          <p14:tracePt t="29274" x="2743200" y="4762500"/>
          <p14:tracePt t="29291" x="2733675" y="4752975"/>
          <p14:tracePt t="29308" x="2728913" y="4743450"/>
          <p14:tracePt t="29325" x="2724150" y="4743450"/>
          <p14:tracePt t="29446" x="2728913" y="4743450"/>
          <p14:tracePt t="29452" x="2738438" y="4743450"/>
          <p14:tracePt t="29460" x="2757488" y="4743450"/>
          <p14:tracePt t="29474" x="2805113" y="4743450"/>
          <p14:tracePt t="29491" x="2881313" y="4733925"/>
          <p14:tracePt t="29508" x="2971800" y="4724400"/>
          <p14:tracePt t="29525" x="3105150" y="4714875"/>
          <p14:tracePt t="29541" x="3309938" y="4700588"/>
          <p14:tracePt t="29558" x="3433763" y="4681538"/>
          <p14:tracePt t="29575" x="3581400" y="4672013"/>
          <p14:tracePt t="29591" x="3829050" y="4638675"/>
          <p14:tracePt t="29608" x="3952875" y="4629150"/>
          <p14:tracePt t="29624" x="4076700" y="4610100"/>
          <p14:tracePt t="29641" x="4200525" y="4605338"/>
          <p14:tracePt t="29658" x="4329113" y="4586288"/>
          <p14:tracePt t="29674" x="4371975" y="4581525"/>
          <p14:tracePt t="29691" x="4400550" y="4581525"/>
          <p14:tracePt t="29708" x="4424363" y="4581525"/>
          <p14:tracePt t="29725" x="4438650" y="4581525"/>
          <p14:tracePt t="29741" x="4443413" y="4581525"/>
          <p14:tracePt t="29758" x="4452938" y="4581525"/>
          <p14:tracePt t="29842" x="4457700" y="4581525"/>
          <p14:tracePt t="30451" x="4410075" y="4581525"/>
          <p14:tracePt t="30458" x="4319588" y="4591050"/>
          <p14:tracePt t="30466" x="4229100" y="4610100"/>
          <p14:tracePt t="30474" x="4138613" y="4619625"/>
          <p14:tracePt t="30491" x="3981450" y="4648200"/>
          <p14:tracePt t="30508" x="3843338" y="4662488"/>
          <p14:tracePt t="30541" x="3448050" y="4714875"/>
          <p14:tracePt t="30575" x="3228975" y="4733925"/>
          <p14:tracePt t="30591" x="3143250" y="4733925"/>
          <p14:tracePt t="30608" x="3071813" y="4733925"/>
          <p14:tracePt t="30624" x="3000375" y="4733925"/>
          <p14:tracePt t="30641" x="2928938" y="4733925"/>
          <p14:tracePt t="30658" x="2905125" y="4733925"/>
          <p14:tracePt t="30674" x="2886075" y="4733925"/>
          <p14:tracePt t="30691" x="2881313" y="4733925"/>
          <p14:tracePt t="30708" x="2871788" y="4733925"/>
          <p14:tracePt t="30767" x="2871788" y="4729163"/>
          <p14:tracePt t="30774" x="2876550" y="4729163"/>
          <p14:tracePt t="30782" x="2890838" y="4714875"/>
          <p14:tracePt t="30791" x="2919413" y="4710113"/>
          <p14:tracePt t="30808" x="3033713" y="4676775"/>
          <p14:tracePt t="30810" x="3090863" y="4657725"/>
          <p14:tracePt t="30824" x="3219450" y="4633913"/>
          <p14:tracePt t="30841" x="3333750" y="4610100"/>
          <p14:tracePt t="30858" x="3481388" y="4591050"/>
          <p14:tracePt t="30874" x="3605213" y="4581525"/>
          <p14:tracePt t="30891" x="3719513" y="4581525"/>
          <p14:tracePt t="30908" x="3781425" y="4581525"/>
          <p14:tracePt t="30925" x="3838575" y="4581525"/>
          <p14:tracePt t="30941" x="3886200" y="4581525"/>
          <p14:tracePt t="30958" x="3957638" y="4586288"/>
          <p14:tracePt t="30974" x="4000500" y="4591050"/>
          <p14:tracePt t="30991" x="4033838" y="4605338"/>
          <p14:tracePt t="31008" x="4090988" y="4610100"/>
          <p14:tracePt t="31025" x="4110038" y="4610100"/>
          <p14:tracePt t="31041" x="4124325" y="4610100"/>
          <p14:tracePt t="31058" x="4133850" y="4610100"/>
          <p14:tracePt t="31075" x="4143375" y="4610100"/>
          <p14:tracePt t="31091" x="4148138" y="4610100"/>
          <p14:tracePt t="31108" x="4152900" y="4610100"/>
          <p14:tracePt t="31589" x="4090988" y="4614863"/>
          <p14:tracePt t="31596" x="4000500" y="4633913"/>
          <p14:tracePt t="31608" x="3910013" y="4662488"/>
          <p14:tracePt t="31625" x="3571875" y="4710113"/>
          <p14:tracePt t="31641" x="3395663" y="4719638"/>
          <p14:tracePt t="31658" x="3281363" y="4714875"/>
          <p14:tracePt t="31674" x="3176588" y="4691063"/>
          <p14:tracePt t="31708" x="2924175" y="4610100"/>
          <p14:tracePt t="31741" x="2819400" y="4576763"/>
          <p14:tracePt t="31758" x="2771775" y="4552950"/>
          <p14:tracePt t="31774" x="2733675" y="4538663"/>
          <p14:tracePt t="31791" x="2709863" y="4519613"/>
          <p14:tracePt t="31808" x="2676525" y="4500563"/>
          <p14:tracePt t="31824" x="2662238" y="4486275"/>
          <p14:tracePt t="31841" x="2652713" y="4481513"/>
          <p14:tracePt t="31858" x="2647950" y="4471988"/>
          <p14:tracePt t="31875" x="2638425" y="4471988"/>
          <p14:tracePt t="31891" x="2633663" y="4471988"/>
          <p14:tracePt t="31908" x="2628900" y="4467225"/>
          <p14:tracePt t="31924" x="2628900" y="4462463"/>
          <p14:tracePt t="32198" x="2605088" y="4452938"/>
          <p14:tracePt t="32205" x="2566988" y="4429125"/>
          <p14:tracePt t="32213" x="2538413" y="4414838"/>
          <p14:tracePt t="32224" x="2509838" y="4395788"/>
          <p14:tracePt t="32241" x="2419350" y="4319588"/>
          <p14:tracePt t="32258" x="2357438" y="4248150"/>
          <p14:tracePt t="32274" x="2295525" y="4162425"/>
          <p14:tracePt t="32291" x="2238375" y="4071938"/>
          <p14:tracePt t="32308" x="2185988" y="3986213"/>
          <p14:tracePt t="32324" x="2162175" y="3948113"/>
          <p14:tracePt t="32341" x="2143125" y="3905250"/>
          <p14:tracePt t="32358" x="2133600" y="3862388"/>
          <p14:tracePt t="32374" x="2124075" y="3790950"/>
          <p14:tracePt t="32391" x="2124075" y="3743325"/>
          <p14:tracePt t="32408" x="2128838" y="3686175"/>
          <p14:tracePt t="32424" x="2138363" y="3614738"/>
          <p14:tracePt t="32441" x="2152650" y="3586163"/>
          <p14:tracePt t="32457" x="2171700" y="3538538"/>
          <p14:tracePt t="32474" x="2200275" y="3486150"/>
          <p14:tracePt t="32491" x="2238375" y="3405188"/>
          <p14:tracePt t="32508" x="2266950" y="3357563"/>
          <p14:tracePt t="32524" x="2290763" y="3319463"/>
          <p14:tracePt t="32541" x="2309813" y="3290888"/>
          <p14:tracePt t="32558" x="2333625" y="3267075"/>
          <p14:tracePt t="32574" x="2357438" y="3252788"/>
          <p14:tracePt t="32591" x="2381250" y="3233738"/>
          <p14:tracePt t="32608" x="2424113" y="3214688"/>
          <p14:tracePt t="32624" x="2457450" y="3209925"/>
          <p14:tracePt t="32641" x="2490788" y="3195638"/>
          <p14:tracePt t="32658" x="2519363" y="3195638"/>
          <p14:tracePt t="32674" x="2581275" y="3205163"/>
          <p14:tracePt t="32691" x="2600325" y="3209925"/>
          <p14:tracePt t="32708" x="2638425" y="3224213"/>
          <p14:tracePt t="32724" x="2662238" y="3238500"/>
          <p14:tracePt t="32741" x="2681288" y="3257550"/>
          <p14:tracePt t="32758" x="2690813" y="3267075"/>
          <p14:tracePt t="32774" x="2705100" y="3281363"/>
          <p14:tracePt t="32791" x="2728913" y="3314700"/>
          <p14:tracePt t="32808" x="2747963" y="3338513"/>
          <p14:tracePt t="32824" x="2757488" y="3362325"/>
          <p14:tracePt t="32841" x="2776538" y="3386138"/>
          <p14:tracePt t="32858" x="2795588" y="3405188"/>
          <p14:tracePt t="32874" x="2809875" y="3419475"/>
          <p14:tracePt t="32891" x="2819400" y="3429000"/>
          <p14:tracePt t="32908" x="2838450" y="3452813"/>
          <p14:tracePt t="32924" x="2852738" y="3500438"/>
          <p14:tracePt t="32941" x="2867025" y="3552825"/>
          <p14:tracePt t="32958" x="2871788" y="3595688"/>
          <p14:tracePt t="32975" x="2886075" y="3662363"/>
          <p14:tracePt t="32991" x="2890838" y="3700463"/>
          <p14:tracePt t="33008" x="2890838" y="3729038"/>
          <p14:tracePt t="33024" x="2905125" y="3757613"/>
          <p14:tracePt t="33041" x="2909888" y="3790950"/>
          <p14:tracePt t="33057" x="2914650" y="3824288"/>
          <p14:tracePt t="33075" x="2914650" y="3867150"/>
          <p14:tracePt t="33091" x="2928938" y="3919538"/>
          <p14:tracePt t="33107" x="2928938" y="4000500"/>
          <p14:tracePt t="33124" x="2928938" y="4043363"/>
          <p14:tracePt t="33141" x="2928938" y="4071938"/>
          <p14:tracePt t="33158" x="2928938" y="4105275"/>
          <p14:tracePt t="33174" x="2928938" y="4129088"/>
          <p14:tracePt t="33191" x="2928938" y="4138613"/>
          <p14:tracePt t="33208" x="2928938" y="4148138"/>
          <p14:tracePt t="33225" x="2928938" y="4157663"/>
          <p14:tracePt t="33241" x="2928938" y="4162425"/>
          <p14:tracePt t="33290" x="2928938" y="4167188"/>
          <p14:tracePt t="33306" x="2928938" y="4171950"/>
          <p14:tracePt t="33314" x="2928938" y="4176713"/>
          <p14:tracePt t="33324" x="2924175" y="4186238"/>
          <p14:tracePt t="33341" x="2919413" y="4205288"/>
          <p14:tracePt t="33358" x="2905125" y="4248150"/>
          <p14:tracePt t="33374" x="2905125" y="4262438"/>
          <p14:tracePt t="33391" x="2905125" y="4271963"/>
          <p14:tracePt t="33408" x="2905125" y="4276725"/>
          <p14:tracePt t="33424" x="2905125" y="4286250"/>
          <p14:tracePt t="33441" x="2905125" y="4291013"/>
          <p14:tracePt t="34172" x="2905125" y="4295775"/>
          <p14:tracePt t="34178" x="2905125" y="4300538"/>
          <p14:tracePt t="34194" x="2905125" y="4305300"/>
          <p14:tracePt t="34208" x="2905125" y="4310063"/>
          <p14:tracePt t="34400" x="2905125" y="4238625"/>
          <p14:tracePt t="34407" x="2905125" y="4171950"/>
          <p14:tracePt t="34414" x="2905125" y="4129088"/>
          <p14:tracePt t="34441" x="2905125" y="4038600"/>
          <p14:tracePt t="34474" x="2905125" y="3981450"/>
          <p14:tracePt t="34491" x="2905125" y="3962400"/>
          <p14:tracePt t="34507" x="2905125" y="3948113"/>
          <p14:tracePt t="34524" x="2905125" y="3924300"/>
          <p14:tracePt t="34541" x="2919413" y="3905250"/>
          <p14:tracePt t="34558" x="2919413" y="3890963"/>
          <p14:tracePt t="34574" x="2919413" y="3876675"/>
          <p14:tracePt t="34591" x="2919413" y="3867150"/>
          <p14:tracePt t="34607" x="2919413" y="3862388"/>
          <p14:tracePt t="34624" x="2919413" y="3857625"/>
          <p14:tracePt t="34641" x="2919413" y="3848100"/>
          <p14:tracePt t="34657" x="2919413" y="3838575"/>
          <p14:tracePt t="34674" x="2919413" y="3833813"/>
          <p14:tracePt t="34691" x="2919413" y="3829050"/>
          <p14:tracePt t="34707" x="2919413" y="3824288"/>
          <p14:tracePt t="34724" x="2919413" y="3819525"/>
          <p14:tracePt t="34781" x="2919413" y="3814763"/>
          <p14:tracePt t="34892" x="2919413" y="3824288"/>
          <p14:tracePt t="34898" x="2919413" y="3852863"/>
          <p14:tracePt t="34907" x="2919413" y="3886200"/>
          <p14:tracePt t="34924" x="2933700" y="3957638"/>
          <p14:tracePt t="34941" x="2938463" y="4081463"/>
          <p14:tracePt t="34957" x="2938463" y="4238625"/>
          <p14:tracePt t="34974" x="2938463" y="4310063"/>
          <p14:tracePt t="34991" x="2938463" y="4343400"/>
          <p14:tracePt t="35007" x="2938463" y="4367213"/>
          <p14:tracePt t="35024" x="2938463" y="4376738"/>
          <p14:tracePt t="35041" x="2938463" y="4386263"/>
          <p14:tracePt t="35057" x="2938463" y="4391025"/>
          <p14:tracePt t="35163" x="2938463" y="4395788"/>
          <p14:tracePt t="35170" x="2943225" y="4405313"/>
          <p14:tracePt t="35177" x="2943225" y="4414838"/>
          <p14:tracePt t="35191" x="2943225" y="4438650"/>
          <p14:tracePt t="35207" x="2990850" y="4552950"/>
          <p14:tracePt t="35224" x="3005138" y="4633913"/>
          <p14:tracePt t="35241" x="3024188" y="4691063"/>
          <p14:tracePt t="35258" x="3043238" y="4738688"/>
          <p14:tracePt t="35274" x="3057525" y="4762500"/>
          <p14:tracePt t="35291" x="3067050" y="4776788"/>
          <p14:tracePt t="35307" x="3071813" y="4786313"/>
          <p14:tracePt t="35324" x="3081338" y="4800600"/>
          <p14:tracePt t="35341" x="3086100" y="4805363"/>
          <p14:tracePt t="35357" x="3090863" y="4814888"/>
          <p14:tracePt t="35779" x="3143250" y="4814888"/>
          <p14:tracePt t="35787" x="3209925" y="4805363"/>
          <p14:tracePt t="35794" x="3300413" y="4786313"/>
          <p14:tracePt t="35808" x="3490913" y="4776788"/>
          <p14:tracePt t="35824" x="3633788" y="4776788"/>
          <p14:tracePt t="35841" x="3767138" y="4776788"/>
          <p14:tracePt t="35857" x="3905250" y="4776788"/>
          <p14:tracePt t="35891" x="4100513" y="4781550"/>
          <p14:tracePt t="35924" x="4157663" y="4781550"/>
          <p14:tracePt t="35940" x="4181475" y="4781550"/>
          <p14:tracePt t="35957" x="4191000" y="4781550"/>
          <p14:tracePt t="35974" x="4195763" y="4781550"/>
          <p14:tracePt t="35991" x="4205288" y="4781550"/>
          <p14:tracePt t="36007" x="4210050" y="4781550"/>
          <p14:tracePt t="36080" x="4214813" y="478155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do loop</a:t>
            </a:r>
            <a:endParaRPr lang="ko-KR" altLang="en-US" smtClean="0"/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523875" y="2100263"/>
            <a:ext cx="6084888" cy="3794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DoLoop_1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 = 1;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("value of x : %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d%n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x 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x++;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&lt;= 10 );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6824663" y="2100263"/>
            <a:ext cx="2305050" cy="3794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9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21"/>
    </mc:Choice>
    <mc:Fallback xmlns="">
      <p:transition spd="slow" advTm="3032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93" x="4176713" y="4729163"/>
          <p14:tracePt t="700" x="4124325" y="4657725"/>
          <p14:tracePt t="708" x="4062413" y="4586288"/>
          <p14:tracePt t="716" x="3995738" y="4510088"/>
          <p14:tracePt t="730" x="3819525" y="4324350"/>
          <p14:tracePt t="747" x="3619500" y="4081463"/>
          <p14:tracePt t="781" x="3357563" y="3800475"/>
          <p14:tracePt t="814" x="3133725" y="3609975"/>
          <p14:tracePt t="831" x="3043238" y="3543300"/>
          <p14:tracePt t="847" x="2924175" y="3467100"/>
          <p14:tracePt t="864" x="2857500" y="3429000"/>
          <p14:tracePt t="880" x="2790825" y="3390900"/>
          <p14:tracePt t="897" x="2686050" y="3348038"/>
          <p14:tracePt t="914" x="2624138" y="3333750"/>
          <p14:tracePt t="930" x="2571750" y="3314700"/>
          <p14:tracePt t="947" x="2519363" y="3295650"/>
          <p14:tracePt t="964" x="2457450" y="3267075"/>
          <p14:tracePt t="980" x="2414588" y="3257550"/>
          <p14:tracePt t="997" x="2381250" y="3238500"/>
          <p14:tracePt t="1014" x="2357438" y="3219450"/>
          <p14:tracePt t="1030" x="2338388" y="3200400"/>
          <p14:tracePt t="1047" x="2328863" y="3195638"/>
          <p14:tracePt t="1064" x="2328863" y="3190875"/>
          <p14:tracePt t="1331" x="2324100" y="3190875"/>
          <p14:tracePt t="1339" x="2319338" y="3186113"/>
          <p14:tracePt t="1347" x="2309813" y="3181350"/>
          <p14:tracePt t="1364" x="2300288" y="3171825"/>
          <p14:tracePt t="1380" x="2286000" y="3157538"/>
          <p14:tracePt t="1397" x="2243138" y="3133725"/>
          <p14:tracePt t="1430" x="2166938" y="3090863"/>
          <p14:tracePt t="1464" x="2100263" y="3048000"/>
          <p14:tracePt t="1480" x="2085975" y="3038475"/>
          <p14:tracePt t="1497" x="2081213" y="3028950"/>
          <p14:tracePt t="1514" x="2076450" y="3024188"/>
          <p14:tracePt t="1530" x="2066925" y="3019425"/>
          <p14:tracePt t="1564" x="2062163" y="3019425"/>
          <p14:tracePt t="1933" x="2081213" y="3028950"/>
          <p14:tracePt t="1940" x="2119313" y="3043238"/>
          <p14:tracePt t="1947" x="2152650" y="3048000"/>
          <p14:tracePt t="1964" x="2238375" y="3071813"/>
          <p14:tracePt t="1980" x="2343150" y="3095625"/>
          <p14:tracePt t="2014" x="2500313" y="3109913"/>
          <p14:tracePt t="2047" x="2538413" y="3109913"/>
          <p14:tracePt t="2064" x="2543175" y="3109913"/>
          <p14:tracePt t="2080" x="2543175" y="3114675"/>
          <p14:tracePt t="2097" x="2533650" y="3124200"/>
          <p14:tracePt t="2114" x="2457450" y="3152775"/>
          <p14:tracePt t="2131" x="2224088" y="3243263"/>
          <p14:tracePt t="2147" x="2085975" y="3295650"/>
          <p14:tracePt t="2164" x="1914525" y="3362325"/>
          <p14:tracePt t="2180" x="1771650" y="3405188"/>
          <p14:tracePt t="2197" x="1628775" y="3452813"/>
          <p14:tracePt t="2213" x="1576388" y="3471863"/>
          <p14:tracePt t="2230" x="1524000" y="3490913"/>
          <p14:tracePt t="2247" x="1471613" y="3505200"/>
          <p14:tracePt t="2263" x="1390650" y="3529013"/>
          <p14:tracePt t="2280" x="1357313" y="3548063"/>
          <p14:tracePt t="2297" x="1319213" y="3562350"/>
          <p14:tracePt t="2314" x="1271588" y="3600450"/>
          <p14:tracePt t="2330" x="1228725" y="3638550"/>
          <p14:tracePt t="2347" x="1204913" y="3667125"/>
          <p14:tracePt t="2364" x="1181100" y="3690938"/>
          <p14:tracePt t="2380" x="1171575" y="3705225"/>
          <p14:tracePt t="2397" x="1166813" y="3709988"/>
          <p14:tracePt t="2616" x="1166813" y="3771900"/>
          <p14:tracePt t="2623" x="1157288" y="3848100"/>
          <p14:tracePt t="2631" x="1157288" y="3938588"/>
          <p14:tracePt t="2647" x="1157288" y="4062413"/>
          <p14:tracePt t="2664" x="1162050" y="4186238"/>
          <p14:tracePt t="2680" x="1162050" y="4419600"/>
          <p14:tracePt t="2697" x="1162050" y="4662488"/>
          <p14:tracePt t="2713" x="1162050" y="4810125"/>
          <p14:tracePt t="2730" x="1162050" y="4943475"/>
          <p14:tracePt t="2747" x="1162050" y="5067300"/>
          <p14:tracePt t="2763" x="1162050" y="5100638"/>
          <p14:tracePt t="2780" x="1162050" y="5124450"/>
          <p14:tracePt t="2797" x="1162050" y="5143500"/>
          <p14:tracePt t="2814" x="1162050" y="5167313"/>
          <p14:tracePt t="2830" x="1162050" y="5172075"/>
          <p14:tracePt t="2847" x="1162050" y="5181600"/>
          <p14:tracePt t="2863" x="1162050" y="5186363"/>
          <p14:tracePt t="2880" x="1162050" y="5195888"/>
          <p14:tracePt t="2983" x="1162050" y="5191125"/>
          <p14:tracePt t="2990" x="1162050" y="5181600"/>
          <p14:tracePt t="2998" x="1176338" y="5162550"/>
          <p14:tracePt t="3013" x="1204913" y="5091113"/>
          <p14:tracePt t="3030" x="1228725" y="5005388"/>
          <p14:tracePt t="3047" x="1252538" y="4933950"/>
          <p14:tracePt t="3063" x="1262063" y="4843463"/>
          <p14:tracePt t="3080" x="1281113" y="4719638"/>
          <p14:tracePt t="3097" x="1290638" y="4572000"/>
          <p14:tracePt t="3114" x="1314450" y="4467225"/>
          <p14:tracePt t="3130" x="1333500" y="4381500"/>
          <p14:tracePt t="3147" x="1352550" y="4343400"/>
          <p14:tracePt t="3163" x="1362075" y="4314825"/>
          <p14:tracePt t="3180" x="1400175" y="4257675"/>
          <p14:tracePt t="3197" x="1423988" y="4219575"/>
          <p14:tracePt t="3214" x="1452563" y="4171950"/>
          <p14:tracePt t="3230" x="1495425" y="4119563"/>
          <p14:tracePt t="3247" x="1533525" y="4043363"/>
          <p14:tracePt t="3264" x="1566863" y="3995738"/>
          <p14:tracePt t="3280" x="1600200" y="3957638"/>
          <p14:tracePt t="3297" x="1647825" y="3890963"/>
          <p14:tracePt t="3313" x="1714500" y="3805238"/>
          <p14:tracePt t="3330" x="1747838" y="3767138"/>
          <p14:tracePt t="3347" x="1771650" y="3738563"/>
          <p14:tracePt t="3364" x="1795463" y="3705225"/>
          <p14:tracePt t="3380" x="1804988" y="3695700"/>
          <p14:tracePt t="3397" x="1819275" y="3676650"/>
          <p14:tracePt t="3413" x="1828800" y="3667125"/>
          <p14:tracePt t="3430" x="1852613" y="3648075"/>
          <p14:tracePt t="3447" x="1871663" y="3629025"/>
          <p14:tracePt t="3463" x="1909763" y="3614738"/>
          <p14:tracePt t="3480" x="1947863" y="3600450"/>
          <p14:tracePt t="3497" x="2014538" y="3586163"/>
          <p14:tracePt t="3513" x="2057400" y="3581400"/>
          <p14:tracePt t="3530" x="2095500" y="3576638"/>
          <p14:tracePt t="3547" x="2133600" y="3562350"/>
          <p14:tracePt t="3563" x="2166938" y="3552825"/>
          <p14:tracePt t="3580" x="2185988" y="3548063"/>
          <p14:tracePt t="3597" x="2195513" y="3543300"/>
          <p14:tracePt t="3614" x="2214563" y="3529013"/>
          <p14:tracePt t="3630" x="2233613" y="3524250"/>
          <p14:tracePt t="3647" x="2238375" y="3524250"/>
          <p14:tracePt t="3664" x="2247900" y="3524250"/>
          <p14:tracePt t="3732" x="2238375" y="3524250"/>
          <p14:tracePt t="3738" x="2228850" y="3524250"/>
          <p14:tracePt t="3747" x="2195513" y="3524250"/>
          <p14:tracePt t="3763" x="2095500" y="3529013"/>
          <p14:tracePt t="3780" x="1976438" y="3543300"/>
          <p14:tracePt t="3797" x="1862138" y="3557588"/>
          <p14:tracePt t="3813" x="1790700" y="3557588"/>
          <p14:tracePt t="3830" x="1733550" y="3557588"/>
          <p14:tracePt t="3847" x="1685925" y="3557588"/>
          <p14:tracePt t="3863" x="1614488" y="3552825"/>
          <p14:tracePt t="3880" x="1590675" y="3538538"/>
          <p14:tracePt t="3897" x="1571625" y="3514725"/>
          <p14:tracePt t="3913" x="1547813" y="3443288"/>
          <p14:tracePt t="3930" x="1524000" y="3324225"/>
          <p14:tracePt t="3947" x="1524000" y="3271838"/>
          <p14:tracePt t="3963" x="1533525" y="3238500"/>
          <p14:tracePt t="3980" x="1552575" y="3181350"/>
          <p14:tracePt t="3997" x="1566863" y="3157538"/>
          <p14:tracePt t="4013" x="1609725" y="3133725"/>
          <p14:tracePt t="4030" x="1643063" y="3114675"/>
          <p14:tracePt t="4047" x="1719263" y="3095625"/>
          <p14:tracePt t="4063" x="1771650" y="3090863"/>
          <p14:tracePt t="4080" x="1824038" y="3095625"/>
          <p14:tracePt t="4097" x="1876425" y="3119438"/>
          <p14:tracePt t="4113" x="1943100" y="3148013"/>
          <p14:tracePt t="4130" x="1971675" y="3171825"/>
          <p14:tracePt t="4147" x="1995488" y="3195638"/>
          <p14:tracePt t="4164" x="2014538" y="3238500"/>
          <p14:tracePt t="4180" x="2024063" y="3252788"/>
          <p14:tracePt t="4197" x="2028825" y="3267075"/>
          <p14:tracePt t="4213" x="2028825" y="3271838"/>
          <p14:tracePt t="4230" x="2028825" y="3281363"/>
          <p14:tracePt t="4247" x="2028825" y="3290888"/>
          <p14:tracePt t="4280" x="2028825" y="3295650"/>
          <p14:tracePt t="4297" x="2028825" y="3300413"/>
          <p14:tracePt t="5098" x="2033588" y="3305175"/>
          <p14:tracePt t="5119" x="2033588" y="3309938"/>
          <p14:tracePt t="5126" x="2038350" y="3324225"/>
          <p14:tracePt t="5134" x="2052638" y="3348038"/>
          <p14:tracePt t="5147" x="2057400" y="3376613"/>
          <p14:tracePt t="5163" x="2085975" y="3452813"/>
          <p14:tracePt t="5197" x="2119313" y="3552825"/>
          <p14:tracePt t="5230" x="2162175" y="3667125"/>
          <p14:tracePt t="5247" x="2190750" y="3719513"/>
          <p14:tracePt t="5263" x="2224088" y="3776663"/>
          <p14:tracePt t="5280" x="2314575" y="3867150"/>
          <p14:tracePt t="5297" x="2386013" y="3924300"/>
          <p14:tracePt t="5313" x="2457450" y="3990975"/>
          <p14:tracePt t="5330" x="2500313" y="4052888"/>
          <p14:tracePt t="5347" x="2552700" y="4110038"/>
          <p14:tracePt t="5363" x="2590800" y="4138613"/>
          <p14:tracePt t="5380" x="2628900" y="4176713"/>
          <p14:tracePt t="5397" x="2671763" y="4214813"/>
          <p14:tracePt t="5413" x="2681288" y="4229100"/>
          <p14:tracePt t="5430" x="2690813" y="4252913"/>
          <p14:tracePt t="5618" x="2771775" y="4248150"/>
          <p14:tracePt t="5625" x="2862263" y="4233863"/>
          <p14:tracePt t="5633" x="2962275" y="4214813"/>
          <p14:tracePt t="5647" x="3209925" y="4186238"/>
          <p14:tracePt t="5663" x="3395663" y="4167188"/>
          <p14:tracePt t="5680" x="3619500" y="4157663"/>
          <p14:tracePt t="5697" x="3805238" y="4157663"/>
          <p14:tracePt t="5714" x="4043363" y="4162425"/>
          <p14:tracePt t="5730" x="4176713" y="4162425"/>
          <p14:tracePt t="5746" x="4267200" y="4176713"/>
          <p14:tracePt t="5763" x="4319588" y="4176713"/>
          <p14:tracePt t="5780" x="4362450" y="4176713"/>
          <p14:tracePt t="5797" x="4371975" y="4176713"/>
          <p14:tracePt t="5813" x="4386263" y="4176713"/>
          <p14:tracePt t="5830" x="4395788" y="4176713"/>
          <p14:tracePt t="5847" x="4400550" y="4176713"/>
          <p14:tracePt t="6081" x="4457700" y="4176713"/>
          <p14:tracePt t="6088" x="4557713" y="4171950"/>
          <p14:tracePt t="6096" x="4667250" y="4171950"/>
          <p14:tracePt t="6113" x="4848225" y="4176713"/>
          <p14:tracePt t="6130" x="5033963" y="4176713"/>
          <p14:tracePt t="6147" x="5300663" y="4176713"/>
          <p14:tracePt t="6180" x="5514975" y="4176713"/>
          <p14:tracePt t="6213" x="5719763" y="4186238"/>
          <p14:tracePt t="6230" x="5762625" y="4186238"/>
          <p14:tracePt t="6247" x="5791200" y="4186238"/>
          <p14:tracePt t="6263" x="5834063" y="4181475"/>
          <p14:tracePt t="6280" x="5862638" y="4176713"/>
          <p14:tracePt t="6297" x="5881688" y="4176713"/>
          <p14:tracePt t="6313" x="5910263" y="4176713"/>
          <p14:tracePt t="6330" x="5938838" y="4176713"/>
          <p14:tracePt t="6347" x="5948363" y="4176713"/>
          <p14:tracePt t="6363" x="5953125" y="4176713"/>
          <p14:tracePt t="6380" x="5957888" y="4176713"/>
          <p14:tracePt t="6397" x="5962650" y="4176713"/>
          <p14:tracePt t="6448" x="5953125" y="4176713"/>
          <p14:tracePt t="6455" x="5905500" y="4171950"/>
          <p14:tracePt t="6463" x="5838825" y="4171950"/>
          <p14:tracePt t="6481" x="5643563" y="4171950"/>
          <p14:tracePt t="6497" x="5395913" y="4171950"/>
          <p14:tracePt t="6513" x="4976813" y="4186238"/>
          <p14:tracePt t="6530" x="4767263" y="4186238"/>
          <p14:tracePt t="6547" x="4567238" y="4186238"/>
          <p14:tracePt t="6563" x="4433888" y="4186238"/>
          <p14:tracePt t="6580" x="4300538" y="4186238"/>
          <p14:tracePt t="6597" x="4229100" y="4186238"/>
          <p14:tracePt t="6613" x="4186238" y="4186238"/>
          <p14:tracePt t="6630" x="4162425" y="4186238"/>
          <p14:tracePt t="6647" x="4157663" y="4186238"/>
          <p14:tracePt t="6663" x="4152900" y="4186238"/>
          <p14:tracePt t="6697" x="4205288" y="4186238"/>
          <p14:tracePt t="6713" x="4319588" y="4176713"/>
          <p14:tracePt t="6730" x="4519613" y="4176713"/>
          <p14:tracePt t="6747" x="4719638" y="4191000"/>
          <p14:tracePt t="6763" x="5086350" y="4200525"/>
          <p14:tracePt t="6780" x="5253038" y="4210050"/>
          <p14:tracePt t="6797" x="5386388" y="4214813"/>
          <p14:tracePt t="6813" x="5500688" y="4214813"/>
          <p14:tracePt t="6830" x="5595938" y="4214813"/>
          <p14:tracePt t="6846" x="5638800" y="4214813"/>
          <p14:tracePt t="6863" x="5667375" y="4214813"/>
          <p14:tracePt t="6880" x="5686425" y="4214813"/>
          <p14:tracePt t="6896" x="5695950" y="4214813"/>
          <p14:tracePt t="6913" x="5700713" y="4214813"/>
          <p14:tracePt t="6930" x="5705475" y="4214813"/>
          <p14:tracePt t="6946" x="5715000" y="4214813"/>
          <p14:tracePt t="7182" x="5472113" y="4257675"/>
          <p14:tracePt t="7189" x="5138738" y="4333875"/>
          <p14:tracePt t="7196" x="4719638" y="4400550"/>
          <p14:tracePt t="7213" x="3971925" y="4524375"/>
          <p14:tracePt t="7230" x="3438525" y="4562475"/>
          <p14:tracePt t="7247" x="2900363" y="4586288"/>
          <p14:tracePt t="7263" x="2733675" y="4581525"/>
          <p14:tracePt t="7280" x="2628900" y="4576763"/>
          <p14:tracePt t="7297" x="2586038" y="4562475"/>
          <p14:tracePt t="7313" x="2562225" y="4552950"/>
          <p14:tracePt t="7330" x="2562225" y="4548188"/>
          <p14:tracePt t="7533" x="2524125" y="4548188"/>
          <p14:tracePt t="7541" x="2476500" y="4552950"/>
          <p14:tracePt t="7549" x="2428875" y="4557713"/>
          <p14:tracePt t="7563" x="2338388" y="4572000"/>
          <p14:tracePt t="7580" x="2224088" y="4581525"/>
          <p14:tracePt t="7596" x="2100263" y="4591050"/>
          <p14:tracePt t="7613" x="1995488" y="4591050"/>
          <p14:tracePt t="7630" x="1905000" y="4591050"/>
          <p14:tracePt t="7647" x="1866900" y="4581525"/>
          <p14:tracePt t="7663" x="1847850" y="4581525"/>
          <p14:tracePt t="7680" x="1833563" y="4581525"/>
          <p14:tracePt t="7696" x="1828800" y="4581525"/>
          <p14:tracePt t="7713" x="1819275" y="4581525"/>
          <p14:tracePt t="7730" x="1814513" y="4581525"/>
          <p14:tracePt t="7747" x="1809750" y="4581525"/>
          <p14:tracePt t="7763" x="1800225" y="4581525"/>
          <p14:tracePt t="7780" x="1776413" y="4572000"/>
          <p14:tracePt t="7796" x="1733550" y="4572000"/>
          <p14:tracePt t="7813" x="1643063" y="4572000"/>
          <p14:tracePt t="7830" x="1581150" y="4572000"/>
          <p14:tracePt t="7847" x="1533525" y="4572000"/>
          <p14:tracePt t="7863" x="1457325" y="4572000"/>
          <p14:tracePt t="7880" x="1400175" y="4572000"/>
          <p14:tracePt t="7897" x="1352550" y="4572000"/>
          <p14:tracePt t="7913" x="1304925" y="4562475"/>
          <p14:tracePt t="7930" x="1252538" y="4552950"/>
          <p14:tracePt t="7946" x="1228725" y="4543425"/>
          <p14:tracePt t="7963" x="1219200" y="4529138"/>
          <p14:tracePt t="7980" x="1200150" y="4476750"/>
          <p14:tracePt t="7996" x="1195388" y="4381500"/>
          <p14:tracePt t="8013" x="1195388" y="4338638"/>
          <p14:tracePt t="8030" x="1214438" y="4300538"/>
          <p14:tracePt t="8047" x="1228725" y="4276725"/>
          <p14:tracePt t="8063" x="1304925" y="4238625"/>
          <p14:tracePt t="8080" x="1376363" y="4224338"/>
          <p14:tracePt t="8096" x="1457325" y="4224338"/>
          <p14:tracePt t="8113" x="1590675" y="4224338"/>
          <p14:tracePt t="8130" x="1662113" y="4224338"/>
          <p14:tracePt t="8146" x="1709738" y="4233863"/>
          <p14:tracePt t="8163" x="1743075" y="4243388"/>
          <p14:tracePt t="8180" x="1766888" y="4252913"/>
          <p14:tracePt t="8196" x="1776413" y="4257675"/>
          <p14:tracePt t="8213" x="1795463" y="4281488"/>
          <p14:tracePt t="8230" x="1804988" y="4310063"/>
          <p14:tracePt t="8246" x="1809750" y="4371975"/>
          <p14:tracePt t="8263" x="1809750" y="4405313"/>
          <p14:tracePt t="8280" x="1804988" y="4438650"/>
          <p14:tracePt t="8297" x="1781175" y="4462463"/>
          <p14:tracePt t="8313" x="1728788" y="4510088"/>
          <p14:tracePt t="8330" x="1690688" y="4538663"/>
          <p14:tracePt t="8346" x="1647825" y="4562475"/>
          <p14:tracePt t="8363" x="1590675" y="4586288"/>
          <p14:tracePt t="8380" x="1538288" y="4600575"/>
          <p14:tracePt t="8396" x="1481138" y="4605338"/>
          <p14:tracePt t="8413" x="1419225" y="4605338"/>
          <p14:tracePt t="8430" x="1352550" y="4591050"/>
          <p14:tracePt t="8446" x="1328738" y="4581525"/>
          <p14:tracePt t="8463" x="1309688" y="4576763"/>
          <p14:tracePt t="8480" x="1300163" y="4572000"/>
          <p14:tracePt t="8496" x="1285875" y="4538663"/>
          <p14:tracePt t="8513" x="1281113" y="4467225"/>
          <p14:tracePt t="8530" x="1281113" y="4410075"/>
          <p14:tracePt t="8547" x="1304925" y="4348163"/>
          <p14:tracePt t="8563" x="1333500" y="4310063"/>
          <p14:tracePt t="8580" x="1385888" y="4281488"/>
          <p14:tracePt t="8596" x="1423988" y="4257675"/>
          <p14:tracePt t="8613" x="1490663" y="4248150"/>
          <p14:tracePt t="8630" x="1543050" y="4238625"/>
          <p14:tracePt t="8646" x="1590675" y="4243388"/>
          <p14:tracePt t="8664" x="1647825" y="4276725"/>
          <p14:tracePt t="8680" x="1681163" y="4305300"/>
          <p14:tracePt t="8696" x="1704975" y="4329113"/>
          <p14:tracePt t="8713" x="1714500" y="4343400"/>
          <p14:tracePt t="8730" x="1724025" y="4357688"/>
          <p14:tracePt t="8746" x="1728788" y="4381500"/>
          <p14:tracePt t="8763" x="1728788" y="4400550"/>
          <p14:tracePt t="8780" x="1714500" y="4424363"/>
          <p14:tracePt t="8796" x="1681163" y="4467225"/>
          <p14:tracePt t="8813" x="1657350" y="4491038"/>
          <p14:tracePt t="8830" x="1624013" y="4514850"/>
          <p14:tracePt t="8846" x="1595438" y="4538663"/>
          <p14:tracePt t="8863" x="1538288" y="4562475"/>
          <p14:tracePt t="8880" x="1490663" y="4576763"/>
          <p14:tracePt t="8896" x="1438275" y="4576763"/>
          <p14:tracePt t="8913" x="1362075" y="4562475"/>
          <p14:tracePt t="8930" x="1333500" y="4557713"/>
          <p14:tracePt t="8946" x="1309688" y="4543425"/>
          <p14:tracePt t="8963" x="1295400" y="4533900"/>
          <p14:tracePt t="8980" x="1271588" y="4500563"/>
          <p14:tracePt t="8996" x="1266825" y="4452938"/>
          <p14:tracePt t="9013" x="1266825" y="4391025"/>
          <p14:tracePt t="9030" x="1281113" y="4329113"/>
          <p14:tracePt t="9046" x="1314450" y="4271963"/>
          <p14:tracePt t="9063" x="1352550" y="4248150"/>
          <p14:tracePt t="9080" x="1404938" y="4224338"/>
          <p14:tracePt t="9097" x="1476375" y="4210050"/>
          <p14:tracePt t="9113" x="1519238" y="4205288"/>
          <p14:tracePt t="9130" x="1552575" y="4205288"/>
          <p14:tracePt t="9146" x="1595438" y="4214813"/>
          <p14:tracePt t="9163" x="1662113" y="4243388"/>
          <p14:tracePt t="9180" x="1690688" y="4267200"/>
          <p14:tracePt t="9196" x="1724025" y="4295775"/>
          <p14:tracePt t="9213" x="1747838" y="4329113"/>
          <p14:tracePt t="9230" x="1776413" y="4376738"/>
          <p14:tracePt t="9246" x="1785938" y="4391025"/>
          <p14:tracePt t="9263" x="1790700" y="4400550"/>
          <p14:tracePt t="9280" x="1795463" y="4414838"/>
          <p14:tracePt t="9296" x="1804988" y="4433888"/>
          <p14:tracePt t="9313" x="1819275" y="4457700"/>
          <p14:tracePt t="9330" x="1819275" y="4486275"/>
          <p14:tracePt t="9347" x="1819275" y="4524375"/>
          <p14:tracePt t="9363" x="1809750" y="4548188"/>
          <p14:tracePt t="9380" x="1785938" y="4572000"/>
          <p14:tracePt t="9396" x="1757363" y="4595813"/>
          <p14:tracePt t="9398" x="1738313" y="4605338"/>
          <p14:tracePt t="9413" x="1685925" y="4633913"/>
          <p14:tracePt t="9430" x="1633538" y="4638675"/>
          <p14:tracePt t="9446" x="1600200" y="4638675"/>
          <p14:tracePt t="9463" x="1562100" y="4638675"/>
          <p14:tracePt t="9480" x="1514475" y="4614863"/>
          <p14:tracePt t="9496" x="1485900" y="4600575"/>
          <p14:tracePt t="9513" x="1462088" y="4576763"/>
          <p14:tracePt t="9530" x="1423988" y="4557713"/>
          <p14:tracePt t="9546" x="1414463" y="4533900"/>
          <p14:tracePt t="9563" x="1400175" y="4505325"/>
          <p14:tracePt t="9579" x="1404938" y="4452938"/>
          <p14:tracePt t="9597" x="1423988" y="4362450"/>
          <p14:tracePt t="9613" x="1443038" y="4319588"/>
          <p14:tracePt t="9630" x="1462088" y="4286250"/>
          <p14:tracePt t="9646" x="1471613" y="4271963"/>
          <p14:tracePt t="9663" x="1514475" y="4248150"/>
          <p14:tracePt t="9680" x="1557338" y="4248150"/>
          <p14:tracePt t="9696" x="1590675" y="4248150"/>
          <p14:tracePt t="9713" x="1638300" y="4257675"/>
          <p14:tracePt t="9730" x="1666875" y="4267200"/>
          <p14:tracePt t="9746" x="1690688" y="4286250"/>
          <p14:tracePt t="9763" x="1709738" y="4300538"/>
          <p14:tracePt t="9780" x="1728788" y="4333875"/>
          <p14:tracePt t="9796" x="1747838" y="4357688"/>
          <p14:tracePt t="9813" x="1757363" y="4381500"/>
          <p14:tracePt t="9830" x="1766888" y="4395788"/>
          <p14:tracePt t="9846" x="1776413" y="4414838"/>
          <p14:tracePt t="9863" x="1776413" y="4419600"/>
          <p14:tracePt t="9880" x="1776413" y="4424363"/>
          <p14:tracePt t="9896" x="1776413" y="4433888"/>
          <p14:tracePt t="9913" x="1776413" y="4438650"/>
          <p14:tracePt t="9930" x="1776413" y="4443413"/>
          <p14:tracePt t="9946" x="1776413" y="4452938"/>
          <p14:tracePt t="9963" x="1766888" y="4486275"/>
          <p14:tracePt t="9980" x="1762125" y="4505325"/>
          <p14:tracePt t="9996" x="1762125" y="4514850"/>
          <p14:tracePt t="10013" x="1762125" y="4519613"/>
          <p14:tracePt t="10030" x="1762125" y="4529138"/>
          <p14:tracePt t="10514" x="1752600" y="4529138"/>
          <p14:tracePt t="10522" x="1733550" y="4529138"/>
          <p14:tracePt t="10529" x="1719263" y="4529138"/>
          <p14:tracePt t="10546" x="1681163" y="4529138"/>
          <p14:tracePt t="10563" x="1638300" y="4529138"/>
          <p14:tracePt t="10580" x="1562100" y="4519613"/>
          <p14:tracePt t="10596" x="1519238" y="4514850"/>
          <p14:tracePt t="10629" x="1462088" y="4500563"/>
          <p14:tracePt t="10663" x="1438275" y="4500563"/>
          <p14:tracePt t="10680" x="1433513" y="4500563"/>
          <p14:tracePt t="10696" x="1428750" y="4500563"/>
          <p14:tracePt t="10713" x="1423988" y="4500563"/>
          <p14:tracePt t="11491" x="1419225" y="4500563"/>
          <p14:tracePt t="11513" x="1414463" y="4500563"/>
          <p14:tracePt t="11557" x="1409700" y="4500563"/>
          <p14:tracePt t="11572" x="1404938" y="4500563"/>
          <p14:tracePt t="11608" x="1400175" y="4500563"/>
          <p14:tracePt t="11623" x="1395413" y="4500563"/>
          <p14:tracePt t="11674" x="1390650" y="4500563"/>
          <p14:tracePt t="11696" x="1385888" y="4500563"/>
          <p14:tracePt t="12534" x="1400175" y="4500563"/>
          <p14:tracePt t="12540" x="1419225" y="4500563"/>
          <p14:tracePt t="12549" x="1438275" y="4500563"/>
          <p14:tracePt t="12564" x="1457325" y="4495800"/>
          <p14:tracePt t="12580" x="1481138" y="4495800"/>
          <p14:tracePt t="12596" x="1495425" y="4495800"/>
          <p14:tracePt t="12629" x="1524000" y="4495800"/>
          <p14:tracePt t="12663" x="1566863" y="4495800"/>
          <p14:tracePt t="12679" x="1600200" y="4495800"/>
          <p14:tracePt t="12696" x="1614488" y="4491038"/>
          <p14:tracePt t="12713" x="1628775" y="4491038"/>
          <p14:tracePt t="12729" x="1638300" y="4491038"/>
          <p14:tracePt t="12746" x="1647825" y="4491038"/>
          <p14:tracePt t="12763" x="1652588" y="4491038"/>
          <p14:tracePt t="12780" x="1666875" y="4491038"/>
          <p14:tracePt t="12797" x="1685925" y="4486275"/>
          <p14:tracePt t="12813" x="1695450" y="4486275"/>
          <p14:tracePt t="12829" x="1714500" y="4486275"/>
          <p14:tracePt t="12846" x="1719263" y="4486275"/>
          <p14:tracePt t="12863" x="1728788" y="4486275"/>
          <p14:tracePt t="12879" x="1733550" y="4486275"/>
          <p14:tracePt t="13876" x="1757363" y="4500563"/>
          <p14:tracePt t="13884" x="1781175" y="4514850"/>
          <p14:tracePt t="13896" x="1800225" y="4524375"/>
          <p14:tracePt t="13913" x="1857375" y="4567238"/>
          <p14:tracePt t="13929" x="1890713" y="4600575"/>
          <p14:tracePt t="13946" x="1928813" y="4624388"/>
          <p14:tracePt t="13979" x="1985963" y="4686300"/>
          <p14:tracePt t="14013" x="2019300" y="4719638"/>
          <p14:tracePt t="14030" x="2052638" y="4743450"/>
          <p14:tracePt t="14046" x="2076450" y="4767263"/>
          <p14:tracePt t="14063" x="2114550" y="4795838"/>
          <p14:tracePt t="14079" x="2152650" y="4829175"/>
          <p14:tracePt t="14096" x="2205038" y="4886325"/>
          <p14:tracePt t="14113" x="2228850" y="4914900"/>
          <p14:tracePt t="14130" x="2238375" y="4933950"/>
          <p14:tracePt t="14146" x="2247900" y="4943475"/>
          <p14:tracePt t="14162" x="2257425" y="4953000"/>
          <p14:tracePt t="14179" x="2262188" y="4957763"/>
          <p14:tracePt t="14196" x="2266950" y="4962525"/>
          <p14:tracePt t="14213" x="2266950" y="4967288"/>
          <p14:tracePt t="14640" x="2276475" y="4962525"/>
          <p14:tracePt t="14648" x="2290763" y="4957763"/>
          <p14:tracePt t="14655" x="2314575" y="4953000"/>
          <p14:tracePt t="14662" x="2333625" y="4948238"/>
          <p14:tracePt t="14679" x="2405063" y="4938713"/>
          <p14:tracePt t="14696" x="2486025" y="4933950"/>
          <p14:tracePt t="14713" x="2614613" y="4914900"/>
          <p14:tracePt t="14746" x="2724150" y="4900613"/>
          <p14:tracePt t="14779" x="2886075" y="4900613"/>
          <p14:tracePt t="14796" x="2957513" y="4900613"/>
          <p14:tracePt t="14812" x="3024188" y="4900613"/>
          <p14:tracePt t="14830" x="3086100" y="4900613"/>
          <p14:tracePt t="14846" x="3119438" y="4900613"/>
          <p14:tracePt t="14862" x="3143250" y="4900613"/>
          <p14:tracePt t="14879" x="3157538" y="4900613"/>
          <p14:tracePt t="14896" x="3171825" y="4900613"/>
          <p14:tracePt t="14913" x="3176588" y="4900613"/>
          <p14:tracePt t="14929" x="3181350" y="4900613"/>
          <p14:tracePt t="14946" x="3186113" y="4900613"/>
          <p14:tracePt t="14962" x="3190875" y="4900613"/>
          <p14:tracePt t="15579" x="3119438" y="4924425"/>
          <p14:tracePt t="15586" x="3000375" y="4962525"/>
          <p14:tracePt t="15596" x="2862263" y="5005388"/>
          <p14:tracePt t="15613" x="2662238" y="5053013"/>
          <p14:tracePt t="15630" x="2424113" y="5091113"/>
          <p14:tracePt t="15646" x="2266950" y="5091113"/>
          <p14:tracePt t="15662" x="2152650" y="5076825"/>
          <p14:tracePt t="15696" x="2033588" y="5043488"/>
          <p14:tracePt t="15729" x="2014538" y="5033963"/>
          <p14:tracePt t="15746" x="2005013" y="5024438"/>
          <p14:tracePt t="15762" x="1995488" y="5014913"/>
          <p14:tracePt t="15779" x="1990725" y="5010150"/>
          <p14:tracePt t="15796" x="1962150" y="4986338"/>
          <p14:tracePt t="15812" x="1914525" y="4953000"/>
          <p14:tracePt t="15829" x="1843088" y="4914900"/>
          <p14:tracePt t="15846" x="1785938" y="4886325"/>
          <p14:tracePt t="15862" x="1743075" y="4872038"/>
          <p14:tracePt t="15879" x="1681163" y="4848225"/>
          <p14:tracePt t="15896" x="1647825" y="4843463"/>
          <p14:tracePt t="15912" x="1633538" y="4838700"/>
          <p14:tracePt t="15929" x="1624013" y="4838700"/>
          <p14:tracePt t="15946" x="1619250" y="4838700"/>
          <p14:tracePt t="16202" x="1585913" y="4810125"/>
          <p14:tracePt t="16210" x="1538288" y="4757738"/>
          <p14:tracePt t="16217" x="1476375" y="4705350"/>
          <p14:tracePt t="16229" x="1400175" y="4652963"/>
          <p14:tracePt t="16247" x="1262063" y="4543425"/>
          <p14:tracePt t="16263" x="1195388" y="4495800"/>
          <p14:tracePt t="16279" x="1152525" y="4457700"/>
          <p14:tracePt t="16312" x="1023938" y="4291013"/>
          <p14:tracePt t="16346" x="952500" y="4157663"/>
          <p14:tracePt t="16362" x="933450" y="4124325"/>
          <p14:tracePt t="16379" x="904875" y="4043363"/>
          <p14:tracePt t="16396" x="900113" y="3971925"/>
          <p14:tracePt t="16413" x="900113" y="3905250"/>
          <p14:tracePt t="16429" x="900113" y="3824288"/>
          <p14:tracePt t="16446" x="919163" y="3743325"/>
          <p14:tracePt t="16462" x="933450" y="3705225"/>
          <p14:tracePt t="16479" x="952500" y="3676650"/>
          <p14:tracePt t="16496" x="985838" y="3614738"/>
          <p14:tracePt t="16512" x="1004888" y="3557588"/>
          <p14:tracePt t="16529" x="1028700" y="3514725"/>
          <p14:tracePt t="16546" x="1052513" y="3481388"/>
          <p14:tracePt t="16563" x="1095375" y="3448050"/>
          <p14:tracePt t="16579" x="1143000" y="3419475"/>
          <p14:tracePt t="16596" x="1195388" y="3390900"/>
          <p14:tracePt t="16612" x="1252538" y="3371850"/>
          <p14:tracePt t="16629" x="1314450" y="3352800"/>
          <p14:tracePt t="16646" x="1347788" y="3348038"/>
          <p14:tracePt t="16662" x="1385888" y="3348038"/>
          <p14:tracePt t="16679" x="1447800" y="3367088"/>
          <p14:tracePt t="16696" x="1490663" y="3395663"/>
          <p14:tracePt t="16712" x="1538288" y="3419475"/>
          <p14:tracePt t="16729" x="1576388" y="3443288"/>
          <p14:tracePt t="16746" x="1624013" y="3481388"/>
          <p14:tracePt t="16762" x="1647825" y="3495675"/>
          <p14:tracePt t="16779" x="1671638" y="3509963"/>
          <p14:tracePt t="16796" x="1681163" y="3519488"/>
          <p14:tracePt t="16812" x="1700213" y="3538538"/>
          <p14:tracePt t="16829" x="1724025" y="3562350"/>
          <p14:tracePt t="16846" x="1733550" y="3586163"/>
          <p14:tracePt t="16863" x="1757363" y="3614738"/>
          <p14:tracePt t="16879" x="1766888" y="3624263"/>
          <p14:tracePt t="16896" x="1771650" y="3629025"/>
          <p14:tracePt t="16913" x="1776413" y="3657600"/>
          <p14:tracePt t="16929" x="1785938" y="3705225"/>
          <p14:tracePt t="16946" x="1800225" y="3733800"/>
          <p14:tracePt t="16962" x="1804988" y="3743325"/>
          <p14:tracePt t="16979" x="1804988" y="3752850"/>
          <p14:tracePt t="16996" x="1804988" y="3762375"/>
          <p14:tracePt t="17012" x="1804988" y="3771900"/>
          <p14:tracePt t="17046" x="1804988" y="3776663"/>
          <p14:tracePt t="17062" x="1804988" y="3786188"/>
          <p14:tracePt t="17079" x="1814513" y="3814763"/>
          <p14:tracePt t="17096" x="1814513" y="3824288"/>
          <p14:tracePt t="17113" x="1819275" y="3843338"/>
          <p14:tracePt t="17129" x="1819275" y="3857625"/>
          <p14:tracePt t="17146" x="1819275" y="3871913"/>
          <p14:tracePt t="17162" x="1819275" y="3876675"/>
          <p14:tracePt t="17179" x="1819275" y="3886200"/>
          <p14:tracePt t="17196" x="1819275" y="3890963"/>
          <p14:tracePt t="17229" x="1819275" y="3900488"/>
          <p14:tracePt t="17246" x="1819275" y="3905250"/>
          <p14:tracePt t="17262" x="1819275" y="3910013"/>
          <p14:tracePt t="17297" x="1819275" y="3914775"/>
          <p14:tracePt t="17314" x="1819275" y="3919538"/>
          <p14:tracePt t="17329" x="1819275" y="3924300"/>
          <p14:tracePt t="17346" x="1819275" y="3929063"/>
          <p14:tracePt t="17371" x="1824038" y="3929063"/>
          <p14:tracePt t="17379" x="1828800" y="3933825"/>
          <p14:tracePt t="17396" x="1828800" y="3938588"/>
          <p14:tracePt t="17412" x="1833563" y="3948113"/>
          <p14:tracePt t="17429" x="1833563" y="3957638"/>
          <p14:tracePt t="17446" x="1833563" y="3967163"/>
          <p14:tracePt t="17480" x="1833563" y="3971925"/>
          <p14:tracePt t="17972" x="1824038" y="3990975"/>
          <p14:tracePt t="17980" x="1804988" y="4010025"/>
          <p14:tracePt t="17986" x="1776413" y="4019550"/>
          <p14:tracePt t="17996" x="1757363" y="4033838"/>
          <p14:tracePt t="18012" x="1728788" y="4048125"/>
          <p14:tracePt t="18029" x="1719263" y="4057650"/>
          <p14:tracePt t="18062" x="1700213" y="4067175"/>
          <p14:tracePt t="18096" x="1624013" y="4076700"/>
          <p14:tracePt t="18113" x="1571625" y="4090988"/>
          <p14:tracePt t="18129" x="1528763" y="4090988"/>
          <p14:tracePt t="18146" x="1476375" y="4090988"/>
          <p14:tracePt t="18163" x="1423988" y="4090988"/>
          <p14:tracePt t="18179" x="1404938" y="4090988"/>
          <p14:tracePt t="18196" x="1390650" y="4090988"/>
          <p14:tracePt t="18212" x="1385888" y="4090988"/>
          <p14:tracePt t="18229" x="1376363" y="4090988"/>
          <p14:tracePt t="18246" x="1371600" y="4090988"/>
          <p14:tracePt t="18262" x="1366838" y="4090988"/>
          <p14:tracePt t="19301" x="1381125" y="4090988"/>
          <p14:tracePt t="19308" x="1409700" y="4090988"/>
          <p14:tracePt t="19315" x="1443038" y="4081463"/>
          <p14:tracePt t="19329" x="1528763" y="4067175"/>
          <p14:tracePt t="19346" x="1643063" y="4048125"/>
          <p14:tracePt t="19362" x="1766888" y="4033838"/>
          <p14:tracePt t="19396" x="2038350" y="4010025"/>
          <p14:tracePt t="19429" x="2290763" y="3990975"/>
          <p14:tracePt t="19446" x="2381250" y="3990975"/>
          <p14:tracePt t="19462" x="2490788" y="3990975"/>
          <p14:tracePt t="19479" x="2581275" y="3990975"/>
          <p14:tracePt t="19496" x="2686050" y="3990975"/>
          <p14:tracePt t="19513" x="2809875" y="3990975"/>
          <p14:tracePt t="19529" x="2876550" y="3995738"/>
          <p14:tracePt t="19546" x="2947988" y="4000500"/>
          <p14:tracePt t="19562" x="3028950" y="4010025"/>
          <p14:tracePt t="19579" x="3157538" y="4024313"/>
          <p14:tracePt t="19596" x="3228975" y="4038600"/>
          <p14:tracePt t="19612" x="3281363" y="4043363"/>
          <p14:tracePt t="19629" x="3328988" y="4052888"/>
          <p14:tracePt t="19646" x="3405188" y="4052888"/>
          <p14:tracePt t="19662" x="3462338" y="4052888"/>
          <p14:tracePt t="19679" x="3505200" y="4057650"/>
          <p14:tracePt t="19696" x="3552825" y="4057650"/>
          <p14:tracePt t="19712" x="3562350" y="4057650"/>
          <p14:tracePt t="19939" x="3614738" y="4057650"/>
          <p14:tracePt t="19946" x="3690938" y="4057650"/>
          <p14:tracePt t="19953" x="3757613" y="4057650"/>
          <p14:tracePt t="19962" x="3824288" y="4057650"/>
          <p14:tracePt t="19979" x="3938588" y="4057650"/>
          <p14:tracePt t="19995" x="4062413" y="4067175"/>
          <p14:tracePt t="20012" x="4252913" y="4081463"/>
          <p14:tracePt t="20029" x="4333875" y="4090988"/>
          <p14:tracePt t="20046" x="4391025" y="4105275"/>
          <p14:tracePt t="20062" x="4433888" y="4105275"/>
          <p14:tracePt t="20079" x="4500563" y="4105275"/>
          <p14:tracePt t="20096" x="4552950" y="4105275"/>
          <p14:tracePt t="20112" x="4610100" y="4105275"/>
          <p14:tracePt t="20129" x="4691063" y="4105275"/>
          <p14:tracePt t="20145" x="4743450" y="4105275"/>
          <p14:tracePt t="20162" x="4776788" y="4105275"/>
          <p14:tracePt t="20179" x="4814888" y="4105275"/>
          <p14:tracePt t="20196" x="4867275" y="4105275"/>
          <p14:tracePt t="20212" x="4910138" y="4105275"/>
          <p14:tracePt t="20229" x="4957763" y="4110038"/>
          <p14:tracePt t="20246" x="5010150" y="4114800"/>
          <p14:tracePt t="20262" x="5086350" y="4114800"/>
          <p14:tracePt t="20279" x="5119688" y="4114800"/>
          <p14:tracePt t="20295" x="5157788" y="4114800"/>
          <p14:tracePt t="20312" x="5186363" y="4114800"/>
          <p14:tracePt t="20329" x="5210175" y="4114800"/>
          <p14:tracePt t="20346" x="5229225" y="4114800"/>
          <p14:tracePt t="20362" x="5257800" y="4114800"/>
          <p14:tracePt t="20379" x="5291138" y="4114800"/>
          <p14:tracePt t="20395" x="5314950" y="4114800"/>
          <p14:tracePt t="20413" x="5334000" y="4110038"/>
          <p14:tracePt t="20429" x="5357813" y="4110038"/>
          <p14:tracePt t="20445" x="5376863" y="4110038"/>
          <p14:tracePt t="20462" x="5386388" y="4110038"/>
          <p14:tracePt t="20479" x="5391150" y="4110038"/>
          <p14:tracePt t="20495" x="5395913" y="4110038"/>
          <p14:tracePt t="20512" x="5405438" y="4110038"/>
          <p14:tracePt t="21914" x="5362575" y="4124325"/>
          <p14:tracePt t="21921" x="5305425" y="4148138"/>
          <p14:tracePt t="21929" x="5210175" y="4186238"/>
          <p14:tracePt t="21945" x="5062538" y="4248150"/>
          <p14:tracePt t="21963" x="4910138" y="4300538"/>
          <p14:tracePt t="21979" x="4610100" y="4433888"/>
          <p14:tracePt t="22012" x="4276725" y="4586288"/>
          <p14:tracePt t="22046" x="3871913" y="4738688"/>
          <p14:tracePt t="22062" x="3752850" y="4772025"/>
          <p14:tracePt t="22079" x="3638550" y="4791075"/>
          <p14:tracePt t="22095" x="3548063" y="4805363"/>
          <p14:tracePt t="22112" x="3448050" y="4819650"/>
          <p14:tracePt t="22129" x="3400425" y="4824413"/>
          <p14:tracePt t="22145" x="3357563" y="4829175"/>
          <p14:tracePt t="22162" x="3276600" y="4843463"/>
          <p14:tracePt t="22179" x="3209925" y="4843463"/>
          <p14:tracePt t="22195" x="3148013" y="4843463"/>
          <p14:tracePt t="22212" x="3090863" y="4843463"/>
          <p14:tracePt t="22229" x="3024188" y="4843463"/>
          <p14:tracePt t="22245" x="2981325" y="4843463"/>
          <p14:tracePt t="22262" x="2933700" y="4843463"/>
          <p14:tracePt t="22279" x="2871788" y="4843463"/>
          <p14:tracePt t="22295" x="2790825" y="4843463"/>
          <p14:tracePt t="22312" x="2743200" y="4843463"/>
          <p14:tracePt t="22329" x="2705100" y="4833938"/>
          <p14:tracePt t="22345" x="2686050" y="4833938"/>
          <p14:tracePt t="22362" x="2676525" y="4833938"/>
          <p14:tracePt t="22379" x="2671763" y="4833938"/>
          <p14:tracePt t="22395" x="2667000" y="4833938"/>
          <p14:tracePt t="22633" x="2619375" y="4843463"/>
          <p14:tracePt t="22640" x="2557463" y="4872038"/>
          <p14:tracePt t="22648" x="2500313" y="4886325"/>
          <p14:tracePt t="22662" x="2386013" y="4910138"/>
          <p14:tracePt t="22679" x="2305050" y="4929188"/>
          <p14:tracePt t="22695" x="2243138" y="4933950"/>
          <p14:tracePt t="22712" x="2200275" y="4933950"/>
          <p14:tracePt t="22729" x="2138363" y="4919663"/>
          <p14:tracePt t="22745" x="2105025" y="4905375"/>
          <p14:tracePt t="22762" x="2081213" y="4886325"/>
          <p14:tracePt t="22779" x="2057400" y="4862513"/>
          <p14:tracePt t="22795" x="2043113" y="4857750"/>
          <p14:tracePt t="22812" x="2038350" y="4833938"/>
          <p14:tracePt t="22829" x="2038350" y="4800600"/>
          <p14:tracePt t="22845" x="2062163" y="4714875"/>
          <p14:tracePt t="22862" x="2095500" y="4667250"/>
          <p14:tracePt t="22878" x="2171700" y="4619625"/>
          <p14:tracePt t="22895" x="2252663" y="4610100"/>
          <p14:tracePt t="22897" x="2290763" y="4614863"/>
          <p14:tracePt t="22912" x="2352675" y="4629150"/>
          <p14:tracePt t="22929" x="2395538" y="4648200"/>
          <p14:tracePt t="22945" x="2424113" y="4667250"/>
          <p14:tracePt t="22962" x="2466975" y="4691063"/>
          <p14:tracePt t="22979" x="2486025" y="4700588"/>
          <p14:tracePt t="22995" x="2500313" y="4710113"/>
          <p14:tracePt t="23012" x="2505075" y="4719638"/>
          <p14:tracePt t="23029" x="2514600" y="4724400"/>
          <p14:tracePt t="23045" x="2519363" y="4733925"/>
          <p14:tracePt t="23062" x="2528888" y="4752975"/>
          <p14:tracePt t="23079" x="2533650" y="4786313"/>
          <p14:tracePt t="23095" x="2543175" y="4819650"/>
          <p14:tracePt t="23112" x="2543175" y="4829175"/>
          <p14:tracePt t="23129" x="2543175" y="4838700"/>
          <p14:tracePt t="23145" x="2543175" y="4857750"/>
          <p14:tracePt t="23162" x="2533650" y="4886325"/>
          <p14:tracePt t="23179" x="2524125" y="4895850"/>
          <p14:tracePt t="23195" x="2514600" y="4910138"/>
          <p14:tracePt t="23212" x="2495550" y="4919663"/>
          <p14:tracePt t="23229" x="2486025" y="4924425"/>
          <p14:tracePt t="23245" x="2476500" y="4929188"/>
          <p14:tracePt t="23262" x="2462213" y="4933950"/>
          <p14:tracePt t="23279" x="2419350" y="4948238"/>
          <p14:tracePt t="23295" x="2371725" y="4948238"/>
          <p14:tracePt t="23312" x="2333625" y="4948238"/>
          <p14:tracePt t="23329" x="2305050" y="4948238"/>
          <p14:tracePt t="23345" x="2281238" y="4948238"/>
          <p14:tracePt t="23362" x="2276475" y="4948238"/>
          <p14:tracePt t="23378" x="2271713" y="4948238"/>
          <p14:tracePt t="23395" x="2262188" y="4948238"/>
          <p14:tracePt t="23412" x="2252663" y="4948238"/>
          <p14:tracePt t="23429" x="2247900" y="4943475"/>
          <p14:tracePt t="23445" x="2243138" y="4943475"/>
          <p14:tracePt t="23462" x="2238375" y="4938713"/>
          <p14:tracePt t="23479" x="2233613" y="4933950"/>
          <p14:tracePt t="23514" x="2228850" y="4933950"/>
          <p14:tracePt t="23529" x="2224088" y="4929188"/>
          <p14:tracePt t="23545" x="2224088" y="4924425"/>
          <p14:tracePt t="23562" x="2219325" y="4924425"/>
          <p14:tracePt t="23579" x="2195513" y="4900613"/>
          <p14:tracePt t="23595" x="2185988" y="4895850"/>
          <p14:tracePt t="23612" x="2181225" y="4891088"/>
          <p14:tracePt t="23628" x="2171700" y="4881563"/>
          <p14:tracePt t="23645" x="2162175" y="4876800"/>
          <p14:tracePt t="23679" x="2162175" y="4872038"/>
          <p14:tracePt t="23726" x="2157413" y="4872038"/>
          <p14:tracePt t="23742" x="2152650" y="4867275"/>
          <p14:tracePt t="23756" x="2152650" y="4862513"/>
          <p14:tracePt t="23829" x="2147888" y="4857750"/>
          <p14:tracePt t="23873" x="2143125" y="4852988"/>
          <p14:tracePt t="23880" x="2133600" y="4843463"/>
          <p14:tracePt t="23896" x="2128838" y="4838700"/>
          <p14:tracePt t="23903" x="2124075" y="4833938"/>
          <p14:tracePt t="23912" x="2114550" y="4833938"/>
          <p14:tracePt t="23928" x="2105025" y="4824413"/>
          <p14:tracePt t="23945" x="2100263" y="4819650"/>
          <p14:tracePt t="23962" x="2090738" y="4814888"/>
          <p14:tracePt t="23979" x="2085975" y="4814888"/>
          <p14:tracePt t="23995" x="2081213" y="4814888"/>
          <p14:tracePt t="24379" x="2114550" y="4810125"/>
          <p14:tracePt t="24387" x="2162175" y="4800600"/>
          <p14:tracePt t="24395" x="2205038" y="4800600"/>
          <p14:tracePt t="24429" x="2347913" y="4781550"/>
          <p14:tracePt t="24462" x="2514600" y="4757738"/>
          <p14:tracePt t="24479" x="2595563" y="4752975"/>
          <p14:tracePt t="24495" x="2657475" y="4752975"/>
          <p14:tracePt t="24512" x="2719388" y="4752975"/>
          <p14:tracePt t="24529" x="2738438" y="4752975"/>
          <p14:tracePt t="24545" x="2762250" y="4752975"/>
          <p14:tracePt t="24562" x="2781300" y="4752975"/>
          <p14:tracePt t="24578" x="2833688" y="4752975"/>
          <p14:tracePt t="24595" x="2881313" y="4767263"/>
          <p14:tracePt t="24612" x="2924175" y="4776788"/>
          <p14:tracePt t="24628" x="2967038" y="4795838"/>
          <p14:tracePt t="24645" x="2976563" y="4800600"/>
          <p14:tracePt t="24662" x="2986088" y="4800600"/>
          <p14:tracePt t="24679" x="2990850" y="4800600"/>
          <p14:tracePt t="24695" x="3000375" y="4800600"/>
          <p14:tracePt t="24712" x="3005138" y="4805363"/>
          <p14:tracePt t="24729" x="3014663" y="4810125"/>
          <p14:tracePt t="24745" x="3028950" y="4819650"/>
          <p14:tracePt t="24762" x="3043238" y="4819650"/>
          <p14:tracePt t="24778" x="3048000" y="4819650"/>
          <p14:tracePt t="24795" x="3052763" y="4819650"/>
          <p14:tracePt t="24812" x="3062288" y="4819650"/>
          <p14:tracePt t="25268" x="3238500" y="4705350"/>
          <p14:tracePt t="25275" x="3548063" y="4538663"/>
          <p14:tracePt t="25283" x="3857625" y="4381500"/>
          <p14:tracePt t="25295" x="4071938" y="4276725"/>
          <p14:tracePt t="25328" x="5010150" y="3862388"/>
          <p14:tracePt t="25362" x="5305425" y="3810000"/>
          <p14:tracePt t="25379" x="5381625" y="3810000"/>
          <p14:tracePt t="25395" x="5395913" y="3810000"/>
          <p14:tracePt t="25412" x="5414963" y="3810000"/>
          <p14:tracePt t="25429" x="5424488" y="3810000"/>
          <p14:tracePt t="25445" x="5429250" y="3810000"/>
          <p14:tracePt t="25462" x="5434013" y="3810000"/>
          <p14:tracePt t="25478" x="5448300" y="3814763"/>
          <p14:tracePt t="25495" x="5472113" y="3838575"/>
          <p14:tracePt t="25512" x="5495925" y="3848100"/>
          <p14:tracePt t="25528" x="5519738" y="3867150"/>
          <p14:tracePt t="25545" x="5543550" y="3886200"/>
          <p14:tracePt t="25562" x="5605463" y="3910013"/>
          <p14:tracePt t="25578" x="5667375" y="3924300"/>
          <p14:tracePt t="25595" x="5734050" y="3948113"/>
          <p14:tracePt t="25612" x="5795963" y="3971925"/>
          <p14:tracePt t="25628" x="5819775" y="3981450"/>
          <p14:tracePt t="25645" x="5829300" y="3986213"/>
          <p14:tracePt t="25662" x="5838825" y="3995738"/>
          <p14:tracePt t="25678" x="5848350" y="4000500"/>
          <p14:tracePt t="25695" x="5857875" y="4014788"/>
          <p14:tracePt t="25712" x="5867400" y="4038600"/>
          <p14:tracePt t="25728" x="5881688" y="4062413"/>
          <p14:tracePt t="25745" x="5891213" y="4076700"/>
          <p14:tracePt t="25762" x="5891213" y="4086225"/>
          <p14:tracePt t="25778" x="5891213" y="4090988"/>
          <p14:tracePt t="25795" x="5891213" y="4100513"/>
          <p14:tracePt t="25812" x="5891213" y="4105275"/>
          <p14:tracePt t="25828" x="5886450" y="4114800"/>
          <p14:tracePt t="25845" x="5834063" y="4148138"/>
          <p14:tracePt t="25862" x="5710238" y="4200525"/>
          <p14:tracePt t="25878" x="5643563" y="4214813"/>
          <p14:tracePt t="25895" x="5600700" y="4224338"/>
          <p14:tracePt t="25912" x="5572125" y="4219575"/>
          <p14:tracePt t="25928" x="5543550" y="4191000"/>
          <p14:tracePt t="25945" x="5519738" y="4162425"/>
          <p14:tracePt t="25962" x="5491163" y="4110038"/>
          <p14:tracePt t="25979" x="5472113" y="3990975"/>
          <p14:tracePt t="25995" x="5462588" y="3910013"/>
          <p14:tracePt t="26012" x="5462588" y="3848100"/>
          <p14:tracePt t="26028" x="5472113" y="3814763"/>
          <p14:tracePt t="26045" x="5481638" y="3771900"/>
          <p14:tracePt t="26062" x="5505450" y="3752850"/>
          <p14:tracePt t="26078" x="5543550" y="3733800"/>
          <p14:tracePt t="26095" x="5614988" y="3733800"/>
          <p14:tracePt t="26112" x="5724525" y="3748088"/>
          <p14:tracePt t="26128" x="5786438" y="3790950"/>
          <p14:tracePt t="26145" x="5848350" y="3833813"/>
          <p14:tracePt t="26162" x="5876925" y="3871913"/>
          <p14:tracePt t="26178" x="5910263" y="3919538"/>
          <p14:tracePt t="26195" x="5919788" y="3948113"/>
          <p14:tracePt t="26212" x="5919788" y="3976688"/>
          <p14:tracePt t="26229" x="5915025" y="4024313"/>
          <p14:tracePt t="26245" x="5895975" y="4062413"/>
          <p14:tracePt t="26262" x="5857875" y="4119563"/>
          <p14:tracePt t="26278" x="5815013" y="4167188"/>
          <p14:tracePt t="26295" x="5757863" y="4229100"/>
          <p14:tracePt t="26312" x="5710238" y="4262438"/>
          <p14:tracePt t="26328" x="5648325" y="4276725"/>
          <p14:tracePt t="26345" x="5586413" y="4281488"/>
          <p14:tracePt t="26362" x="5491163" y="4267200"/>
          <p14:tracePt t="26378" x="5434013" y="4229100"/>
          <p14:tracePt t="26395" x="5376863" y="4176713"/>
          <p14:tracePt t="26412" x="5305425" y="4071938"/>
          <p14:tracePt t="26428" x="5281613" y="3914775"/>
          <p14:tracePt t="26445" x="5281613" y="3781425"/>
          <p14:tracePt t="26462" x="5305425" y="3705225"/>
          <p14:tracePt t="26479" x="5343525" y="3652838"/>
          <p14:tracePt t="26495" x="5367338" y="3629025"/>
          <p14:tracePt t="26512" x="5414963" y="3619500"/>
          <p14:tracePt t="26528" x="5486400" y="3619500"/>
          <p14:tracePt t="26545" x="5595938" y="3667125"/>
          <p14:tracePt t="26562" x="5667375" y="3729038"/>
          <p14:tracePt t="26578" x="5724525" y="3810000"/>
          <p14:tracePt t="26595" x="5757863" y="3876675"/>
          <p14:tracePt t="26612" x="5772150" y="3962400"/>
          <p14:tracePt t="26628" x="5762625" y="4033838"/>
          <p14:tracePt t="26645" x="5743575" y="4095750"/>
          <p14:tracePt t="26662" x="5676900" y="4191000"/>
          <p14:tracePt t="26678" x="5605463" y="4248150"/>
          <p14:tracePt t="26695" x="5519738" y="4276725"/>
          <p14:tracePt t="26712" x="5429250" y="4291013"/>
          <p14:tracePt t="26728" x="5286375" y="4257675"/>
          <p14:tracePt t="26745" x="5229225" y="4224338"/>
          <p14:tracePt t="26762" x="5186363" y="4167188"/>
          <p14:tracePt t="26778" x="5157788" y="4129088"/>
          <p14:tracePt t="26795" x="5153025" y="4067175"/>
          <p14:tracePt t="26812" x="5172075" y="4019550"/>
          <p14:tracePt t="26829" x="5219700" y="3981450"/>
          <p14:tracePt t="26845" x="5334000" y="3919538"/>
          <p14:tracePt t="26862" x="5453063" y="3895725"/>
          <p14:tracePt t="26878" x="5576888" y="3900488"/>
          <p14:tracePt t="26895" x="5681663" y="3914775"/>
          <p14:tracePt t="26897" x="5715000" y="3929063"/>
          <p14:tracePt t="26912" x="5772150" y="3957638"/>
          <p14:tracePt t="26928" x="5810250" y="3967163"/>
          <p14:tracePt t="26945" x="5829300" y="3981450"/>
          <p14:tracePt t="26962" x="5834063" y="3990975"/>
          <p14:tracePt t="26978" x="5843588" y="4000500"/>
          <p14:tracePt t="26995" x="5843588" y="4014788"/>
          <p14:tracePt t="27012" x="5819775" y="4038600"/>
          <p14:tracePt t="27028" x="5715000" y="4095750"/>
          <p14:tracePt t="27045" x="5519738" y="4167188"/>
          <p14:tracePt t="27062" x="5414963" y="4171950"/>
          <p14:tracePt t="27078" x="5343525" y="4162425"/>
          <p14:tracePt t="27095" x="5286375" y="4124325"/>
          <p14:tracePt t="27112" x="5257800" y="4081463"/>
          <p14:tracePt t="27128" x="5272088" y="3986213"/>
          <p14:tracePt t="27145" x="5319713" y="3876675"/>
          <p14:tracePt t="27162" x="5414963" y="3795713"/>
          <p14:tracePt t="27178" x="5505450" y="3771900"/>
          <p14:tracePt t="27195" x="5600700" y="3771900"/>
          <p14:tracePt t="27212" x="5653088" y="3786188"/>
          <p14:tracePt t="27228" x="5686425" y="3810000"/>
          <p14:tracePt t="27245" x="5695950" y="3829050"/>
          <p14:tracePt t="27262" x="5700713" y="3867150"/>
          <p14:tracePt t="27278" x="5686425" y="3943350"/>
          <p14:tracePt t="27295" x="5648325" y="4010025"/>
          <p14:tracePt t="27312" x="5614988" y="4057650"/>
          <p14:tracePt t="27328" x="5591175" y="4081463"/>
          <p14:tracePt t="27345" x="5572125" y="4100513"/>
          <p14:tracePt t="27362" x="5562600" y="4105275"/>
          <p14:tracePt t="27378" x="5557838" y="4105275"/>
          <p14:tracePt t="27419" x="5553075" y="4105275"/>
          <p14:tracePt t="27660" x="5700713" y="4210050"/>
          <p14:tracePt t="27667" x="5967413" y="4391025"/>
          <p14:tracePt t="27678" x="6196013" y="4529138"/>
          <p14:tracePt t="27695" x="6662738" y="4814888"/>
          <p14:tracePt t="27712" x="7153275" y="5176838"/>
          <p14:tracePt t="27729" x="7372350" y="5305425"/>
          <p14:tracePt t="27745" x="7558088" y="5419725"/>
          <p14:tracePt t="27762" x="7672388" y="5524500"/>
          <p14:tracePt t="27778" x="7777163" y="5653088"/>
          <p14:tracePt t="27795" x="7796213" y="5686425"/>
          <p14:tracePt t="27812" x="7805738" y="5700713"/>
          <p14:tracePt t="27828" x="7810500" y="5715000"/>
          <p14:tracePt t="27845" x="7810500" y="5719763"/>
          <p14:tracePt t="27861" x="7810500" y="5724525"/>
          <p14:tracePt t="27896" x="7810500" y="5729288"/>
          <p14:tracePt t="27911" x="7796213" y="5734050"/>
          <p14:tracePt t="27928" x="7758113" y="5738813"/>
          <p14:tracePt t="27945" x="7681913" y="5738813"/>
          <p14:tracePt t="27962" x="7534275" y="5748338"/>
          <p14:tracePt t="27978" x="7400925" y="5748338"/>
          <p14:tracePt t="27995" x="7272338" y="5729288"/>
          <p14:tracePt t="28012" x="7215188" y="5719763"/>
          <p14:tracePt t="28028" x="7191375" y="5715000"/>
          <p14:tracePt t="28045" x="7191375" y="5710238"/>
          <p14:tracePt t="28062" x="7239000" y="5691188"/>
          <p14:tracePt t="28078" x="7643813" y="5600700"/>
          <p14:tracePt t="28095" x="7924800" y="5548313"/>
          <p14:tracePt t="28112" x="8191500" y="5495925"/>
          <p14:tracePt t="28128" x="8372475" y="5457825"/>
          <p14:tracePt t="28145" x="8534400" y="5434013"/>
          <p14:tracePt t="28162" x="8567738" y="5419725"/>
          <p14:tracePt t="28178" x="8591550" y="5419725"/>
          <p14:tracePt t="28218" x="8572500" y="5419725"/>
          <p14:tracePt t="28228" x="8529638" y="5419725"/>
          <p14:tracePt t="28245" x="8301038" y="5386388"/>
          <p14:tracePt t="28262" x="7553325" y="5248275"/>
          <p14:tracePt t="28279" x="6938963" y="5143500"/>
          <p14:tracePt t="28296" x="6319838" y="5029200"/>
          <p14:tracePt t="28312" x="5791200" y="4929188"/>
          <p14:tracePt t="28329" x="5167313" y="4843463"/>
          <p14:tracePt t="28345" x="4986338" y="4814888"/>
          <p14:tracePt t="28362" x="4862513" y="4814888"/>
          <p14:tracePt t="28378" x="4805363" y="4814888"/>
          <p14:tracePt t="28395" x="4772025" y="4814888"/>
          <p14:tracePt t="28412" x="4762500" y="4814888"/>
          <p14:tracePt t="28445" x="4762500" y="4810125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while loop vs do loop</a:t>
            </a:r>
            <a:endParaRPr lang="ko-KR" altLang="en-US" smtClean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523875" y="1090613"/>
            <a:ext cx="6084888" cy="5362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Do_While_Compare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 args[])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int x = 0;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int sum1 = 0;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do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	x ++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	sum1 += x;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} while (x &lt; 10 )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System.out.println(sum1);	// 55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int y = 0;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int sum2 = 0;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while ( y &lt; 10 )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	y ++;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	sum2 += y;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System.out.println(sum2);	// 55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99"/>
    </mc:Choice>
    <mc:Fallback xmlns="">
      <p:transition spd="slow" advTm="6159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31" x="4695825" y="4614863"/>
          <p14:tracePt t="738" x="4605338" y="4419600"/>
          <p14:tracePt t="745" x="4529138" y="4229100"/>
          <p14:tracePt t="757" x="4410075" y="3910013"/>
          <p14:tracePt t="774" x="4176713" y="3319463"/>
          <p14:tracePt t="791" x="4043363" y="2967038"/>
          <p14:tracePt t="807" x="3962400" y="2814638"/>
          <p14:tracePt t="841" x="3752850" y="2486025"/>
          <p14:tracePt t="874" x="3676650" y="2362200"/>
          <p14:tracePt t="891" x="3667125" y="2328863"/>
          <p14:tracePt t="907" x="3657600" y="2309813"/>
          <p14:tracePt t="923" x="3648075" y="2305050"/>
          <p14:tracePt t="940" x="3648075" y="2300288"/>
          <p14:tracePt t="1179" x="3609975" y="2276475"/>
          <p14:tracePt t="1186" x="3557588" y="2243138"/>
          <p14:tracePt t="1193" x="3486150" y="2205038"/>
          <p14:tracePt t="1207" x="3343275" y="2105025"/>
          <p14:tracePt t="1240" x="3100388" y="1943100"/>
          <p14:tracePt t="1290" x="2690813" y="1762125"/>
          <p14:tracePt t="1324" x="2619375" y="1738313"/>
          <p14:tracePt t="1340" x="2586038" y="1724025"/>
          <p14:tracePt t="1357" x="2562225" y="1714500"/>
          <p14:tracePt t="1374" x="2538413" y="1709738"/>
          <p14:tracePt t="1391" x="2505075" y="1695450"/>
          <p14:tracePt t="1407" x="2495550" y="1690688"/>
          <p14:tracePt t="1424" x="2486025" y="1681163"/>
          <p14:tracePt t="1440" x="2481263" y="1676400"/>
          <p14:tracePt t="1457" x="2471738" y="1676400"/>
          <p14:tracePt t="1474" x="2462213" y="1671638"/>
          <p14:tracePt t="1491" x="2447925" y="1662113"/>
          <p14:tracePt t="1507" x="2414588" y="1657350"/>
          <p14:tracePt t="1524" x="2357438" y="1652588"/>
          <p14:tracePt t="1540" x="2314575" y="1652588"/>
          <p14:tracePt t="1557" x="2266950" y="1652588"/>
          <p14:tracePt t="1574" x="2190750" y="1666875"/>
          <p14:tracePt t="1590" x="2128838" y="1671638"/>
          <p14:tracePt t="1607" x="2066925" y="1681163"/>
          <p14:tracePt t="1624" x="2009775" y="1681163"/>
          <p14:tracePt t="1640" x="1957388" y="1681163"/>
          <p14:tracePt t="1657" x="1933575" y="1676400"/>
          <p14:tracePt t="1674" x="1919288" y="1671638"/>
          <p14:tracePt t="1690" x="1909763" y="1662113"/>
          <p14:tracePt t="1707" x="1885950" y="1614488"/>
          <p14:tracePt t="1724" x="1871663" y="1571625"/>
          <p14:tracePt t="1740" x="1866900" y="1538288"/>
          <p14:tracePt t="1757" x="1866900" y="1495425"/>
          <p14:tracePt t="1774" x="1881188" y="1438275"/>
          <p14:tracePt t="1790" x="1900238" y="1414463"/>
          <p14:tracePt t="1807" x="1928813" y="1390650"/>
          <p14:tracePt t="1825" x="1990725" y="1357313"/>
          <p14:tracePt t="1841" x="2028825" y="1352550"/>
          <p14:tracePt t="1857" x="2066925" y="1347788"/>
          <p14:tracePt t="1873" x="2095500" y="1347788"/>
          <p14:tracePt t="1890" x="2143125" y="1366838"/>
          <p14:tracePt t="1907" x="2166938" y="1400175"/>
          <p14:tracePt t="1924" x="2200275" y="1452563"/>
          <p14:tracePt t="1940" x="2219325" y="1514475"/>
          <p14:tracePt t="1957" x="2233613" y="1562100"/>
          <p14:tracePt t="1973" x="2238375" y="1576388"/>
          <p14:tracePt t="1990" x="2238375" y="1581150"/>
          <p14:tracePt t="2007" x="2238375" y="1590675"/>
          <p14:tracePt t="2024" x="2238375" y="1595438"/>
          <p14:tracePt t="2134" x="2243138" y="1595438"/>
          <p14:tracePt t="2140" x="2247900" y="1595438"/>
          <p14:tracePt t="2148" x="2257425" y="1604963"/>
          <p14:tracePt t="2157" x="2276475" y="1609725"/>
          <p14:tracePt t="2174" x="2328863" y="1614488"/>
          <p14:tracePt t="2190" x="2443163" y="1628775"/>
          <p14:tracePt t="2207" x="2524125" y="1638300"/>
          <p14:tracePt t="2224" x="2628900" y="1652588"/>
          <p14:tracePt t="2240" x="2752725" y="1662113"/>
          <p14:tracePt t="2257" x="2924175" y="1671638"/>
          <p14:tracePt t="2273" x="2990850" y="1671638"/>
          <p14:tracePt t="2290" x="3071813" y="1671638"/>
          <p14:tracePt t="2307" x="3128963" y="1671638"/>
          <p14:tracePt t="2324" x="3224213" y="1671638"/>
          <p14:tracePt t="2340" x="3281363" y="1671638"/>
          <p14:tracePt t="2357" x="3333750" y="1671638"/>
          <p14:tracePt t="2374" x="3381375" y="1671638"/>
          <p14:tracePt t="2390" x="3457575" y="1676400"/>
          <p14:tracePt t="2407" x="3500438" y="1681163"/>
          <p14:tracePt t="2424" x="3543300" y="1681163"/>
          <p14:tracePt t="2440" x="3595688" y="1681163"/>
          <p14:tracePt t="2457" x="3619500" y="1681163"/>
          <p14:tracePt t="2474" x="3638550" y="1681163"/>
          <p14:tracePt t="2490" x="3648075" y="1681163"/>
          <p14:tracePt t="2507" x="3657600" y="1681163"/>
          <p14:tracePt t="2523" x="3667125" y="1681163"/>
          <p14:tracePt t="4430" x="3633788" y="1695450"/>
          <p14:tracePt t="4438" x="3586163" y="1714500"/>
          <p14:tracePt t="4445" x="3529013" y="1719263"/>
          <p14:tracePt t="4457" x="3471863" y="1738313"/>
          <p14:tracePt t="4474" x="3286125" y="1762125"/>
          <p14:tracePt t="4490" x="3176588" y="1762125"/>
          <p14:tracePt t="4523" x="3052763" y="1752600"/>
          <p14:tracePt t="4557" x="2938463" y="1724025"/>
          <p14:tracePt t="4573" x="2905125" y="1714500"/>
          <p14:tracePt t="4590" x="2862263" y="1704975"/>
          <p14:tracePt t="4607" x="2800350" y="1695450"/>
          <p14:tracePt t="4623" x="2738438" y="1690688"/>
          <p14:tracePt t="4640" x="2671763" y="1690688"/>
          <p14:tracePt t="4657" x="2547938" y="1690688"/>
          <p14:tracePt t="4673" x="2433638" y="1690688"/>
          <p14:tracePt t="4690" x="2333625" y="1690688"/>
          <p14:tracePt t="4707" x="2266950" y="1690688"/>
          <p14:tracePt t="4723" x="2181225" y="1690688"/>
          <p14:tracePt t="4740" x="2133600" y="1700213"/>
          <p14:tracePt t="4757" x="2081213" y="1700213"/>
          <p14:tracePt t="4773" x="2033588" y="1700213"/>
          <p14:tracePt t="4790" x="1947863" y="1700213"/>
          <p14:tracePt t="4807" x="1914525" y="1704975"/>
          <p14:tracePt t="4823" x="1866900" y="1714500"/>
          <p14:tracePt t="4840" x="1824038" y="1738313"/>
          <p14:tracePt t="4857" x="1743075" y="1824038"/>
          <p14:tracePt t="4873" x="1666875" y="1905000"/>
          <p14:tracePt t="4890" x="1609725" y="1966913"/>
          <p14:tracePt t="4907" x="1528763" y="2038350"/>
          <p14:tracePt t="4923" x="1485900" y="2085975"/>
          <p14:tracePt t="4940" x="1457325" y="2119313"/>
          <p14:tracePt t="4957" x="1423988" y="2157413"/>
          <p14:tracePt t="4974" x="1400175" y="2195513"/>
          <p14:tracePt t="4990" x="1400175" y="2209800"/>
          <p14:tracePt t="5201" x="1357313" y="2309813"/>
          <p14:tracePt t="5209" x="1309688" y="2414588"/>
          <p14:tracePt t="5216" x="1266825" y="2609850"/>
          <p14:tracePt t="5223" x="1190625" y="2924175"/>
          <p14:tracePt t="5240" x="1133475" y="3290888"/>
          <p14:tracePt t="5257" x="1109663" y="3686175"/>
          <p14:tracePt t="5274" x="1152525" y="4262438"/>
          <p14:tracePt t="5290" x="1190625" y="4510088"/>
          <p14:tracePt t="5307" x="1266825" y="4910138"/>
          <p14:tracePt t="5323" x="1323975" y="5143500"/>
          <p14:tracePt t="5340" x="1419225" y="5438775"/>
          <p14:tracePt t="5357" x="1471613" y="5610225"/>
          <p14:tracePt t="5373" x="1509713" y="5695950"/>
          <p14:tracePt t="5390" x="1543050" y="5762625"/>
          <p14:tracePt t="5407" x="1585913" y="5867400"/>
          <p14:tracePt t="5423" x="1614488" y="5929313"/>
          <p14:tracePt t="5440" x="1643063" y="5986463"/>
          <p14:tracePt t="5457" x="1666875" y="6024563"/>
          <p14:tracePt t="5473" x="1700213" y="6057900"/>
          <p14:tracePt t="5490" x="1738313" y="6086475"/>
          <p14:tracePt t="5507" x="1809750" y="6105525"/>
          <p14:tracePt t="5523" x="1981200" y="6119813"/>
          <p14:tracePt t="5540" x="2076450" y="6110288"/>
          <p14:tracePt t="5556" x="2181225" y="6067425"/>
          <p14:tracePt t="5573" x="2314575" y="6010275"/>
          <p14:tracePt t="5575" x="2386013" y="5962650"/>
          <p14:tracePt t="5590" x="2505075" y="5895975"/>
          <p14:tracePt t="5607" x="2595563" y="5848350"/>
          <p14:tracePt t="5623" x="2681288" y="5791200"/>
          <p14:tracePt t="5640" x="2781300" y="5734050"/>
          <p14:tracePt t="5657" x="2890838" y="5638800"/>
          <p14:tracePt t="5673" x="2986088" y="5553075"/>
          <p14:tracePt t="5690" x="3062288" y="5462588"/>
          <p14:tracePt t="5707" x="3171825" y="5291138"/>
          <p14:tracePt t="5724" x="3267075" y="5062538"/>
          <p14:tracePt t="5740" x="3333750" y="4881563"/>
          <p14:tracePt t="5757" x="3395663" y="4695825"/>
          <p14:tracePt t="5773" x="3490913" y="4410075"/>
          <p14:tracePt t="5790" x="3524250" y="4271963"/>
          <p14:tracePt t="5807" x="3552825" y="4114800"/>
          <p14:tracePt t="5823" x="3567113" y="3933825"/>
          <p14:tracePt t="5841" x="3567113" y="3709988"/>
          <p14:tracePt t="5857" x="3529013" y="3471863"/>
          <p14:tracePt t="5874" x="3471863" y="3290888"/>
          <p14:tracePt t="5890" x="3381375" y="3005138"/>
          <p14:tracePt t="5907" x="3328988" y="2857500"/>
          <p14:tracePt t="5923" x="3271838" y="2767013"/>
          <p14:tracePt t="5940" x="3205163" y="2686050"/>
          <p14:tracePt t="5957" x="3090863" y="2552700"/>
          <p14:tracePt t="5973" x="3028950" y="2476500"/>
          <p14:tracePt t="5990" x="2971800" y="2405063"/>
          <p14:tracePt t="6006" x="2943225" y="2366963"/>
          <p14:tracePt t="6023" x="2919413" y="2333625"/>
          <p14:tracePt t="6040" x="2909888" y="2319338"/>
          <p14:tracePt t="6057" x="2909888" y="2314575"/>
          <p14:tracePt t="6073" x="2909888" y="2309813"/>
          <p14:tracePt t="6735" x="2909888" y="2295525"/>
          <p14:tracePt t="6742" x="2914650" y="2295525"/>
          <p14:tracePt t="6750" x="2914650" y="2290763"/>
          <p14:tracePt t="6759" x="2919413" y="2286000"/>
          <p14:tracePt t="6773" x="2924175" y="2281238"/>
          <p14:tracePt t="6790" x="2924175" y="2276475"/>
          <p14:tracePt t="6806" x="2924175" y="2266950"/>
          <p14:tracePt t="6840" x="2924175" y="2243138"/>
          <p14:tracePt t="6873" x="2924175" y="2157413"/>
          <p14:tracePt t="6890" x="2924175" y="2114550"/>
          <p14:tracePt t="6907" x="2924175" y="2076450"/>
          <p14:tracePt t="6923" x="2924175" y="2057400"/>
          <p14:tracePt t="6940" x="2924175" y="2038350"/>
          <p14:tracePt t="6956" x="2924175" y="2028825"/>
          <p14:tracePt t="6973" x="2924175" y="2024063"/>
          <p14:tracePt t="6990" x="2924175" y="2019300"/>
          <p14:tracePt t="7007" x="2924175" y="2009775"/>
          <p14:tracePt t="8050" x="2905125" y="2009775"/>
          <p14:tracePt t="8057" x="2881313" y="2009775"/>
          <p14:tracePt t="8064" x="2857500" y="2009775"/>
          <p14:tracePt t="8074" x="2838450" y="2009775"/>
          <p14:tracePt t="8090" x="2795588" y="2009775"/>
          <p14:tracePt t="8106" x="2767013" y="2009775"/>
          <p14:tracePt t="8123" x="2733675" y="2009775"/>
          <p14:tracePt t="8156" x="2686050" y="2009775"/>
          <p14:tracePt t="8190" x="2633663" y="2009775"/>
          <p14:tracePt t="8206" x="2609850" y="2009775"/>
          <p14:tracePt t="8223" x="2595563" y="2009775"/>
          <p14:tracePt t="8240" x="2576513" y="2009775"/>
          <p14:tracePt t="8256" x="2562225" y="2009775"/>
          <p14:tracePt t="8273" x="2543175" y="2009775"/>
          <p14:tracePt t="8290" x="2524125" y="2009775"/>
          <p14:tracePt t="8306" x="2486025" y="2009775"/>
          <p14:tracePt t="8323" x="2462213" y="2009775"/>
          <p14:tracePt t="8340" x="2443163" y="2009775"/>
          <p14:tracePt t="8357" x="2424113" y="2009775"/>
          <p14:tracePt t="8373" x="2409825" y="2009775"/>
          <p14:tracePt t="8390" x="2390775" y="2005013"/>
          <p14:tracePt t="8407" x="2376488" y="2005013"/>
          <p14:tracePt t="8423" x="2347913" y="1990725"/>
          <p14:tracePt t="8440" x="2333625" y="1990725"/>
          <p14:tracePt t="8456" x="2319338" y="1985963"/>
          <p14:tracePt t="8473" x="2309813" y="1985963"/>
          <p14:tracePt t="8490" x="2290763" y="1981200"/>
          <p14:tracePt t="8506" x="2281238" y="1981200"/>
          <p14:tracePt t="8523" x="2266950" y="1981200"/>
          <p14:tracePt t="8540" x="2252663" y="1981200"/>
          <p14:tracePt t="8556" x="2224088" y="1971675"/>
          <p14:tracePt t="8573" x="2205038" y="1971675"/>
          <p14:tracePt t="8590" x="2181225" y="1971675"/>
          <p14:tracePt t="8606" x="2143125" y="1971675"/>
          <p14:tracePt t="8623" x="2109788" y="1971675"/>
          <p14:tracePt t="8640" x="2071688" y="1971675"/>
          <p14:tracePt t="8656" x="2043113" y="1976438"/>
          <p14:tracePt t="8673" x="1995488" y="1976438"/>
          <p14:tracePt t="8690" x="1966913" y="1976438"/>
          <p14:tracePt t="8706" x="1947863" y="1976438"/>
          <p14:tracePt t="8723" x="1924050" y="1976438"/>
          <p14:tracePt t="8740" x="1895475" y="1976438"/>
          <p14:tracePt t="8757" x="1871663" y="1985963"/>
          <p14:tracePt t="8773" x="1847850" y="1985963"/>
          <p14:tracePt t="8790" x="1819275" y="1985963"/>
          <p14:tracePt t="8806" x="1795463" y="1985963"/>
          <p14:tracePt t="8823" x="1766888" y="1990725"/>
          <p14:tracePt t="8840" x="1733550" y="1995488"/>
          <p14:tracePt t="8856" x="1685925" y="2009775"/>
          <p14:tracePt t="8873" x="1652588" y="2014538"/>
          <p14:tracePt t="8890" x="1624013" y="2024063"/>
          <p14:tracePt t="8906" x="1604963" y="2028825"/>
          <p14:tracePt t="8923" x="1557338" y="2028825"/>
          <p14:tracePt t="8940" x="1519238" y="2038350"/>
          <p14:tracePt t="8956" x="1490663" y="2047875"/>
          <p14:tracePt t="8973" x="1462088" y="2052638"/>
          <p14:tracePt t="8990" x="1428750" y="2062163"/>
          <p14:tracePt t="9006" x="1419225" y="2062163"/>
          <p14:tracePt t="9023" x="1414463" y="2062163"/>
          <p14:tracePt t="9040" x="1404938" y="2062163"/>
          <p14:tracePt t="9085" x="1414463" y="2062163"/>
          <p14:tracePt t="9092" x="1423988" y="2062163"/>
          <p14:tracePt t="9106" x="1462088" y="2062163"/>
          <p14:tracePt t="9123" x="1514475" y="2052638"/>
          <p14:tracePt t="9140" x="1581150" y="2047875"/>
          <p14:tracePt t="9156" x="1643063" y="2038350"/>
          <p14:tracePt t="9173" x="1724025" y="2038350"/>
          <p14:tracePt t="9190" x="1762125" y="2038350"/>
          <p14:tracePt t="9206" x="1795463" y="2038350"/>
          <p14:tracePt t="9223" x="1828800" y="2038350"/>
          <p14:tracePt t="9240" x="1843088" y="2038350"/>
          <p14:tracePt t="9256" x="1857375" y="2038350"/>
          <p14:tracePt t="9273" x="1871663" y="2038350"/>
          <p14:tracePt t="9290" x="1905000" y="2038350"/>
          <p14:tracePt t="9306" x="1928813" y="2033588"/>
          <p14:tracePt t="9323" x="1962150" y="2033588"/>
          <p14:tracePt t="9340" x="2000250" y="2033588"/>
          <p14:tracePt t="9356" x="2043113" y="2033588"/>
          <p14:tracePt t="9373" x="2071688" y="2033588"/>
          <p14:tracePt t="9390" x="2095500" y="2033588"/>
          <p14:tracePt t="9407" x="2109788" y="2033588"/>
          <p14:tracePt t="9423" x="2119313" y="2033588"/>
          <p14:tracePt t="9440" x="2124075" y="2033588"/>
          <p14:tracePt t="9456" x="2128838" y="2033588"/>
          <p14:tracePt t="10523" x="2124075" y="2038350"/>
          <p14:tracePt t="10531" x="2119313" y="2052638"/>
          <p14:tracePt t="10539" x="2105025" y="2071688"/>
          <p14:tracePt t="10556" x="2066925" y="2152650"/>
          <p14:tracePt t="10573" x="2024063" y="2271713"/>
          <p14:tracePt t="10575" x="2000250" y="2324100"/>
          <p14:tracePt t="10590" x="1962150" y="2400300"/>
          <p14:tracePt t="10606" x="1933575" y="2452688"/>
          <p14:tracePt t="10640" x="1881188" y="2562225"/>
          <p14:tracePt t="10673" x="1852613" y="2633663"/>
          <p14:tracePt t="10690" x="1847850" y="2662238"/>
          <p14:tracePt t="10706" x="1833563" y="2700338"/>
          <p14:tracePt t="10723" x="1828800" y="2719388"/>
          <p14:tracePt t="10740" x="1819275" y="2733675"/>
          <p14:tracePt t="10756" x="1814513" y="2743200"/>
          <p14:tracePt t="10773" x="1804988" y="2762250"/>
          <p14:tracePt t="10790" x="1800225" y="2776538"/>
          <p14:tracePt t="10806" x="1790700" y="2786063"/>
          <p14:tracePt t="10823" x="1766888" y="2805113"/>
          <p14:tracePt t="10840" x="1752600" y="2824163"/>
          <p14:tracePt t="10856" x="1728788" y="2833688"/>
          <p14:tracePt t="10873" x="1704975" y="2847975"/>
          <p14:tracePt t="10890" x="1657350" y="2862263"/>
          <p14:tracePt t="10906" x="1628775" y="2881313"/>
          <p14:tracePt t="10923" x="1590675" y="2890838"/>
          <p14:tracePt t="10940" x="1557338" y="2900363"/>
          <p14:tracePt t="10956" x="1509713" y="2900363"/>
          <p14:tracePt t="10973" x="1471613" y="2900363"/>
          <p14:tracePt t="10990" x="1452563" y="2895600"/>
          <p14:tracePt t="11006" x="1428750" y="2895600"/>
          <p14:tracePt t="11023" x="1409700" y="2895600"/>
          <p14:tracePt t="11040" x="1404938" y="2895600"/>
          <p14:tracePt t="11056" x="1400175" y="2895600"/>
          <p14:tracePt t="11073" x="1390650" y="2895600"/>
          <p14:tracePt t="11090" x="1381125" y="2895600"/>
          <p14:tracePt t="11126" x="1376363" y="2895600"/>
          <p14:tracePt t="11346" x="1409700" y="2895600"/>
          <p14:tracePt t="11353" x="1452563" y="2895600"/>
          <p14:tracePt t="11360" x="1481138" y="2895600"/>
          <p14:tracePt t="11373" x="1504950" y="2895600"/>
          <p14:tracePt t="11390" x="1571625" y="2895600"/>
          <p14:tracePt t="11406" x="1614488" y="2895600"/>
          <p14:tracePt t="11423" x="1647825" y="2895600"/>
          <p14:tracePt t="11440" x="1685925" y="2895600"/>
          <p14:tracePt t="11456" x="1733550" y="2895600"/>
          <p14:tracePt t="11473" x="1762125" y="2895600"/>
          <p14:tracePt t="11490" x="1781175" y="2895600"/>
          <p14:tracePt t="11506" x="1804988" y="2895600"/>
          <p14:tracePt t="11523" x="1809750" y="2895600"/>
          <p14:tracePt t="11539" x="1814513" y="2895600"/>
          <p14:tracePt t="11556" x="1824038" y="2895600"/>
          <p14:tracePt t="11594" x="1819275" y="2895600"/>
          <p14:tracePt t="11606" x="1809750" y="2895600"/>
          <p14:tracePt t="11623" x="1766888" y="2895600"/>
          <p14:tracePt t="11639" x="1643063" y="2909888"/>
          <p14:tracePt t="11656" x="1519238" y="2919413"/>
          <p14:tracePt t="11673" x="1371600" y="2919413"/>
          <p14:tracePt t="11690" x="1247775" y="2919413"/>
          <p14:tracePt t="11706" x="1195388" y="2914650"/>
          <p14:tracePt t="11723" x="1166813" y="2909888"/>
          <p14:tracePt t="11740" x="1147763" y="2909888"/>
          <p14:tracePt t="11756" x="1138238" y="2909888"/>
          <p14:tracePt t="11773" x="1128713" y="2909888"/>
          <p14:tracePt t="11816" x="1128713" y="2905125"/>
          <p14:tracePt t="11823" x="1133475" y="2905125"/>
          <p14:tracePt t="11839" x="1171575" y="2895600"/>
          <p14:tracePt t="11856" x="1262063" y="2895600"/>
          <p14:tracePt t="11873" x="1419225" y="2895600"/>
          <p14:tracePt t="11889" x="1509713" y="2895600"/>
          <p14:tracePt t="11906" x="1600200" y="2886075"/>
          <p14:tracePt t="11923" x="1690688" y="2876550"/>
          <p14:tracePt t="11940" x="1785938" y="2876550"/>
          <p14:tracePt t="11956" x="1824038" y="2871788"/>
          <p14:tracePt t="11973" x="1852613" y="2871788"/>
          <p14:tracePt t="11989" x="1866900" y="2871788"/>
          <p14:tracePt t="12006" x="1885950" y="2871788"/>
          <p14:tracePt t="12023" x="1895475" y="2871788"/>
          <p14:tracePt t="12040" x="1905000" y="2871788"/>
          <p14:tracePt t="12056" x="1914525" y="2871788"/>
          <p14:tracePt t="12073" x="1924050" y="2871788"/>
          <p14:tracePt t="12090" x="1928813" y="2871788"/>
          <p14:tracePt t="12106" x="1933575" y="2871788"/>
          <p14:tracePt t="12123" x="1943100" y="2871788"/>
          <p14:tracePt t="12454" x="1943100" y="2843213"/>
          <p14:tracePt t="12461" x="1952625" y="2795588"/>
          <p14:tracePt t="12473" x="1957388" y="2747963"/>
          <p14:tracePt t="12490" x="1957388" y="2605088"/>
          <p14:tracePt t="12506" x="1957388" y="2524125"/>
          <p14:tracePt t="12523" x="1957388" y="2486025"/>
          <p14:tracePt t="12556" x="1957388" y="2443163"/>
          <p14:tracePt t="12589" x="1957388" y="2428875"/>
          <p14:tracePt t="12606" x="1957388" y="2424113"/>
          <p14:tracePt t="12623" x="1962150" y="2414588"/>
          <p14:tracePt t="12639" x="1966913" y="2405063"/>
          <p14:tracePt t="12656" x="1976438" y="2400300"/>
          <p14:tracePt t="12673" x="1990725" y="2395538"/>
          <p14:tracePt t="12689" x="2009775" y="2386013"/>
          <p14:tracePt t="12706" x="2019300" y="2376488"/>
          <p14:tracePt t="12723" x="2033588" y="2371725"/>
          <p14:tracePt t="12739" x="2052638" y="2366963"/>
          <p14:tracePt t="12756" x="2057400" y="2362200"/>
          <p14:tracePt t="12773" x="2066925" y="2362200"/>
          <p14:tracePt t="12789" x="2071688" y="2357438"/>
          <p14:tracePt t="12806" x="2076450" y="2357438"/>
          <p14:tracePt t="12880" x="2071688" y="2357438"/>
          <p14:tracePt t="12887" x="2066925" y="2357438"/>
          <p14:tracePt t="12894" x="2057400" y="2357438"/>
          <p14:tracePt t="12906" x="2038350" y="2362200"/>
          <p14:tracePt t="12923" x="1990725" y="2366963"/>
          <p14:tracePt t="12940" x="1952625" y="2376488"/>
          <p14:tracePt t="12956" x="1919288" y="2386013"/>
          <p14:tracePt t="12973" x="1881188" y="2400300"/>
          <p14:tracePt t="12989" x="1809750" y="2424113"/>
          <p14:tracePt t="13006" x="1766888" y="2438400"/>
          <p14:tracePt t="13023" x="1714500" y="2443163"/>
          <p14:tracePt t="13039" x="1666875" y="2452688"/>
          <p14:tracePt t="13056" x="1604963" y="2452688"/>
          <p14:tracePt t="13073" x="1566863" y="2452688"/>
          <p14:tracePt t="13089" x="1538288" y="2447925"/>
          <p14:tracePt t="13106" x="1500188" y="2438400"/>
          <p14:tracePt t="13123" x="1476375" y="2433638"/>
          <p14:tracePt t="13139" x="1462088" y="2419350"/>
          <p14:tracePt t="13156" x="1452563" y="2414588"/>
          <p14:tracePt t="13173" x="1443038" y="2400300"/>
          <p14:tracePt t="13189" x="1438275" y="2376488"/>
          <p14:tracePt t="13206" x="1438275" y="2333625"/>
          <p14:tracePt t="13223" x="1462088" y="2257425"/>
          <p14:tracePt t="13239" x="1495425" y="2176463"/>
          <p14:tracePt t="13256" x="1519238" y="2138363"/>
          <p14:tracePt t="13273" x="1547813" y="2114550"/>
          <p14:tracePt t="13289" x="1585913" y="2090738"/>
          <p14:tracePt t="13306" x="1666875" y="2047875"/>
          <p14:tracePt t="13323" x="1719263" y="2038350"/>
          <p14:tracePt t="13340" x="1757363" y="2019300"/>
          <p14:tracePt t="13356" x="1795463" y="2005013"/>
          <p14:tracePt t="13373" x="1814513" y="2000250"/>
          <p14:tracePt t="13389" x="1833563" y="2000250"/>
          <p14:tracePt t="13406" x="1862138" y="2000250"/>
          <p14:tracePt t="13423" x="1909763" y="2000250"/>
          <p14:tracePt t="13439" x="1943100" y="2000250"/>
          <p14:tracePt t="13456" x="1971675" y="2000250"/>
          <p14:tracePt t="13473" x="1995488" y="2000250"/>
          <p14:tracePt t="13489" x="2019300" y="2005013"/>
          <p14:tracePt t="13506" x="2033588" y="2009775"/>
          <p14:tracePt t="13523" x="2038350" y="2019300"/>
          <p14:tracePt t="13539" x="2057400" y="2043113"/>
          <p14:tracePt t="13556" x="2066925" y="2081213"/>
          <p14:tracePt t="13573" x="2076450" y="2124075"/>
          <p14:tracePt t="13589" x="2081213" y="2157413"/>
          <p14:tracePt t="13606" x="2081213" y="2214563"/>
          <p14:tracePt t="13623" x="2081213" y="2233613"/>
          <p14:tracePt t="13639" x="2081213" y="2257425"/>
          <p14:tracePt t="13656" x="2076450" y="2271713"/>
          <p14:tracePt t="13673" x="2066925" y="2290763"/>
          <p14:tracePt t="13689" x="2062163" y="2305050"/>
          <p14:tracePt t="13706" x="2057400" y="2319338"/>
          <p14:tracePt t="13723" x="2043113" y="2333625"/>
          <p14:tracePt t="13739" x="2024063" y="2352675"/>
          <p14:tracePt t="13756" x="2014538" y="2362200"/>
          <p14:tracePt t="13773" x="1995488" y="2376488"/>
          <p14:tracePt t="13790" x="1938338" y="2414588"/>
          <p14:tracePt t="13806" x="1876425" y="2433638"/>
          <p14:tracePt t="13823" x="1804988" y="2447925"/>
          <p14:tracePt t="13839" x="1724025" y="2457450"/>
          <p14:tracePt t="13856" x="1633538" y="2443163"/>
          <p14:tracePt t="13873" x="1590675" y="2424113"/>
          <p14:tracePt t="13889" x="1557338" y="2405063"/>
          <p14:tracePt t="13906" x="1524000" y="2381250"/>
          <p14:tracePt t="13923" x="1514475" y="2371725"/>
          <p14:tracePt t="13939" x="1495425" y="2343150"/>
          <p14:tracePt t="13956" x="1490663" y="2300288"/>
          <p14:tracePt t="13973" x="1495425" y="2214563"/>
          <p14:tracePt t="13989" x="1504950" y="2171700"/>
          <p14:tracePt t="14006" x="1524000" y="2133600"/>
          <p14:tracePt t="14023" x="1538288" y="2105025"/>
          <p14:tracePt t="14039" x="1585913" y="2066925"/>
          <p14:tracePt t="14056" x="1638300" y="2038350"/>
          <p14:tracePt t="14073" x="1704975" y="2019300"/>
          <p14:tracePt t="14090" x="1766888" y="2005013"/>
          <p14:tracePt t="14106" x="1795463" y="1995488"/>
          <p14:tracePt t="14123" x="1828800" y="1995488"/>
          <p14:tracePt t="14139" x="1866900" y="1995488"/>
          <p14:tracePt t="14156" x="1919288" y="2005013"/>
          <p14:tracePt t="14173" x="1947863" y="2014538"/>
          <p14:tracePt t="14189" x="1985963" y="2028825"/>
          <p14:tracePt t="14206" x="2009775" y="2038350"/>
          <p14:tracePt t="14223" x="2043113" y="2062163"/>
          <p14:tracePt t="14239" x="2057400" y="2076450"/>
          <p14:tracePt t="14256" x="2076450" y="2114550"/>
          <p14:tracePt t="14273" x="2095500" y="2157413"/>
          <p14:tracePt t="14289" x="2109788" y="2200275"/>
          <p14:tracePt t="14306" x="2114550" y="2214563"/>
          <p14:tracePt t="14323" x="2114550" y="2228850"/>
          <p14:tracePt t="14339" x="2114550" y="2238375"/>
          <p14:tracePt t="14356" x="2114550" y="2243138"/>
          <p14:tracePt t="14373" x="2114550" y="2247900"/>
          <p14:tracePt t="14480" x="2114550" y="2252663"/>
          <p14:tracePt t="14487" x="2119313" y="2257425"/>
          <p14:tracePt t="14495" x="2124075" y="2262188"/>
          <p14:tracePt t="14506" x="2124075" y="2271713"/>
          <p14:tracePt t="14523" x="2147888" y="2362200"/>
          <p14:tracePt t="14539" x="2157413" y="2466975"/>
          <p14:tracePt t="14556" x="2157413" y="2543175"/>
          <p14:tracePt t="14573" x="2157413" y="2614613"/>
          <p14:tracePt t="14574" x="2147888" y="2643188"/>
          <p14:tracePt t="14589" x="2143125" y="2690813"/>
          <p14:tracePt t="14606" x="2128838" y="2743200"/>
          <p14:tracePt t="14623" x="2105025" y="2819400"/>
          <p14:tracePt t="14639" x="2085975" y="2890838"/>
          <p14:tracePt t="14656" x="2071688" y="2967038"/>
          <p14:tracePt t="14673" x="2066925" y="3005138"/>
          <p14:tracePt t="14689" x="2066925" y="3024188"/>
          <p14:tracePt t="14706" x="2066925" y="3038475"/>
          <p14:tracePt t="14723" x="2076450" y="3057525"/>
          <p14:tracePt t="14739" x="2085975" y="3076575"/>
          <p14:tracePt t="14756" x="2109788" y="3086100"/>
          <p14:tracePt t="14773" x="2143125" y="3109913"/>
          <p14:tracePt t="14789" x="2166938" y="3114675"/>
          <p14:tracePt t="14806" x="2200275" y="3119438"/>
          <p14:tracePt t="14823" x="2228850" y="3119438"/>
          <p14:tracePt t="14839" x="2271713" y="3119438"/>
          <p14:tracePt t="14856" x="2290763" y="3119438"/>
          <p14:tracePt t="14873" x="2309813" y="3119438"/>
          <p14:tracePt t="14889" x="2333625" y="3119438"/>
          <p14:tracePt t="14906" x="2352675" y="3119438"/>
          <p14:tracePt t="14923" x="2357438" y="3119438"/>
          <p14:tracePt t="14939" x="2362200" y="3119438"/>
          <p14:tracePt t="14956" x="2371725" y="3119438"/>
          <p14:tracePt t="15001" x="2362200" y="3128963"/>
          <p14:tracePt t="15008" x="2343150" y="3133725"/>
          <p14:tracePt t="15022" x="2290763" y="3148013"/>
          <p14:tracePt t="15039" x="2219325" y="3152775"/>
          <p14:tracePt t="15056" x="2147888" y="3162300"/>
          <p14:tracePt t="15072" x="2090738" y="3162300"/>
          <p14:tracePt t="15074" x="2071688" y="3157538"/>
          <p14:tracePt t="15089" x="2038350" y="3148013"/>
          <p14:tracePt t="15106" x="2014538" y="3128963"/>
          <p14:tracePt t="15123" x="1985963" y="3076575"/>
          <p14:tracePt t="15139" x="1985963" y="2952750"/>
          <p14:tracePt t="15156" x="2014538" y="2876550"/>
          <p14:tracePt t="15173" x="2038350" y="2828925"/>
          <p14:tracePt t="15189" x="2076450" y="2790825"/>
          <p14:tracePt t="15206" x="2162175" y="2733675"/>
          <p14:tracePt t="15222" x="2233613" y="2714625"/>
          <p14:tracePt t="15239" x="2328863" y="2705100"/>
          <p14:tracePt t="15256" x="2395538" y="2705100"/>
          <p14:tracePt t="15272" x="2500313" y="2743200"/>
          <p14:tracePt t="15289" x="2538413" y="2781300"/>
          <p14:tracePt t="15306" x="2581275" y="2828925"/>
          <p14:tracePt t="15323" x="2609850" y="2881313"/>
          <p14:tracePt t="15339" x="2614613" y="2900363"/>
          <p14:tracePt t="15356" x="2619375" y="2924175"/>
          <p14:tracePt t="15373" x="2619375" y="2938463"/>
          <p14:tracePt t="15389" x="2614613" y="2957513"/>
          <p14:tracePt t="15406" x="2600325" y="2967038"/>
          <p14:tracePt t="15422" x="2590800" y="2986088"/>
          <p14:tracePt t="15439" x="2566988" y="2995613"/>
          <p14:tracePt t="15456" x="2552700" y="3005138"/>
          <p14:tracePt t="15472" x="2547938" y="3009900"/>
          <p14:tracePt t="15489" x="2538413" y="3009900"/>
          <p14:tracePt t="15522" x="2533650" y="3009900"/>
          <p14:tracePt t="15539" x="2528888" y="3009900"/>
          <p14:tracePt t="15556" x="2514600" y="3009900"/>
          <p14:tracePt t="15573" x="2452688" y="3009900"/>
          <p14:tracePt t="15589" x="2395538" y="3009900"/>
          <p14:tracePt t="15606" x="2328863" y="3009900"/>
          <p14:tracePt t="15622" x="2224088" y="3024188"/>
          <p14:tracePt t="15639" x="2043113" y="3052763"/>
          <p14:tracePt t="15656" x="1962150" y="3067050"/>
          <p14:tracePt t="15673" x="1909763" y="3071813"/>
          <p14:tracePt t="15689" x="1866900" y="3086100"/>
          <p14:tracePt t="15706" x="1795463" y="3100388"/>
          <p14:tracePt t="15723" x="1752600" y="3100388"/>
          <p14:tracePt t="15739" x="1709738" y="3100388"/>
          <p14:tracePt t="15756" x="1652588" y="3100388"/>
          <p14:tracePt t="15772" x="1614488" y="3100388"/>
          <p14:tracePt t="15789" x="1571625" y="3100388"/>
          <p14:tracePt t="15806" x="1528763" y="3100388"/>
          <p14:tracePt t="15822" x="1481138" y="3095625"/>
          <p14:tracePt t="15839" x="1462088" y="3090863"/>
          <p14:tracePt t="15856" x="1443038" y="3090863"/>
          <p14:tracePt t="15872" x="1433513" y="3090863"/>
          <p14:tracePt t="15889" x="1423988" y="3090863"/>
          <p14:tracePt t="15906" x="1419225" y="3090863"/>
          <p14:tracePt t="17173" x="1428750" y="3095625"/>
          <p14:tracePt t="17181" x="1438275" y="3114675"/>
          <p14:tracePt t="17189" x="1452563" y="3133725"/>
          <p14:tracePt t="17207" x="1476375" y="3167063"/>
          <p14:tracePt t="17223" x="1509713" y="3195638"/>
          <p14:tracePt t="17239" x="1571625" y="3233738"/>
          <p14:tracePt t="17256" x="1600200" y="3252788"/>
          <p14:tracePt t="17289" x="1666875" y="3281363"/>
          <p14:tracePt t="17322" x="1724025" y="3305175"/>
          <p14:tracePt t="17340" x="1738313" y="3309938"/>
          <p14:tracePt t="17357" x="1752600" y="3319463"/>
          <p14:tracePt t="17372" x="1757363" y="3328988"/>
          <p14:tracePt t="17389" x="1766888" y="3328988"/>
          <p14:tracePt t="17406" x="1771650" y="3328988"/>
          <p14:tracePt t="17422" x="1776413" y="3338513"/>
          <p14:tracePt t="17439" x="1785938" y="3343275"/>
          <p14:tracePt t="17456" x="1809750" y="3352800"/>
          <p14:tracePt t="17472" x="1833563" y="3371850"/>
          <p14:tracePt t="17489" x="1881188" y="3381375"/>
          <p14:tracePt t="17506" x="1909763" y="3390900"/>
          <p14:tracePt t="17522" x="1938338" y="3395663"/>
          <p14:tracePt t="17539" x="2000250" y="3395663"/>
          <p14:tracePt t="17556" x="2033588" y="3395663"/>
          <p14:tracePt t="17572" x="2066925" y="3395663"/>
          <p14:tracePt t="17589" x="2090738" y="3395663"/>
          <p14:tracePt t="17606" x="2124075" y="3395663"/>
          <p14:tracePt t="17622" x="2133600" y="3395663"/>
          <p14:tracePt t="17639" x="2138363" y="3395663"/>
          <p14:tracePt t="17656" x="2143125" y="3395663"/>
          <p14:tracePt t="17672" x="2152650" y="3395663"/>
          <p14:tracePt t="17706" x="2162175" y="3395663"/>
          <p14:tracePt t="17722" x="2166938" y="3395663"/>
          <p14:tracePt t="17739" x="2171700" y="3395663"/>
          <p14:tracePt t="17826" x="2166938" y="3395663"/>
          <p14:tracePt t="17834" x="2162175" y="3400425"/>
          <p14:tracePt t="17842" x="2147888" y="3405188"/>
          <p14:tracePt t="17856" x="2119313" y="3424238"/>
          <p14:tracePt t="17872" x="2081213" y="3443288"/>
          <p14:tracePt t="17889" x="2052638" y="3452813"/>
          <p14:tracePt t="17906" x="2024063" y="3452813"/>
          <p14:tracePt t="17922" x="1990725" y="3452813"/>
          <p14:tracePt t="17939" x="1976438" y="3448050"/>
          <p14:tracePt t="17956" x="1962150" y="3433763"/>
          <p14:tracePt t="17973" x="1919288" y="3367088"/>
          <p14:tracePt t="17989" x="1900238" y="3305175"/>
          <p14:tracePt t="18006" x="1885950" y="3228975"/>
          <p14:tracePt t="18022" x="1881188" y="3186113"/>
          <p14:tracePt t="18039" x="1866900" y="3138488"/>
          <p14:tracePt t="18056" x="1866900" y="3124200"/>
          <p14:tracePt t="18072" x="1866900" y="3109913"/>
          <p14:tracePt t="18089" x="1871663" y="3100388"/>
          <p14:tracePt t="18106" x="1881188" y="3090863"/>
          <p14:tracePt t="18122" x="1900238" y="3086100"/>
          <p14:tracePt t="18139" x="1938338" y="3086100"/>
          <p14:tracePt t="18156" x="1985963" y="3086100"/>
          <p14:tracePt t="18172" x="2009775" y="3109913"/>
          <p14:tracePt t="18189" x="2033588" y="3148013"/>
          <p14:tracePt t="18206" x="2062163" y="3205163"/>
          <p14:tracePt t="18222" x="2081213" y="3267075"/>
          <p14:tracePt t="18239" x="2085975" y="3290888"/>
          <p14:tracePt t="18256" x="2085975" y="3305175"/>
          <p14:tracePt t="18272" x="2085975" y="3309938"/>
          <p14:tracePt t="18289" x="2085975" y="3319463"/>
          <p14:tracePt t="18509" x="2128838" y="3319463"/>
          <p14:tracePt t="18516" x="2185988" y="3319463"/>
          <p14:tracePt t="18523" x="2233613" y="3319463"/>
          <p14:tracePt t="18539" x="2300288" y="3319463"/>
          <p14:tracePt t="18555" x="2352675" y="3319463"/>
          <p14:tracePt t="18572" x="2395538" y="3319463"/>
          <p14:tracePt t="18589" x="2447925" y="3319463"/>
          <p14:tracePt t="18605" x="2490788" y="3328988"/>
          <p14:tracePt t="18622" x="2533650" y="3328988"/>
          <p14:tracePt t="18639" x="2566988" y="3328988"/>
          <p14:tracePt t="18656" x="2614613" y="3328988"/>
          <p14:tracePt t="18672" x="2643188" y="3328988"/>
          <p14:tracePt t="18689" x="2667000" y="3338513"/>
          <p14:tracePt t="18706" x="2686050" y="3343275"/>
          <p14:tracePt t="18722" x="2714625" y="3343275"/>
          <p14:tracePt t="18739" x="2728913" y="3343275"/>
          <p14:tracePt t="18756" x="2733675" y="3343275"/>
          <p14:tracePt t="18773" x="2743200" y="3343275"/>
          <p14:tracePt t="18789" x="2752725" y="3343275"/>
          <p14:tracePt t="19140" x="2728913" y="3343275"/>
          <p14:tracePt t="19148" x="2681288" y="3343275"/>
          <p14:tracePt t="19156" x="2657475" y="3343275"/>
          <p14:tracePt t="19172" x="2609850" y="3343275"/>
          <p14:tracePt t="19189" x="2566988" y="3343275"/>
          <p14:tracePt t="19206" x="2505075" y="3343275"/>
          <p14:tracePt t="19239" x="2443163" y="3343275"/>
          <p14:tracePt t="19272" x="2386013" y="3343275"/>
          <p14:tracePt t="19289" x="2376488" y="3343275"/>
          <p14:tracePt t="19306" x="2366963" y="3343275"/>
          <p14:tracePt t="19322" x="2347913" y="3343275"/>
          <p14:tracePt t="19339" x="2314575" y="3343275"/>
          <p14:tracePt t="19356" x="2295525" y="3343275"/>
          <p14:tracePt t="19372" x="2271713" y="3343275"/>
          <p14:tracePt t="19389" x="2238375" y="3343275"/>
          <p14:tracePt t="19406" x="2219325" y="3343275"/>
          <p14:tracePt t="19422" x="2195513" y="3343275"/>
          <p14:tracePt t="19439" x="2162175" y="3343275"/>
          <p14:tracePt t="19456" x="2114550" y="3352800"/>
          <p14:tracePt t="19472" x="2076450" y="3352800"/>
          <p14:tracePt t="19489" x="2057400" y="3352800"/>
          <p14:tracePt t="19506" x="2033588" y="3352800"/>
          <p14:tracePt t="19522" x="2019300" y="3352800"/>
          <p14:tracePt t="19555" x="2009775" y="3352800"/>
          <p14:tracePt t="19572" x="2005013" y="3352800"/>
          <p14:tracePt t="19684" x="2005013" y="3357563"/>
          <p14:tracePt t="21327" x="1990725" y="3357563"/>
          <p14:tracePt t="21334" x="1981200" y="3348038"/>
          <p14:tracePt t="21342" x="1966913" y="3328988"/>
          <p14:tracePt t="21356" x="1938338" y="3281363"/>
          <p14:tracePt t="21372" x="1824038" y="3067050"/>
          <p14:tracePt t="21389" x="1771650" y="2971800"/>
          <p14:tracePt t="21422" x="1709738" y="2876550"/>
          <p14:tracePt t="21455" x="1695450" y="2852738"/>
          <p14:tracePt t="21472" x="1690688" y="2847975"/>
          <p14:tracePt t="21489" x="1685925" y="2838450"/>
          <p14:tracePt t="21505" x="1685925" y="2833688"/>
          <p14:tracePt t="21539" x="1685925" y="2828925"/>
          <p14:tracePt t="21555" x="1685925" y="2824163"/>
          <p14:tracePt t="21572" x="1676400" y="2819400"/>
          <p14:tracePt t="21589" x="1657350" y="2805113"/>
          <p14:tracePt t="21606" x="1595438" y="2767013"/>
          <p14:tracePt t="21622" x="1547813" y="2743200"/>
          <p14:tracePt t="21639" x="1509713" y="2714625"/>
          <p14:tracePt t="21656" x="1481138" y="2705100"/>
          <p14:tracePt t="21672" x="1447800" y="2690813"/>
          <p14:tracePt t="21689" x="1433513" y="2686050"/>
          <p14:tracePt t="21705" x="1423988" y="2686050"/>
          <p14:tracePt t="21722" x="1409700" y="2686050"/>
          <p14:tracePt t="21739" x="1381125" y="2690813"/>
          <p14:tracePt t="21755" x="1366838" y="2700338"/>
          <p14:tracePt t="21772" x="1352550" y="2705100"/>
          <p14:tracePt t="21789" x="1338263" y="2705100"/>
          <p14:tracePt t="21805" x="1333500" y="2705100"/>
          <p14:tracePt t="21822" x="1328738" y="2705100"/>
          <p14:tracePt t="22223" x="1328738" y="2709863"/>
          <p14:tracePt t="22230" x="1333500" y="2714625"/>
          <p14:tracePt t="22239" x="1333500" y="2719388"/>
          <p14:tracePt t="22255" x="1343025" y="2728913"/>
          <p14:tracePt t="22272" x="1352550" y="2733675"/>
          <p14:tracePt t="22289" x="1362075" y="2743200"/>
          <p14:tracePt t="22322" x="1371600" y="2757488"/>
          <p14:tracePt t="22355" x="1390650" y="2781300"/>
          <p14:tracePt t="22372" x="1395413" y="2786063"/>
          <p14:tracePt t="22389" x="1400175" y="2790825"/>
          <p14:tracePt t="22405" x="1409700" y="2800350"/>
          <p14:tracePt t="22422" x="1414463" y="2809875"/>
          <p14:tracePt t="22439" x="1423988" y="2838450"/>
          <p14:tracePt t="22455" x="1438275" y="2867025"/>
          <p14:tracePt t="22472" x="1447800" y="2900363"/>
          <p14:tracePt t="22489" x="1452563" y="2914650"/>
          <p14:tracePt t="22505" x="1452563" y="2919413"/>
          <p14:tracePt t="22522" x="1452563" y="2924175"/>
          <p14:tracePt t="22539" x="1452563" y="2933700"/>
          <p14:tracePt t="22555" x="1452563" y="2938463"/>
          <p14:tracePt t="23398" x="1447800" y="2938463"/>
          <p14:tracePt t="23412" x="1443038" y="2938463"/>
          <p14:tracePt t="23419" x="1438275" y="2938463"/>
          <p14:tracePt t="24352" x="1438275" y="2943225"/>
          <p14:tracePt t="24359" x="1438275" y="2947988"/>
          <p14:tracePt t="24375" x="1438275" y="2952750"/>
          <p14:tracePt t="24405" x="1443038" y="2967038"/>
          <p14:tracePt t="24438" x="1452563" y="2976563"/>
          <p14:tracePt t="24455" x="1462088" y="2986088"/>
          <p14:tracePt t="24472" x="1471613" y="2995613"/>
          <p14:tracePt t="24488" x="1476375" y="3000375"/>
          <p14:tracePt t="24506" x="1490663" y="3009900"/>
          <p14:tracePt t="24522" x="1500188" y="3014663"/>
          <p14:tracePt t="24538" x="1509713" y="3024188"/>
          <p14:tracePt t="24555" x="1533525" y="3038475"/>
          <p14:tracePt t="24572" x="1576388" y="3062288"/>
          <p14:tracePt t="24589" x="1604963" y="3076575"/>
          <p14:tracePt t="24605" x="1643063" y="3095625"/>
          <p14:tracePt t="24622" x="1676400" y="3109913"/>
          <p14:tracePt t="24638" x="1728788" y="3138488"/>
          <p14:tracePt t="24655" x="1752600" y="3162300"/>
          <p14:tracePt t="24672" x="1776413" y="3186113"/>
          <p14:tracePt t="24689" x="1795463" y="3209925"/>
          <p14:tracePt t="24705" x="1809750" y="3219450"/>
          <p14:tracePt t="24722" x="1819275" y="3224213"/>
          <p14:tracePt t="24738" x="1838325" y="3233738"/>
          <p14:tracePt t="24755" x="1857375" y="3252788"/>
          <p14:tracePt t="24772" x="1866900" y="3267075"/>
          <p14:tracePt t="24789" x="1885950" y="3281363"/>
          <p14:tracePt t="24805" x="1900238" y="3290888"/>
          <p14:tracePt t="24822" x="1933575" y="3300413"/>
          <p14:tracePt t="24838" x="1957388" y="3314700"/>
          <p14:tracePt t="24855" x="1976438" y="3324225"/>
          <p14:tracePt t="24872" x="1995488" y="3328988"/>
          <p14:tracePt t="24888" x="2009775" y="3338513"/>
          <p14:tracePt t="24905" x="2019300" y="3343275"/>
          <p14:tracePt t="24922" x="2024063" y="3343275"/>
          <p14:tracePt t="24939" x="2028825" y="3343275"/>
          <p14:tracePt t="24955" x="2033588" y="3343275"/>
          <p14:tracePt t="25175" x="2019300" y="3343275"/>
          <p14:tracePt t="25181" x="1995488" y="3343275"/>
          <p14:tracePt t="25189" x="1976438" y="3343275"/>
          <p14:tracePt t="25205" x="1943100" y="3343275"/>
          <p14:tracePt t="25222" x="1914525" y="3343275"/>
          <p14:tracePt t="25238" x="1890713" y="3343275"/>
          <p14:tracePt t="25255" x="1847850" y="3343275"/>
          <p14:tracePt t="25272" x="1814513" y="3338513"/>
          <p14:tracePt t="25288" x="1795463" y="3338513"/>
          <p14:tracePt t="25305" x="1776413" y="3338513"/>
          <p14:tracePt t="25322" x="1771650" y="3338513"/>
          <p14:tracePt t="25339" x="1762125" y="3338513"/>
          <p14:tracePt t="25355" x="1752600" y="3338513"/>
          <p14:tracePt t="25372" x="1733550" y="3338513"/>
          <p14:tracePt t="25388" x="1719263" y="3333750"/>
          <p14:tracePt t="25405" x="1704975" y="3328988"/>
          <p14:tracePt t="25422" x="1685925" y="3314700"/>
          <p14:tracePt t="25438" x="1652588" y="3281363"/>
          <p14:tracePt t="25455" x="1609725" y="3152775"/>
          <p14:tracePt t="25472" x="1566863" y="3014663"/>
          <p14:tracePt t="25489" x="1509713" y="2709863"/>
          <p14:tracePt t="25505" x="1485900" y="2562225"/>
          <p14:tracePt t="25522" x="1471613" y="2476500"/>
          <p14:tracePt t="25538" x="1457325" y="2405063"/>
          <p14:tracePt t="25555" x="1443038" y="2338388"/>
          <p14:tracePt t="25572" x="1433513" y="2319338"/>
          <p14:tracePt t="25588" x="1433513" y="2305050"/>
          <p14:tracePt t="25605" x="1433513" y="2300288"/>
          <p14:tracePt t="25622" x="1433513" y="2295525"/>
          <p14:tracePt t="25666" x="1433513" y="2300288"/>
          <p14:tracePt t="25673" x="1433513" y="2309813"/>
          <p14:tracePt t="25681" x="1433513" y="2328863"/>
          <p14:tracePt t="25688" x="1423988" y="2390775"/>
          <p14:tracePt t="25705" x="1423988" y="2600325"/>
          <p14:tracePt t="25722" x="1414463" y="2733675"/>
          <p14:tracePt t="25739" x="1414463" y="2900363"/>
          <p14:tracePt t="25755" x="1409700" y="2995613"/>
          <p14:tracePt t="25772" x="1409700" y="3048000"/>
          <p14:tracePt t="25788" x="1409700" y="3081338"/>
          <p14:tracePt t="25805" x="1409700" y="3128963"/>
          <p14:tracePt t="25822" x="1409700" y="3143250"/>
          <p14:tracePt t="25838" x="1409700" y="3157538"/>
          <p14:tracePt t="25855" x="1409700" y="3167063"/>
          <p14:tracePt t="25872" x="1409700" y="3176588"/>
          <p14:tracePt t="25888" x="1409700" y="3186113"/>
          <p14:tracePt t="25905" x="1409700" y="3195638"/>
          <p14:tracePt t="25922" x="1409700" y="3205163"/>
          <p14:tracePt t="25939" x="1409700" y="3214688"/>
          <p14:tracePt t="25955" x="1409700" y="3219450"/>
          <p14:tracePt t="25972" x="1409700" y="3224213"/>
          <p14:tracePt t="25988" x="1409700" y="3228975"/>
          <p14:tracePt t="26005" x="1409700" y="3233738"/>
          <p14:tracePt t="26022" x="1409700" y="3243263"/>
          <p14:tracePt t="26038" x="1409700" y="3252788"/>
          <p14:tracePt t="26055" x="1409700" y="3267075"/>
          <p14:tracePt t="26072" x="1409700" y="3271838"/>
          <p14:tracePt t="26089" x="1409700" y="3281363"/>
          <p14:tracePt t="26105" x="1409700" y="3286125"/>
          <p14:tracePt t="26122" x="1409700" y="3300413"/>
          <p14:tracePt t="26138" x="1409700" y="3309938"/>
          <p14:tracePt t="26155" x="1409700" y="3333750"/>
          <p14:tracePt t="26172" x="1409700" y="3348038"/>
          <p14:tracePt t="26188" x="1409700" y="3352800"/>
          <p14:tracePt t="26205" x="1409700" y="3362325"/>
          <p14:tracePt t="26239" x="1409700" y="3367088"/>
          <p14:tracePt t="26255" x="1409700" y="3371850"/>
          <p14:tracePt t="26276" x="1409700" y="3376613"/>
          <p14:tracePt t="26289" x="1404938" y="3381375"/>
          <p14:tracePt t="26305" x="1404938" y="3390900"/>
          <p14:tracePt t="26322" x="1404938" y="3395663"/>
          <p14:tracePt t="26338" x="1404938" y="3400425"/>
          <p14:tracePt t="26635" x="1404938" y="3405188"/>
          <p14:tracePt t="26642" x="1404938" y="3409950"/>
          <p14:tracePt t="26655" x="1404938" y="3419475"/>
          <p14:tracePt t="26672" x="1404938" y="3443288"/>
          <p14:tracePt t="26688" x="1404938" y="3452813"/>
          <p14:tracePt t="26722" x="1404938" y="3471863"/>
          <p14:tracePt t="26755" x="1404938" y="3490913"/>
          <p14:tracePt t="26772" x="1404938" y="3514725"/>
          <p14:tracePt t="26788" x="1404938" y="3543300"/>
          <p14:tracePt t="26805" x="1400175" y="3567113"/>
          <p14:tracePt t="26822" x="1395413" y="3581400"/>
          <p14:tracePt t="26838" x="1395413" y="3605213"/>
          <p14:tracePt t="26855" x="1381125" y="3638550"/>
          <p14:tracePt t="26872" x="1381125" y="3652838"/>
          <p14:tracePt t="26888" x="1381125" y="3671888"/>
          <p14:tracePt t="26905" x="1381125" y="3681413"/>
          <p14:tracePt t="26922" x="1376363" y="3709988"/>
          <p14:tracePt t="26938" x="1371600" y="3724275"/>
          <p14:tracePt t="26955" x="1371600" y="3733800"/>
          <p14:tracePt t="26972" x="1366838" y="3748088"/>
          <p14:tracePt t="26988" x="1366838" y="3752850"/>
          <p14:tracePt t="27005" x="1366838" y="3762375"/>
          <p14:tracePt t="27022" x="1362075" y="3771900"/>
          <p14:tracePt t="27038" x="1352550" y="3805238"/>
          <p14:tracePt t="27055" x="1343025" y="3833813"/>
          <p14:tracePt t="27072" x="1338263" y="3862388"/>
          <p14:tracePt t="27088" x="1323975" y="3900488"/>
          <p14:tracePt t="27105" x="1314450" y="3948113"/>
          <p14:tracePt t="27122" x="1309688" y="3967163"/>
          <p14:tracePt t="27138" x="1304925" y="3976688"/>
          <p14:tracePt t="27155" x="1304925" y="3995738"/>
          <p14:tracePt t="27413" x="1304925" y="4024313"/>
          <p14:tracePt t="27420" x="1304925" y="4057650"/>
          <p14:tracePt t="27427" x="1304925" y="4081463"/>
          <p14:tracePt t="27438" x="1304925" y="4114800"/>
          <p14:tracePt t="27455" x="1290638" y="4176713"/>
          <p14:tracePt t="27472" x="1290638" y="4252913"/>
          <p14:tracePt t="27488" x="1285875" y="4286250"/>
          <p14:tracePt t="27505" x="1276350" y="4310063"/>
          <p14:tracePt t="27522" x="1271588" y="4333875"/>
          <p14:tracePt t="27538" x="1266825" y="4343400"/>
          <p14:tracePt t="27555" x="1266825" y="4352925"/>
          <p14:tracePt t="27572" x="1266825" y="4357688"/>
          <p14:tracePt t="27588" x="1266825" y="4362450"/>
          <p14:tracePt t="27634" x="1257300" y="4367213"/>
          <p14:tracePt t="27640" x="1252538" y="4367213"/>
          <p14:tracePt t="27648" x="1247775" y="4371975"/>
          <p14:tracePt t="27656" x="1238250" y="4371975"/>
          <p14:tracePt t="27672" x="1214438" y="4371975"/>
          <p14:tracePt t="27688" x="1190625" y="4371975"/>
          <p14:tracePt t="27705" x="1162050" y="4371975"/>
          <p14:tracePt t="27722" x="1128713" y="4362450"/>
          <p14:tracePt t="27738" x="1119188" y="4352925"/>
          <p14:tracePt t="27755" x="1109663" y="4352925"/>
          <p14:tracePt t="27772" x="1100138" y="4352925"/>
          <p14:tracePt t="27788" x="1095375" y="4352925"/>
          <p14:tracePt t="27805" x="1085850" y="4333875"/>
          <p14:tracePt t="27822" x="1085850" y="4324350"/>
          <p14:tracePt t="27838" x="1085850" y="4314825"/>
          <p14:tracePt t="27855" x="1085850" y="4305300"/>
          <p14:tracePt t="27872" x="1085850" y="4300538"/>
          <p14:tracePt t="27888" x="1085850" y="4295775"/>
          <p14:tracePt t="27905" x="1095375" y="4281488"/>
          <p14:tracePt t="27922" x="1100138" y="4271963"/>
          <p14:tracePt t="27938" x="1109663" y="4267200"/>
          <p14:tracePt t="27955" x="1114425" y="4257675"/>
          <p14:tracePt t="27972" x="1119188" y="4248150"/>
          <p14:tracePt t="27988" x="1119188" y="4243388"/>
          <p14:tracePt t="28005" x="1119188" y="4238625"/>
          <p14:tracePt t="28022" x="1119188" y="4229100"/>
          <p14:tracePt t="28055" x="1119188" y="4219575"/>
          <p14:tracePt t="28089" x="1119188" y="4214813"/>
          <p14:tracePt t="28106" x="1119188" y="4210050"/>
          <p14:tracePt t="28122" x="1119188" y="4200525"/>
          <p14:tracePt t="28155" x="1119188" y="4191000"/>
          <p14:tracePt t="28188" x="1119188" y="4176713"/>
          <p14:tracePt t="28205" x="1119188" y="4152900"/>
          <p14:tracePt t="28222" x="1119188" y="4138613"/>
          <p14:tracePt t="28238" x="1119188" y="4129088"/>
          <p14:tracePt t="28255" x="1119188" y="4124325"/>
          <p14:tracePt t="28353" x="1119188" y="4138613"/>
          <p14:tracePt t="28359" x="1114425" y="4162425"/>
          <p14:tracePt t="28371" x="1109663" y="4186238"/>
          <p14:tracePt t="28388" x="1076325" y="4329113"/>
          <p14:tracePt t="28405" x="1062038" y="4381500"/>
          <p14:tracePt t="28421" x="1057275" y="4433888"/>
          <p14:tracePt t="28438" x="1042988" y="4495800"/>
          <p14:tracePt t="28455" x="1028700" y="4591050"/>
          <p14:tracePt t="28471" x="1028700" y="4657725"/>
          <p14:tracePt t="28488" x="1028700" y="4714875"/>
          <p14:tracePt t="28505" x="1028700" y="4757738"/>
          <p14:tracePt t="28521" x="1028700" y="4805363"/>
          <p14:tracePt t="28538" x="1028700" y="4843463"/>
          <p14:tracePt t="28555" x="1028700" y="4900613"/>
          <p14:tracePt t="28572" x="1028700" y="5024438"/>
          <p14:tracePt t="28588" x="1028700" y="5114925"/>
          <p14:tracePt t="28605" x="1028700" y="5167313"/>
          <p14:tracePt t="28621" x="1028700" y="5210175"/>
          <p14:tracePt t="28638" x="1028700" y="5276850"/>
          <p14:tracePt t="28655" x="1028700" y="5334000"/>
          <p14:tracePt t="28671" x="1028700" y="5391150"/>
          <p14:tracePt t="28688" x="1028700" y="5453063"/>
          <p14:tracePt t="28705" x="1028700" y="5505450"/>
          <p14:tracePt t="28721" x="1028700" y="5534025"/>
          <p14:tracePt t="28738" x="1028700" y="5553075"/>
          <p14:tracePt t="28755" x="1028700" y="5572125"/>
          <p14:tracePt t="28771" x="1028700" y="5595938"/>
          <p14:tracePt t="28788" x="1028700" y="5605463"/>
          <p14:tracePt t="28805" x="1028700" y="5619750"/>
          <p14:tracePt t="28822" x="1028700" y="5629275"/>
          <p14:tracePt t="28838" x="1028700" y="5634038"/>
          <p14:tracePt t="28855" x="1028700" y="5643563"/>
          <p14:tracePt t="29035" x="1028700" y="5610225"/>
          <p14:tracePt t="29043" x="1028700" y="5519738"/>
          <p14:tracePt t="29055" x="1038225" y="5443538"/>
          <p14:tracePt t="29072" x="1057275" y="5229225"/>
          <p14:tracePt t="29088" x="1062038" y="5157788"/>
          <p14:tracePt t="29105" x="1076325" y="5086350"/>
          <p14:tracePt t="29121" x="1100138" y="4991100"/>
          <p14:tracePt t="29138" x="1128713" y="4900613"/>
          <p14:tracePt t="29155" x="1147763" y="4867275"/>
          <p14:tracePt t="29171" x="1152525" y="4848225"/>
          <p14:tracePt t="29189" x="1162050" y="4824413"/>
          <p14:tracePt t="29205" x="1166813" y="4814888"/>
          <p14:tracePt t="29221" x="1166813" y="4810125"/>
          <p14:tracePt t="29238" x="1166813" y="4805363"/>
          <p14:tracePt t="29447" x="1171575" y="4795838"/>
          <p14:tracePt t="29454" x="1176338" y="4791075"/>
          <p14:tracePt t="29460" x="1185863" y="4781550"/>
          <p14:tracePt t="29471" x="1190625" y="4772025"/>
          <p14:tracePt t="29488" x="1214438" y="4738688"/>
          <p14:tracePt t="29505" x="1252538" y="4691063"/>
          <p14:tracePt t="29521" x="1271588" y="4672013"/>
          <p14:tracePt t="29538" x="1285875" y="4662488"/>
          <p14:tracePt t="29555" x="1290638" y="4652963"/>
          <p14:tracePt t="29572" x="1295400" y="4643438"/>
          <p14:tracePt t="29631" x="1281113" y="4648200"/>
          <p14:tracePt t="29637" x="1271588" y="4648200"/>
          <p14:tracePt t="29645" x="1252538" y="4657725"/>
          <p14:tracePt t="29655" x="1233488" y="4667250"/>
          <p14:tracePt t="29671" x="1200150" y="4676775"/>
          <p14:tracePt t="29688" x="1166813" y="4695825"/>
          <p14:tracePt t="29705" x="1147763" y="4700588"/>
          <p14:tracePt t="29721" x="1143000" y="4700588"/>
          <p14:tracePt t="29738" x="1138238" y="4700588"/>
          <p14:tracePt t="29755" x="1133475" y="4700588"/>
          <p14:tracePt t="29843" x="1138238" y="4700588"/>
          <p14:tracePt t="29850" x="1152525" y="4700588"/>
          <p14:tracePt t="29858" x="1166813" y="4700588"/>
          <p14:tracePt t="29871" x="1219200" y="4700588"/>
          <p14:tracePt t="29888" x="1295400" y="4700588"/>
          <p14:tracePt t="29905" x="1362075" y="4700588"/>
          <p14:tracePt t="29922" x="1423988" y="4700588"/>
          <p14:tracePt t="29938" x="1514475" y="4700588"/>
          <p14:tracePt t="29955" x="1595438" y="4700588"/>
          <p14:tracePt t="29972" x="1662113" y="4700588"/>
          <p14:tracePt t="29989" x="1747838" y="4714875"/>
          <p14:tracePt t="30005" x="1785938" y="4714875"/>
          <p14:tracePt t="30021" x="1804988" y="4714875"/>
          <p14:tracePt t="30039" x="1824038" y="4714875"/>
          <p14:tracePt t="30055" x="1833563" y="4714875"/>
          <p14:tracePt t="30071" x="1838325" y="4714875"/>
          <p14:tracePt t="30088" x="1847850" y="4714875"/>
          <p14:tracePt t="30137" x="1838325" y="4714875"/>
          <p14:tracePt t="30143" x="1828800" y="4719638"/>
          <p14:tracePt t="30155" x="1795463" y="4724400"/>
          <p14:tracePt t="30171" x="1690688" y="4748213"/>
          <p14:tracePt t="30188" x="1504950" y="4776788"/>
          <p14:tracePt t="30205" x="1385888" y="4776788"/>
          <p14:tracePt t="30221" x="1281113" y="4772025"/>
          <p14:tracePt t="30239" x="1190625" y="4757738"/>
          <p14:tracePt t="30255" x="1162050" y="4752975"/>
          <p14:tracePt t="30271" x="1152525" y="4752975"/>
          <p14:tracePt t="30288" x="1143000" y="4752975"/>
          <p14:tracePt t="30350" x="1143000" y="4748213"/>
          <p14:tracePt t="30356" x="1152525" y="4743450"/>
          <p14:tracePt t="30363" x="1171575" y="4743450"/>
          <p14:tracePt t="30371" x="1214438" y="4733925"/>
          <p14:tracePt t="30388" x="1285875" y="4729163"/>
          <p14:tracePt t="30405" x="1400175" y="4719638"/>
          <p14:tracePt t="30422" x="1590675" y="4719638"/>
          <p14:tracePt t="30438" x="1700213" y="4719638"/>
          <p14:tracePt t="30455" x="1781175" y="4719638"/>
          <p14:tracePt t="30471" x="1847850" y="4719638"/>
          <p14:tracePt t="30488" x="1919288" y="4724400"/>
          <p14:tracePt t="30505" x="1962150" y="4724400"/>
          <p14:tracePt t="30521" x="1981200" y="4724400"/>
          <p14:tracePt t="30538" x="2005013" y="4724400"/>
          <p14:tracePt t="30555" x="2014538" y="4724400"/>
          <p14:tracePt t="30571" x="2024063" y="4724400"/>
          <p14:tracePt t="30588" x="2028825" y="4724400"/>
          <p14:tracePt t="30605" x="2033588" y="4724400"/>
          <p14:tracePt t="30716" x="2024063" y="4724400"/>
          <p14:tracePt t="30724" x="2014538" y="4729163"/>
          <p14:tracePt t="30738" x="1952625" y="4733925"/>
          <p14:tracePt t="30755" x="1833563" y="4733925"/>
          <p14:tracePt t="30771" x="1685925" y="4733925"/>
          <p14:tracePt t="30788" x="1585913" y="4733925"/>
          <p14:tracePt t="30805" x="1509713" y="4733925"/>
          <p14:tracePt t="30821" x="1476375" y="4733925"/>
          <p14:tracePt t="30838" x="1452563" y="4733925"/>
          <p14:tracePt t="30855" x="1438275" y="4733925"/>
          <p14:tracePt t="30871" x="1433513" y="4733925"/>
          <p14:tracePt t="30888" x="1414463" y="4733925"/>
          <p14:tracePt t="30905" x="1381125" y="4733925"/>
          <p14:tracePt t="30921" x="1295400" y="4724400"/>
          <p14:tracePt t="30938" x="1252538" y="4724400"/>
          <p14:tracePt t="30955" x="1214438" y="4724400"/>
          <p14:tracePt t="30971" x="1195388" y="4724400"/>
          <p14:tracePt t="30988" x="1171575" y="4724400"/>
          <p14:tracePt t="31005" x="1166813" y="4724400"/>
          <p14:tracePt t="31021" x="1162050" y="4724400"/>
          <p14:tracePt t="31039" x="1152525" y="4724400"/>
          <p14:tracePt t="31156" x="1162050" y="4724400"/>
          <p14:tracePt t="31164" x="1171575" y="4724400"/>
          <p14:tracePt t="31171" x="1195388" y="4719638"/>
          <p14:tracePt t="31188" x="1266825" y="4714875"/>
          <p14:tracePt t="31205" x="1338263" y="4700588"/>
          <p14:tracePt t="31221" x="1433513" y="4686300"/>
          <p14:tracePt t="31238" x="1571625" y="4676775"/>
          <p14:tracePt t="31255" x="1676400" y="4662488"/>
          <p14:tracePt t="31272" x="1743075" y="4662488"/>
          <p14:tracePt t="31288" x="1819275" y="4662488"/>
          <p14:tracePt t="31305" x="1862138" y="4662488"/>
          <p14:tracePt t="31321" x="1900238" y="4662488"/>
          <p14:tracePt t="31338" x="1928813" y="4662488"/>
          <p14:tracePt t="31355" x="1952625" y="4662488"/>
          <p14:tracePt t="31371" x="1962150" y="4662488"/>
          <p14:tracePt t="31388" x="1971675" y="4662488"/>
          <p14:tracePt t="31405" x="1976438" y="4662488"/>
          <p14:tracePt t="31421" x="1981200" y="4662488"/>
          <p14:tracePt t="31451" x="1981200" y="4667250"/>
          <p14:tracePt t="31458" x="1976438" y="4672013"/>
          <p14:tracePt t="31471" x="1928813" y="4691063"/>
          <p14:tracePt t="31488" x="1809750" y="4733925"/>
          <p14:tracePt t="31505" x="1676400" y="4795838"/>
          <p14:tracePt t="31521" x="1566863" y="4852988"/>
          <p14:tracePt t="31538" x="1457325" y="4948238"/>
          <p14:tracePt t="31555" x="1419225" y="4986338"/>
          <p14:tracePt t="31571" x="1395413" y="5010150"/>
          <p14:tracePt t="31588" x="1371600" y="5038725"/>
          <p14:tracePt t="31605" x="1347788" y="5081588"/>
          <p14:tracePt t="31621" x="1328738" y="5124450"/>
          <p14:tracePt t="31638" x="1314450" y="5186363"/>
          <p14:tracePt t="31655" x="1300163" y="5272088"/>
          <p14:tracePt t="31671" x="1295400" y="5310188"/>
          <p14:tracePt t="31688" x="1295400" y="5324475"/>
          <p14:tracePt t="31705" x="1295400" y="5334000"/>
          <p14:tracePt t="31721" x="1295400" y="5343525"/>
          <p14:tracePt t="31738" x="1295400" y="5348288"/>
          <p14:tracePt t="31788" x="1295400" y="5343525"/>
          <p14:tracePt t="31795" x="1295400" y="5319713"/>
          <p14:tracePt t="31804" x="1304925" y="5267325"/>
          <p14:tracePt t="31821" x="1323975" y="5153025"/>
          <p14:tracePt t="31838" x="1404938" y="4748213"/>
          <p14:tracePt t="31855" x="1433513" y="4600575"/>
          <p14:tracePt t="31871" x="1457325" y="4481513"/>
          <p14:tracePt t="31888" x="1471613" y="4391025"/>
          <p14:tracePt t="31905" x="1500188" y="4300538"/>
          <p14:tracePt t="31921" x="1514475" y="4248150"/>
          <p14:tracePt t="31938" x="1519238" y="4219575"/>
          <p14:tracePt t="31955" x="1524000" y="4195763"/>
          <p14:tracePt t="31971" x="1538288" y="4157663"/>
          <p14:tracePt t="31988" x="1547813" y="4129088"/>
          <p14:tracePt t="32005" x="1562100" y="4090988"/>
          <p14:tracePt t="32022" x="1571625" y="4048125"/>
          <p14:tracePt t="32038" x="1600200" y="3981450"/>
          <p14:tracePt t="32055" x="1609725" y="3967163"/>
          <p14:tracePt t="32071" x="1614488" y="3957638"/>
          <p14:tracePt t="32073" x="1619250" y="3957638"/>
          <p14:tracePt t="32088" x="1619250" y="3948113"/>
          <p14:tracePt t="32105" x="1619250" y="3943350"/>
          <p14:tracePt t="32177" x="1619250" y="3948113"/>
          <p14:tracePt t="32184" x="1619250" y="3952875"/>
          <p14:tracePt t="32192" x="1619250" y="3962400"/>
          <p14:tracePt t="32205" x="1619250" y="3976688"/>
          <p14:tracePt t="32221" x="1590675" y="4010025"/>
          <p14:tracePt t="32238" x="1547813" y="4043363"/>
          <p14:tracePt t="32255" x="1495425" y="4076700"/>
          <p14:tracePt t="32271" x="1381125" y="4114800"/>
          <p14:tracePt t="32288" x="1338263" y="4114800"/>
          <p14:tracePt t="32304" x="1290638" y="4114800"/>
          <p14:tracePt t="32321" x="1266825" y="4110038"/>
          <p14:tracePt t="32338" x="1238250" y="4071938"/>
          <p14:tracePt t="32355" x="1223963" y="3971925"/>
          <p14:tracePt t="32371" x="1233488" y="3890963"/>
          <p14:tracePt t="32388" x="1252538" y="3843338"/>
          <p14:tracePt t="32405" x="1295400" y="3810000"/>
          <p14:tracePt t="32421" x="1338263" y="3781425"/>
          <p14:tracePt t="32438" x="1376363" y="3771900"/>
          <p14:tracePt t="32455" x="1404938" y="3771900"/>
          <p14:tracePt t="32471" x="1438275" y="3771900"/>
          <p14:tracePt t="32488" x="1452563" y="3781425"/>
          <p14:tracePt t="32505" x="1462088" y="3810000"/>
          <p14:tracePt t="32521" x="1476375" y="3886200"/>
          <p14:tracePt t="32538" x="1476375" y="3924300"/>
          <p14:tracePt t="32554" x="1466850" y="3952875"/>
          <p14:tracePt t="32571" x="1457325" y="3990975"/>
          <p14:tracePt t="32573" x="1457325" y="4000500"/>
          <p14:tracePt t="32588" x="1443038" y="4024313"/>
          <p14:tracePt t="32605" x="1438275" y="4038600"/>
          <p14:tracePt t="32621" x="1433513" y="4052888"/>
          <p14:tracePt t="32638" x="1433513" y="4057650"/>
          <p14:tracePt t="32655" x="1433513" y="4067175"/>
          <p14:tracePt t="32671" x="1433513" y="4071938"/>
          <p14:tracePt t="32933" x="1438275" y="4133850"/>
          <p14:tracePt t="32940" x="1447800" y="4210050"/>
          <p14:tracePt t="32948" x="1447800" y="4257675"/>
          <p14:tracePt t="32955" x="1447800" y="4300538"/>
          <p14:tracePt t="32971" x="1452563" y="4371975"/>
          <p14:tracePt t="32988" x="1457325" y="4424363"/>
          <p14:tracePt t="33005" x="1457325" y="4481513"/>
          <p14:tracePt t="33021" x="1457325" y="4576763"/>
          <p14:tracePt t="33038" x="1457325" y="4624388"/>
          <p14:tracePt t="33055" x="1457325" y="4662488"/>
          <p14:tracePt t="33072" x="1452563" y="4695825"/>
          <p14:tracePt t="33089" x="1443038" y="4705350"/>
          <p14:tracePt t="33105" x="1443038" y="4719638"/>
          <p14:tracePt t="33121" x="1433513" y="4733925"/>
          <p14:tracePt t="33138" x="1409700" y="4752975"/>
          <p14:tracePt t="33154" x="1395413" y="4762500"/>
          <p14:tracePt t="33171" x="1376363" y="4781550"/>
          <p14:tracePt t="33188" x="1357313" y="4795838"/>
          <p14:tracePt t="33204" x="1323975" y="4810125"/>
          <p14:tracePt t="33221" x="1304925" y="4814888"/>
          <p14:tracePt t="33238" x="1290638" y="4819650"/>
          <p14:tracePt t="33255" x="1285875" y="4824413"/>
          <p14:tracePt t="33271" x="1281113" y="4824413"/>
          <p14:tracePt t="33367" x="1285875" y="4824413"/>
          <p14:tracePt t="33373" x="1300163" y="4824413"/>
          <p14:tracePt t="33381" x="1314450" y="4829175"/>
          <p14:tracePt t="33388" x="1343025" y="4829175"/>
          <p14:tracePt t="33404" x="1400175" y="4843463"/>
          <p14:tracePt t="33421" x="1471613" y="4843463"/>
          <p14:tracePt t="33438" x="1519238" y="4843463"/>
          <p14:tracePt t="33455" x="1614488" y="4843463"/>
          <p14:tracePt t="33471" x="1662113" y="4843463"/>
          <p14:tracePt t="33488" x="1700213" y="4843463"/>
          <p14:tracePt t="33505" x="1728788" y="4843463"/>
          <p14:tracePt t="33521" x="1752600" y="4843463"/>
          <p14:tracePt t="33538" x="1776413" y="4843463"/>
          <p14:tracePt t="33554" x="1785938" y="4843463"/>
          <p14:tracePt t="33571" x="1809750" y="4843463"/>
          <p14:tracePt t="33588" x="1824038" y="4843463"/>
          <p14:tracePt t="33605" x="1833563" y="4843463"/>
          <p14:tracePt t="33621" x="1847850" y="4843463"/>
          <p14:tracePt t="33638" x="1866900" y="4843463"/>
          <p14:tracePt t="33654" x="1871663" y="4843463"/>
          <p14:tracePt t="33671" x="1881188" y="4843463"/>
          <p14:tracePt t="33688" x="1885950" y="4843463"/>
          <p14:tracePt t="33704" x="1890713" y="4843463"/>
          <p14:tracePt t="35422" x="1900238" y="4843463"/>
          <p14:tracePt t="35429" x="1919288" y="4838700"/>
          <p14:tracePt t="35438" x="1933575" y="4838700"/>
          <p14:tracePt t="35454" x="1952625" y="4824413"/>
          <p14:tracePt t="35471" x="1966913" y="4824413"/>
          <p14:tracePt t="35488" x="1976438" y="4824413"/>
          <p14:tracePt t="35538" x="1976438" y="4838700"/>
          <p14:tracePt t="35571" x="1976438" y="4876800"/>
          <p14:tracePt t="35587" x="1971675" y="4900613"/>
          <p14:tracePt t="35604" x="1947863" y="4933950"/>
          <p14:tracePt t="35621" x="1933575" y="4948238"/>
          <p14:tracePt t="35638" x="1909763" y="4967288"/>
          <p14:tracePt t="35654" x="1885950" y="4981575"/>
          <p14:tracePt t="35671" x="1847850" y="4991100"/>
          <p14:tracePt t="35688" x="1809750" y="4991100"/>
          <p14:tracePt t="35704" x="1781175" y="4986338"/>
          <p14:tracePt t="35721" x="1738313" y="4976813"/>
          <p14:tracePt t="35738" x="1657350" y="4948238"/>
          <p14:tracePt t="35754" x="1585913" y="4924425"/>
          <p14:tracePt t="35771" x="1524000" y="4905375"/>
          <p14:tracePt t="35788" x="1462088" y="4891088"/>
          <p14:tracePt t="35804" x="1428750" y="4881563"/>
          <p14:tracePt t="35821" x="1419225" y="4876800"/>
          <p14:tracePt t="35838" x="1409700" y="4876800"/>
          <p14:tracePt t="35854" x="1400175" y="4876800"/>
          <p14:tracePt t="35979" x="1400175" y="4872038"/>
          <p14:tracePt t="35987" x="1404938" y="4872038"/>
          <p14:tracePt t="35994" x="1419225" y="4867275"/>
          <p14:tracePt t="36004" x="1428750" y="4862513"/>
          <p14:tracePt t="36021" x="1462088" y="4862513"/>
          <p14:tracePt t="36038" x="1524000" y="4862513"/>
          <p14:tracePt t="36054" x="1562100" y="4862513"/>
          <p14:tracePt t="36071" x="1604963" y="4862513"/>
          <p14:tracePt t="36088" x="1647825" y="4862513"/>
          <p14:tracePt t="36104" x="1714500" y="4867275"/>
          <p14:tracePt t="36121" x="1757363" y="4867275"/>
          <p14:tracePt t="36138" x="1795463" y="4867275"/>
          <p14:tracePt t="36155" x="1828800" y="4862513"/>
          <p14:tracePt t="36171" x="1843088" y="4862513"/>
          <p14:tracePt t="36188" x="1852613" y="4862513"/>
          <p14:tracePt t="36204" x="1857375" y="4862513"/>
          <p14:tracePt t="36221" x="1866900" y="4862513"/>
          <p14:tracePt t="36596" x="1833563" y="4862513"/>
          <p14:tracePt t="36603" x="1800225" y="4862513"/>
          <p14:tracePt t="36610" x="1766888" y="4862513"/>
          <p14:tracePt t="36621" x="1738313" y="4852988"/>
          <p14:tracePt t="36638" x="1690688" y="4848225"/>
          <p14:tracePt t="36654" x="1657350" y="4848225"/>
          <p14:tracePt t="36688" x="1633538" y="4843463"/>
          <p14:tracePt t="36721" x="1624013" y="4843463"/>
          <p14:tracePt t="36758" x="1638300" y="4843463"/>
          <p14:tracePt t="36771" x="1681163" y="4843463"/>
          <p14:tracePt t="36787" x="1766888" y="4852988"/>
          <p14:tracePt t="36804" x="1838325" y="4862513"/>
          <p14:tracePt t="36821" x="1924050" y="4876800"/>
          <p14:tracePt t="36838" x="2005013" y="4876800"/>
          <p14:tracePt t="36854" x="2043113" y="4876800"/>
          <p14:tracePt t="36871" x="2057400" y="4876800"/>
          <p14:tracePt t="36887" x="2066925" y="4876800"/>
          <p14:tracePt t="36904" x="2076450" y="4876800"/>
          <p14:tracePt t="36921" x="2081213" y="4876800"/>
          <p14:tracePt t="36938" x="2085975" y="4876800"/>
          <p14:tracePt t="37036" x="2085975" y="4872038"/>
          <p14:tracePt t="37044" x="2085975" y="4862513"/>
          <p14:tracePt t="37054" x="2085975" y="4843463"/>
          <p14:tracePt t="37071" x="2085975" y="4800600"/>
          <p14:tracePt t="37073" x="2085975" y="4776788"/>
          <p14:tracePt t="37087" x="2085975" y="4652963"/>
          <p14:tracePt t="37104" x="2076450" y="4514850"/>
          <p14:tracePt t="37121" x="2066925" y="4433888"/>
          <p14:tracePt t="37138" x="2066925" y="4386263"/>
          <p14:tracePt t="37155" x="2062163" y="4333875"/>
          <p14:tracePt t="37171" x="2062163" y="4295775"/>
          <p14:tracePt t="37188" x="2062163" y="4267200"/>
          <p14:tracePt t="37204" x="2062163" y="4233863"/>
          <p14:tracePt t="37221" x="2062163" y="4219575"/>
          <p14:tracePt t="37237" x="2076450" y="4205288"/>
          <p14:tracePt t="37254" x="2095500" y="4186238"/>
          <p14:tracePt t="37271" x="2128838" y="4176713"/>
          <p14:tracePt t="37288" x="2143125" y="4176713"/>
          <p14:tracePt t="37304" x="2157413" y="4176713"/>
          <p14:tracePt t="37321" x="2162175" y="4176713"/>
          <p14:tracePt t="37337" x="2166938" y="4181475"/>
          <p14:tracePt t="37354" x="2166938" y="4191000"/>
          <p14:tracePt t="37371" x="2133600" y="4214813"/>
          <p14:tracePt t="37388" x="1990725" y="4281488"/>
          <p14:tracePt t="37404" x="1871663" y="4314825"/>
          <p14:tracePt t="37421" x="1733550" y="4348163"/>
          <p14:tracePt t="37437" x="1638300" y="4362450"/>
          <p14:tracePt t="37454" x="1562100" y="4362450"/>
          <p14:tracePt t="37471" x="1538288" y="4352925"/>
          <p14:tracePt t="37488" x="1519238" y="4291013"/>
          <p14:tracePt t="37504" x="1524000" y="4186238"/>
          <p14:tracePt t="37521" x="1566863" y="4081463"/>
          <p14:tracePt t="37537" x="1624013" y="4038600"/>
          <p14:tracePt t="37554" x="1685925" y="4019550"/>
          <p14:tracePt t="37571" x="1809750" y="4038600"/>
          <p14:tracePt t="37587" x="1890713" y="4129088"/>
          <p14:tracePt t="37604" x="1971675" y="4243388"/>
          <p14:tracePt t="37621" x="2033588" y="4395788"/>
          <p14:tracePt t="37637" x="2066925" y="4662488"/>
          <p14:tracePt t="37654" x="2066925" y="4757738"/>
          <p14:tracePt t="37671" x="2057400" y="4824413"/>
          <p14:tracePt t="37687" x="2043113" y="4900613"/>
          <p14:tracePt t="37704" x="2024063" y="4981575"/>
          <p14:tracePt t="37721" x="2019300" y="5014913"/>
          <p14:tracePt t="37738" x="2019300" y="5029200"/>
          <p14:tracePt t="37754" x="2019300" y="5038725"/>
          <p14:tracePt t="37771" x="2019300" y="5048250"/>
          <p14:tracePt t="37787" x="2019300" y="5057775"/>
          <p14:tracePt t="37804" x="2014538" y="5081588"/>
          <p14:tracePt t="37821" x="2000250" y="5129213"/>
          <p14:tracePt t="37837" x="1995488" y="5153025"/>
          <p14:tracePt t="37854" x="1990725" y="5172075"/>
          <p14:tracePt t="37871" x="1971675" y="5195888"/>
          <p14:tracePt t="37888" x="1957388" y="5214938"/>
          <p14:tracePt t="37904" x="1943100" y="5224463"/>
          <p14:tracePt t="37921" x="1924050" y="5238750"/>
          <p14:tracePt t="37937" x="1890713" y="5248275"/>
          <p14:tracePt t="37954" x="1795463" y="5248275"/>
          <p14:tracePt t="37971" x="1743075" y="5224463"/>
          <p14:tracePt t="37987" x="1685925" y="5200650"/>
          <p14:tracePt t="38004" x="1643063" y="5148263"/>
          <p14:tracePt t="38021" x="1624013" y="5110163"/>
          <p14:tracePt t="38037" x="1619250" y="5076825"/>
          <p14:tracePt t="38054" x="1619250" y="5053013"/>
          <p14:tracePt t="38071" x="1628775" y="5029200"/>
          <p14:tracePt t="38087" x="1652588" y="5014913"/>
          <p14:tracePt t="38104" x="1695450" y="5014913"/>
          <p14:tracePt t="38121" x="1743075" y="5033963"/>
          <p14:tracePt t="38137" x="1790700" y="5081588"/>
          <p14:tracePt t="38154" x="1824038" y="5119688"/>
          <p14:tracePt t="38171" x="1843088" y="5148263"/>
          <p14:tracePt t="38188" x="1847850" y="5181600"/>
          <p14:tracePt t="38204" x="1847850" y="5200650"/>
          <p14:tracePt t="38221" x="1847850" y="5214938"/>
          <p14:tracePt t="38237" x="1828800" y="5229225"/>
          <p14:tracePt t="38254" x="1804988" y="5248275"/>
          <p14:tracePt t="38271" x="1781175" y="5253038"/>
          <p14:tracePt t="38287" x="1771650" y="5253038"/>
          <p14:tracePt t="38304" x="1766888" y="5253038"/>
          <p14:tracePt t="38343" x="1771650" y="5243513"/>
          <p14:tracePt t="38354" x="1781175" y="5238750"/>
          <p14:tracePt t="38371" x="1819275" y="5219700"/>
          <p14:tracePt t="38387" x="1909763" y="5200650"/>
          <p14:tracePt t="38404" x="1976438" y="5200650"/>
          <p14:tracePt t="38421" x="2028825" y="5200650"/>
          <p14:tracePt t="38438" x="2062163" y="5200650"/>
          <p14:tracePt t="38454" x="2071688" y="5200650"/>
          <p14:tracePt t="38487" x="2071688" y="5210175"/>
          <p14:tracePt t="38504" x="2024063" y="5233988"/>
          <p14:tracePt t="38521" x="1962150" y="5262563"/>
          <p14:tracePt t="38537" x="1876425" y="5295900"/>
          <p14:tracePt t="38554" x="1824038" y="5300663"/>
          <p14:tracePt t="38571" x="1790700" y="5305425"/>
          <p14:tracePt t="38587" x="1781175" y="5305425"/>
          <p14:tracePt t="38629" x="1785938" y="5305425"/>
          <p14:tracePt t="38637" x="1800225" y="5300663"/>
          <p14:tracePt t="38654" x="1847850" y="5300663"/>
          <p14:tracePt t="38671" x="1952625" y="5300663"/>
          <p14:tracePt t="38687" x="2143125" y="5305425"/>
          <p14:tracePt t="38704" x="2233613" y="5310188"/>
          <p14:tracePt t="38721" x="2300288" y="5310188"/>
          <p14:tracePt t="38737" x="2352675" y="5310188"/>
          <p14:tracePt t="38754" x="2400300" y="5310188"/>
          <p14:tracePt t="38771" x="2419350" y="5310188"/>
          <p14:tracePt t="38788" x="2428875" y="5310188"/>
          <p14:tracePt t="38804" x="2438400" y="5310188"/>
          <p14:tracePt t="38821" x="2447925" y="5310188"/>
          <p14:tracePt t="38864" x="2452688" y="5310188"/>
          <p14:tracePt t="40002" x="2452688" y="5248275"/>
          <p14:tracePt t="40009" x="2447925" y="5124450"/>
          <p14:tracePt t="40021" x="2438400" y="4986338"/>
          <p14:tracePt t="40038" x="2409825" y="4700588"/>
          <p14:tracePt t="40054" x="2381250" y="4452938"/>
          <p14:tracePt t="40071" x="2366963" y="4281488"/>
          <p14:tracePt t="40087" x="2338388" y="4081463"/>
          <p14:tracePt t="40120" x="2295525" y="3600450"/>
          <p14:tracePt t="40154" x="2257425" y="3319463"/>
          <p14:tracePt t="40171" x="2247900" y="3243263"/>
          <p14:tracePt t="40187" x="2238375" y="3205163"/>
          <p14:tracePt t="40204" x="2233613" y="3167063"/>
          <p14:tracePt t="40221" x="2219325" y="3119438"/>
          <p14:tracePt t="40237" x="2195513" y="3048000"/>
          <p14:tracePt t="40254" x="2181225" y="3000375"/>
          <p14:tracePt t="40271" x="2171700" y="2971800"/>
          <p14:tracePt t="40287" x="2147888" y="2924175"/>
          <p14:tracePt t="40304" x="2133600" y="2900363"/>
          <p14:tracePt t="40321" x="2119313" y="2876550"/>
          <p14:tracePt t="40337" x="2100263" y="2852738"/>
          <p14:tracePt t="40354" x="2076450" y="2814638"/>
          <p14:tracePt t="40371" x="2062163" y="2790825"/>
          <p14:tracePt t="40387" x="2047875" y="2757488"/>
          <p14:tracePt t="40404" x="2028825" y="2728913"/>
          <p14:tracePt t="40420" x="1990725" y="2671763"/>
          <p14:tracePt t="40437" x="1966913" y="2643188"/>
          <p14:tracePt t="40454" x="1943100" y="2605088"/>
          <p14:tracePt t="40471" x="1890713" y="2566988"/>
          <p14:tracePt t="40487" x="1862138" y="2552700"/>
          <p14:tracePt t="40504" x="1838325" y="2533650"/>
          <p14:tracePt t="40521" x="1814513" y="2519363"/>
          <p14:tracePt t="40537" x="1790700" y="2505075"/>
          <p14:tracePt t="40554" x="1781175" y="2500313"/>
          <p14:tracePt t="40570" x="1776413" y="2490788"/>
          <p14:tracePt t="40587" x="1771650" y="2486025"/>
          <p14:tracePt t="41272" x="1781175" y="2547938"/>
          <p14:tracePt t="41279" x="1809750" y="2695575"/>
          <p14:tracePt t="41287" x="1843088" y="2871788"/>
          <p14:tracePt t="41304" x="1890713" y="3038475"/>
          <p14:tracePt t="41321" x="1914525" y="3148013"/>
          <p14:tracePt t="41337" x="1938338" y="3348038"/>
          <p14:tracePt t="41370" x="1938338" y="3505200"/>
          <p14:tracePt t="41404" x="1938338" y="3538538"/>
          <p14:tracePt t="41420" x="1938338" y="3548063"/>
          <p14:tracePt t="41455" x="1938338" y="3543300"/>
          <p14:tracePt t="41470" x="1924050" y="3476625"/>
          <p14:tracePt t="41487" x="1909763" y="3376613"/>
          <p14:tracePt t="41504" x="1871663" y="3181350"/>
          <p14:tracePt t="41521" x="1852613" y="2905125"/>
          <p14:tracePt t="41537" x="1847850" y="2781300"/>
          <p14:tracePt t="41554" x="1847850" y="2657475"/>
          <p14:tracePt t="41570" x="1847850" y="2576513"/>
          <p14:tracePt t="41572" x="1847850" y="2552700"/>
          <p14:tracePt t="41587" x="1847850" y="2524125"/>
          <p14:tracePt t="41604" x="1847850" y="2495550"/>
          <p14:tracePt t="41620" x="1847850" y="2481263"/>
          <p14:tracePt t="41637" x="1843088" y="2466975"/>
          <p14:tracePt t="41654" x="1833563" y="2452688"/>
          <p14:tracePt t="41670" x="1833563" y="2443163"/>
          <p14:tracePt t="41687" x="1828800" y="2438400"/>
          <p14:tracePt t="41704" x="1819275" y="2428875"/>
          <p14:tracePt t="41720" x="1814513" y="2419350"/>
          <p14:tracePt t="41737" x="1809750" y="2414588"/>
          <p14:tracePt t="41754" x="1795463" y="2409825"/>
          <p14:tracePt t="41771" x="1762125" y="2395538"/>
          <p14:tracePt t="41787" x="1738313" y="2386013"/>
          <p14:tracePt t="41804" x="1714500" y="2381250"/>
          <p14:tracePt t="41820" x="1695450" y="2376488"/>
          <p14:tracePt t="41837" x="1662113" y="2376488"/>
          <p14:tracePt t="41854" x="1638300" y="2362200"/>
          <p14:tracePt t="41870" x="1619250" y="2362200"/>
          <p14:tracePt t="41887" x="1609725" y="2357438"/>
          <p14:tracePt t="41904" x="1585913" y="2352675"/>
          <p14:tracePt t="41920" x="1576388" y="2352675"/>
          <p14:tracePt t="41937" x="1571625" y="2352675"/>
          <p14:tracePt t="41954" x="1562100" y="2352675"/>
          <p14:tracePt t="41971" x="1557338" y="2352675"/>
          <p14:tracePt t="42220" x="1576388" y="2352675"/>
          <p14:tracePt t="42226" x="1600200" y="2362200"/>
          <p14:tracePt t="42237" x="1628775" y="2362200"/>
          <p14:tracePt t="42254" x="1662113" y="2371725"/>
          <p14:tracePt t="42270" x="1709738" y="2371725"/>
          <p14:tracePt t="42287" x="1719263" y="2371725"/>
          <p14:tracePt t="42304" x="1728788" y="2371725"/>
          <p14:tracePt t="42321" x="1738313" y="2371725"/>
          <p14:tracePt t="42354" x="1743075" y="2371725"/>
          <p14:tracePt t="42388" x="1747838" y="2371725"/>
          <p14:tracePt t="42395" x="1752600" y="2371725"/>
          <p14:tracePt t="42404" x="1757363" y="2371725"/>
          <p14:tracePt t="42420" x="1785938" y="2371725"/>
          <p14:tracePt t="42437" x="1828800" y="2386013"/>
          <p14:tracePt t="42454" x="1924050" y="2400300"/>
          <p14:tracePt t="42470" x="2019300" y="2405063"/>
          <p14:tracePt t="42487" x="2138363" y="2405063"/>
          <p14:tracePt t="42504" x="2286000" y="2414588"/>
          <p14:tracePt t="42520" x="2357438" y="2414588"/>
          <p14:tracePt t="42537" x="2414588" y="2414588"/>
          <p14:tracePt t="42554" x="2466975" y="2414588"/>
          <p14:tracePt t="42571" x="2533650" y="2405063"/>
          <p14:tracePt t="42587" x="2576513" y="2405063"/>
          <p14:tracePt t="42604" x="2605088" y="2405063"/>
          <p14:tracePt t="42620" x="2624138" y="2405063"/>
          <p14:tracePt t="42637" x="2657475" y="2405063"/>
          <p14:tracePt t="42654" x="2667000" y="2405063"/>
          <p14:tracePt t="42671" x="2681288" y="2405063"/>
          <p14:tracePt t="42689" x="2700338" y="2405063"/>
          <p14:tracePt t="42704" x="2705100" y="2405063"/>
          <p14:tracePt t="42720" x="2714625" y="2405063"/>
          <p14:tracePt t="42737" x="2719388" y="2405063"/>
          <p14:tracePt t="42754" x="2728913" y="2405063"/>
          <p14:tracePt t="42872" x="2733675" y="2405063"/>
          <p14:tracePt t="42886" x="2738438" y="2414588"/>
          <p14:tracePt t="42894" x="2747963" y="2424113"/>
          <p14:tracePt t="42904" x="2747963" y="2466975"/>
          <p14:tracePt t="42920" x="2752725" y="2557463"/>
          <p14:tracePt t="42937" x="2752725" y="2695575"/>
          <p14:tracePt t="42954" x="2733675" y="2819400"/>
          <p14:tracePt t="42970" x="2700338" y="2957513"/>
          <p14:tracePt t="42987" x="2667000" y="3057525"/>
          <p14:tracePt t="43004" x="2652713" y="3128963"/>
          <p14:tracePt t="43020" x="2643188" y="3157538"/>
          <p14:tracePt t="43037" x="2638425" y="3171825"/>
          <p14:tracePt t="43054" x="2633663" y="3181350"/>
          <p14:tracePt t="43247" x="2624138" y="3233738"/>
          <p14:tracePt t="43253" x="2619375" y="3305175"/>
          <p14:tracePt t="43261" x="2600325" y="3381375"/>
          <p14:tracePt t="43270" x="2562225" y="3462338"/>
          <p14:tracePt t="43287" x="2490788" y="3614738"/>
          <p14:tracePt t="43304" x="2428875" y="3705225"/>
          <p14:tracePt t="43320" x="2357438" y="3786188"/>
          <p14:tracePt t="43337" x="2309813" y="3819525"/>
          <p14:tracePt t="43354" x="2262188" y="3843338"/>
          <p14:tracePt t="43371" x="2214563" y="3881438"/>
          <p14:tracePt t="43387" x="2176463" y="3914775"/>
          <p14:tracePt t="43404" x="2138363" y="3943350"/>
          <p14:tracePt t="43420" x="2081213" y="3986213"/>
          <p14:tracePt t="43437" x="2014538" y="4033838"/>
          <p14:tracePt t="43454" x="1971675" y="4057650"/>
          <p14:tracePt t="43470" x="1933575" y="4071938"/>
          <p14:tracePt t="43487" x="1905000" y="4086225"/>
          <p14:tracePt t="43504" x="1862138" y="4095750"/>
          <p14:tracePt t="43520" x="1847850" y="4110038"/>
          <p14:tracePt t="43537" x="1833563" y="4119563"/>
          <p14:tracePt t="43554" x="1804988" y="4138613"/>
          <p14:tracePt t="43570" x="1790700" y="4152900"/>
          <p14:tracePt t="43587" x="1771650" y="4162425"/>
          <p14:tracePt t="43604" x="1757363" y="4171950"/>
          <p14:tracePt t="43620" x="1733550" y="4191000"/>
          <p14:tracePt t="43637" x="1719263" y="4210050"/>
          <p14:tracePt t="43654" x="1714500" y="4214813"/>
          <p14:tracePt t="43671" x="1709738" y="4229100"/>
          <p14:tracePt t="43687" x="1714500" y="4248150"/>
          <p14:tracePt t="43704" x="1738313" y="4271963"/>
          <p14:tracePt t="43720" x="1833563" y="4310063"/>
          <p14:tracePt t="43737" x="2038350" y="4376738"/>
          <p14:tracePt t="43754" x="2176463" y="4395788"/>
          <p14:tracePt t="43770" x="2281238" y="4410075"/>
          <p14:tracePt t="43787" x="2381250" y="4410075"/>
          <p14:tracePt t="43804" x="2490788" y="4400550"/>
          <p14:tracePt t="43820" x="2533650" y="4391025"/>
          <p14:tracePt t="43837" x="2557463" y="4381500"/>
          <p14:tracePt t="43854" x="2576513" y="4376738"/>
          <p14:tracePt t="43870" x="2595563" y="4367213"/>
          <p14:tracePt t="43887" x="2605088" y="4357688"/>
          <p14:tracePt t="43904" x="2619375" y="4352925"/>
          <p14:tracePt t="43920" x="2638425" y="4348163"/>
          <p14:tracePt t="43937" x="2657475" y="4338638"/>
          <p14:tracePt t="43953" x="2671763" y="4329113"/>
          <p14:tracePt t="43970" x="2681288" y="4329113"/>
          <p14:tracePt t="43989" x="2690813" y="4329113"/>
          <p14:tracePt t="44004" x="2695575" y="4329113"/>
          <p14:tracePt t="44020" x="2705100" y="4329113"/>
          <p14:tracePt t="44385" x="2690813" y="4333875"/>
          <p14:tracePt t="44391" x="2676525" y="4343400"/>
          <p14:tracePt t="44404" x="2647950" y="4348163"/>
          <p14:tracePt t="44420" x="2600325" y="4357688"/>
          <p14:tracePt t="44437" x="2576513" y="4352925"/>
          <p14:tracePt t="44454" x="2538413" y="4305300"/>
          <p14:tracePt t="44470" x="2466975" y="4143375"/>
          <p14:tracePt t="44504" x="2314575" y="3633788"/>
          <p14:tracePt t="44537" x="2243138" y="3376613"/>
          <p14:tracePt t="44554" x="2219325" y="3300413"/>
          <p14:tracePt t="44570" x="2214563" y="3243263"/>
          <p14:tracePt t="44587" x="2209800" y="3214688"/>
          <p14:tracePt t="44604" x="2209800" y="3186113"/>
          <p14:tracePt t="44620" x="2209800" y="3176588"/>
          <p14:tracePt t="44637" x="2209800" y="3171825"/>
          <p14:tracePt t="44654" x="2209800" y="3162300"/>
          <p14:tracePt t="44943" x="2195513" y="3167063"/>
          <p14:tracePt t="44949" x="2190750" y="3181350"/>
          <p14:tracePt t="44957" x="2185988" y="3190875"/>
          <p14:tracePt t="44970" x="2176463" y="3200400"/>
          <p14:tracePt t="44987" x="2162175" y="3219450"/>
          <p14:tracePt t="45004" x="2157413" y="3224213"/>
          <p14:tracePt t="45020" x="2157413" y="3233738"/>
          <p14:tracePt t="45037" x="2157413" y="3243263"/>
          <p14:tracePt t="45053" x="2171700" y="3252788"/>
          <p14:tracePt t="45070" x="2185988" y="3262313"/>
          <p14:tracePt t="45087" x="2209800" y="3271838"/>
          <p14:tracePt t="45104" x="2233613" y="3290888"/>
          <p14:tracePt t="45120" x="2247900" y="3295650"/>
          <p14:tracePt t="45137" x="2252663" y="3305175"/>
          <p14:tracePt t="45154" x="2262188" y="3305175"/>
          <p14:tracePt t="45170" x="2271713" y="3305175"/>
          <p14:tracePt t="45258" x="2271713" y="3309938"/>
          <p14:tracePt t="45265" x="2271713" y="3314700"/>
          <p14:tracePt t="45272" x="2271713" y="3324225"/>
          <p14:tracePt t="45287" x="2271713" y="3333750"/>
          <p14:tracePt t="45303" x="2271713" y="3352800"/>
          <p14:tracePt t="45320" x="2257425" y="3376613"/>
          <p14:tracePt t="45337" x="2233613" y="3400425"/>
          <p14:tracePt t="45354" x="2190750" y="3443288"/>
          <p14:tracePt t="45370" x="2157413" y="3467100"/>
          <p14:tracePt t="45387" x="2119313" y="3486150"/>
          <p14:tracePt t="45404" x="2081213" y="3505200"/>
          <p14:tracePt t="45420" x="2028825" y="3519488"/>
          <p14:tracePt t="45437" x="1957388" y="3524250"/>
          <p14:tracePt t="45454" x="1876425" y="3524250"/>
          <p14:tracePt t="45470" x="1757363" y="3505200"/>
          <p14:tracePt t="45487" x="1704975" y="3495675"/>
          <p14:tracePt t="45504" x="1657350" y="3486150"/>
          <p14:tracePt t="45520" x="1604963" y="3481388"/>
          <p14:tracePt t="45537" x="1543050" y="3467100"/>
          <p14:tracePt t="45553" x="1509713" y="3467100"/>
          <p14:tracePt t="45570" x="1485900" y="3467100"/>
          <p14:tracePt t="45587" x="1471613" y="3467100"/>
          <p14:tracePt t="45604" x="1466850" y="3467100"/>
          <p14:tracePt t="45620" x="1457325" y="3467100"/>
          <p14:tracePt t="45637" x="1452563" y="3467100"/>
          <p14:tracePt t="45654" x="1447800" y="3467100"/>
          <p14:tracePt t="45698" x="1452563" y="3462338"/>
          <p14:tracePt t="45706" x="1466850" y="3462338"/>
          <p14:tracePt t="45720" x="1509713" y="3462338"/>
          <p14:tracePt t="45737" x="1581150" y="3462338"/>
          <p14:tracePt t="45754" x="1690688" y="3462338"/>
          <p14:tracePt t="45770" x="1804988" y="3462338"/>
          <p14:tracePt t="45787" x="1938338" y="3462338"/>
          <p14:tracePt t="45804" x="1990725" y="3462338"/>
          <p14:tracePt t="45820" x="2024063" y="3462338"/>
          <p14:tracePt t="45837" x="2052638" y="3462338"/>
          <p14:tracePt t="45853" x="2066925" y="3462338"/>
          <p14:tracePt t="45870" x="2071688" y="3462338"/>
          <p14:tracePt t="45887" x="2076450" y="3462338"/>
          <p14:tracePt t="45903" x="2085975" y="3462338"/>
          <p14:tracePt t="45920" x="2100263" y="3462338"/>
          <p14:tracePt t="45937" x="2128838" y="3462338"/>
          <p14:tracePt t="45954" x="2176463" y="3462338"/>
          <p14:tracePt t="45970" x="2252663" y="3471863"/>
          <p14:tracePt t="45987" x="2305050" y="3471863"/>
          <p14:tracePt t="46004" x="2338388" y="3471863"/>
          <p14:tracePt t="46020" x="2371725" y="3471863"/>
          <p14:tracePt t="46037" x="2381250" y="3471863"/>
          <p14:tracePt t="46054" x="2390775" y="3471863"/>
          <p14:tracePt t="46070" x="2395538" y="3471863"/>
          <p14:tracePt t="46071" x="2400300" y="3471863"/>
          <p14:tracePt t="46154" x="2395538" y="3471863"/>
          <p14:tracePt t="46161" x="2376488" y="3481388"/>
          <p14:tracePt t="46170" x="2352675" y="3490913"/>
          <p14:tracePt t="46187" x="2276475" y="3509963"/>
          <p14:tracePt t="46204" x="2143125" y="3543300"/>
          <p14:tracePt t="46220" x="2076450" y="3548063"/>
          <p14:tracePt t="46237" x="1985963" y="3548063"/>
          <p14:tracePt t="46254" x="1900238" y="3533775"/>
          <p14:tracePt t="46270" x="1804988" y="3486150"/>
          <p14:tracePt t="46287" x="1766888" y="3448050"/>
          <p14:tracePt t="46303" x="1747838" y="3400425"/>
          <p14:tracePt t="46320" x="1743075" y="3357563"/>
          <p14:tracePt t="46337" x="1743075" y="3305175"/>
          <p14:tracePt t="46353" x="1762125" y="3276600"/>
          <p14:tracePt t="46370" x="1785938" y="3243263"/>
          <p14:tracePt t="46387" x="1828800" y="3214688"/>
          <p14:tracePt t="46403" x="1871663" y="3209925"/>
          <p14:tracePt t="46420" x="1905000" y="3209925"/>
          <p14:tracePt t="46437" x="1952625" y="3228975"/>
          <p14:tracePt t="46454" x="2000250" y="3262313"/>
          <p14:tracePt t="46470" x="2024063" y="3281363"/>
          <p14:tracePt t="46487" x="2038350" y="3300413"/>
          <p14:tracePt t="46504" x="2052638" y="3309938"/>
          <p14:tracePt t="46520" x="2062163" y="3319463"/>
          <p14:tracePt t="46537" x="2071688" y="3333750"/>
          <p14:tracePt t="46553" x="2071688" y="3371850"/>
          <p14:tracePt t="46571" x="2066925" y="3433763"/>
          <p14:tracePt t="46587" x="2062163" y="3452813"/>
          <p14:tracePt t="46604" x="2062163" y="3467100"/>
          <p14:tracePt t="46620" x="2062163" y="3471863"/>
          <p14:tracePt t="46637" x="2062163" y="3481388"/>
          <p14:tracePt t="46654" x="2062163" y="3486150"/>
          <p14:tracePt t="46990" x="2095500" y="3486150"/>
          <p14:tracePt t="46997" x="2143125" y="3476625"/>
          <p14:tracePt t="47005" x="2190750" y="3462338"/>
          <p14:tracePt t="47020" x="2276475" y="3438525"/>
          <p14:tracePt t="47037" x="2338388" y="3419475"/>
          <p14:tracePt t="47054" x="2381250" y="3414713"/>
          <p14:tracePt t="47087" x="2466975" y="3395663"/>
          <p14:tracePt t="47120" x="2524125" y="3376613"/>
          <p14:tracePt t="47137" x="2566988" y="3367088"/>
          <p14:tracePt t="47154" x="2586038" y="3357563"/>
          <p14:tracePt t="47170" x="2614613" y="3348038"/>
          <p14:tracePt t="47187" x="2657475" y="3348038"/>
          <p14:tracePt t="47203" x="2676525" y="3348038"/>
          <p14:tracePt t="47220" x="2690813" y="3348038"/>
          <p14:tracePt t="47237" x="2695575" y="3348038"/>
          <p14:tracePt t="47253" x="2705100" y="3348038"/>
          <p14:tracePt t="47270" x="2714625" y="3348038"/>
          <p14:tracePt t="47518" x="2690813" y="3443288"/>
          <p14:tracePt t="47525" x="2633663" y="3609975"/>
          <p14:tracePt t="47537" x="2605088" y="3700463"/>
          <p14:tracePt t="47553" x="2552700" y="3819525"/>
          <p14:tracePt t="47570" x="2505075" y="3971925"/>
          <p14:tracePt t="47587" x="2471738" y="4076700"/>
          <p14:tracePt t="47603" x="2443163" y="4152900"/>
          <p14:tracePt t="47620" x="2414588" y="4252913"/>
          <p14:tracePt t="47637" x="2400300" y="4291013"/>
          <p14:tracePt t="47653" x="2381250" y="4329113"/>
          <p14:tracePt t="47670" x="2362200" y="4362450"/>
          <p14:tracePt t="47687" x="2324100" y="4419600"/>
          <p14:tracePt t="47703" x="2300288" y="4452938"/>
          <p14:tracePt t="47720" x="2276475" y="4476750"/>
          <p14:tracePt t="47737" x="2252663" y="4500563"/>
          <p14:tracePt t="47753" x="2214563" y="4524375"/>
          <p14:tracePt t="47770" x="2181225" y="4538663"/>
          <p14:tracePt t="47787" x="2152650" y="4557713"/>
          <p14:tracePt t="47804" x="2109788" y="4595813"/>
          <p14:tracePt t="47820" x="2071688" y="4619625"/>
          <p14:tracePt t="47837" x="2043113" y="4638675"/>
          <p14:tracePt t="47854" x="2014538" y="4648200"/>
          <p14:tracePt t="47870" x="1995488" y="4657725"/>
          <p14:tracePt t="47887" x="1990725" y="4667250"/>
          <p14:tracePt t="47903" x="1985963" y="4667250"/>
          <p14:tracePt t="47920" x="1981200" y="4667250"/>
          <p14:tracePt t="48458" x="1962150" y="4667250"/>
          <p14:tracePt t="48465" x="1943100" y="4667250"/>
          <p14:tracePt t="48472" x="1933575" y="4667250"/>
          <p14:tracePt t="48487" x="1905000" y="4648200"/>
          <p14:tracePt t="48503" x="1876425" y="4576763"/>
          <p14:tracePt t="48520" x="1866900" y="4419600"/>
          <p14:tracePt t="48537" x="1876425" y="4305300"/>
          <p14:tracePt t="48570" x="1971675" y="4148138"/>
          <p14:tracePt t="48603" x="2071688" y="4133850"/>
          <p14:tracePt t="48620" x="2143125" y="4171950"/>
          <p14:tracePt t="48637" x="2185988" y="4224338"/>
          <p14:tracePt t="48653" x="2228850" y="4333875"/>
          <p14:tracePt t="48670" x="2257425" y="4443413"/>
          <p14:tracePt t="48687" x="2262188" y="4471988"/>
          <p14:tracePt t="48703" x="2262188" y="4486275"/>
          <p14:tracePt t="48720" x="2262188" y="4495800"/>
          <p14:tracePt t="48737" x="2262188" y="4505325"/>
          <p14:tracePt t="48753" x="2262188" y="4510088"/>
          <p14:tracePt t="48796" x="2262188" y="4514850"/>
          <p14:tracePt t="49038" x="2295525" y="4514850"/>
          <p14:tracePt t="49045" x="2328863" y="4514850"/>
          <p14:tracePt t="49053" x="2362200" y="4514850"/>
          <p14:tracePt t="49070" x="2424113" y="4529138"/>
          <p14:tracePt t="49087" x="2495550" y="4543425"/>
          <p14:tracePt t="49104" x="2576513" y="4572000"/>
          <p14:tracePt t="49120" x="2595563" y="4576763"/>
          <p14:tracePt t="49136" x="2619375" y="4581525"/>
          <p14:tracePt t="49153" x="2628900" y="4581525"/>
          <p14:tracePt t="49170" x="2638425" y="4581525"/>
          <p14:tracePt t="49187" x="2643188" y="4581525"/>
          <p14:tracePt t="50477" x="2638425" y="4572000"/>
          <p14:tracePt t="50484" x="2619375" y="4552950"/>
          <p14:tracePt t="50491" x="2600325" y="4533900"/>
          <p14:tracePt t="50503" x="2586038" y="4505325"/>
          <p14:tracePt t="50520" x="2533650" y="4452938"/>
          <p14:tracePt t="50536" x="2509838" y="4414838"/>
          <p14:tracePt t="50553" x="2486025" y="4381500"/>
          <p14:tracePt t="50586" x="2433638" y="4286250"/>
          <p14:tracePt t="50620" x="2371725" y="4210050"/>
          <p14:tracePt t="50637" x="2338388" y="4171950"/>
          <p14:tracePt t="50653" x="2271713" y="4110038"/>
          <p14:tracePt t="50670" x="2224088" y="4071938"/>
          <p14:tracePt t="50686" x="2171700" y="4010025"/>
          <p14:tracePt t="50703" x="2066925" y="3810000"/>
          <p14:tracePt t="50720" x="2005013" y="3686175"/>
          <p14:tracePt t="50736" x="1943100" y="3524250"/>
          <p14:tracePt t="50753" x="1881188" y="3324225"/>
          <p14:tracePt t="50770" x="1828800" y="3133725"/>
          <p14:tracePt t="50786" x="1795463" y="2986088"/>
          <p14:tracePt t="50803" x="1762125" y="2857500"/>
          <p14:tracePt t="50820" x="1738313" y="2776538"/>
          <p14:tracePt t="50836" x="1719263" y="2714625"/>
          <p14:tracePt t="50853" x="1704975" y="2690813"/>
          <p14:tracePt t="50870" x="1700213" y="2676525"/>
          <p14:tracePt t="50887" x="1695450" y="2667000"/>
          <p14:tracePt t="50903" x="1695450" y="2662238"/>
          <p14:tracePt t="50920" x="1695450" y="2657475"/>
          <p14:tracePt t="50937" x="1695450" y="2652713"/>
          <p14:tracePt t="51477" x="1695450" y="2667000"/>
          <p14:tracePt t="51491" x="1714500" y="2743200"/>
          <p14:tracePt t="51504" x="1719263" y="2800350"/>
          <p14:tracePt t="51520" x="1733550" y="2871788"/>
          <p14:tracePt t="51536" x="1743075" y="2943225"/>
          <p14:tracePt t="51553" x="1752600" y="2986088"/>
          <p14:tracePt t="51586" x="1771650" y="3100388"/>
          <p14:tracePt t="51620" x="1790700" y="3209925"/>
          <p14:tracePt t="51636" x="1804988" y="3328988"/>
          <p14:tracePt t="51653" x="1819275" y="3381375"/>
          <p14:tracePt t="51670" x="1838325" y="3433763"/>
          <p14:tracePt t="51686" x="1852613" y="3495675"/>
          <p14:tracePt t="51703" x="1885950" y="3629025"/>
          <p14:tracePt t="51720" x="1890713" y="3709988"/>
          <p14:tracePt t="51736" x="1905000" y="3781425"/>
          <p14:tracePt t="51754" x="1919288" y="3848100"/>
          <p14:tracePt t="51770" x="1924050" y="3886200"/>
          <p14:tracePt t="51786" x="1933575" y="3933825"/>
          <p14:tracePt t="51803" x="1947863" y="4005263"/>
          <p14:tracePt t="51820" x="1952625" y="4090988"/>
          <p14:tracePt t="51836" x="1952625" y="4133850"/>
          <p14:tracePt t="51853" x="1952625" y="4167188"/>
          <p14:tracePt t="51870" x="1952625" y="4195763"/>
          <p14:tracePt t="51886" x="1952625" y="4229100"/>
          <p14:tracePt t="51903" x="1952625" y="4243388"/>
          <p14:tracePt t="51920" x="1952625" y="4257675"/>
          <p14:tracePt t="51937" x="1957388" y="4286250"/>
          <p14:tracePt t="51953" x="1962150" y="4314825"/>
          <p14:tracePt t="51970" x="1971675" y="4357688"/>
          <p14:tracePt t="51986" x="1971675" y="4391025"/>
          <p14:tracePt t="52003" x="1971675" y="4433888"/>
          <p14:tracePt t="52020" x="1971675" y="4443413"/>
          <p14:tracePt t="52036" x="1971675" y="4452938"/>
          <p14:tracePt t="52053" x="1971675" y="4462463"/>
          <p14:tracePt t="52070" x="1976438" y="4481513"/>
          <p14:tracePt t="52086" x="1976438" y="4495800"/>
          <p14:tracePt t="52103" x="1976438" y="4500563"/>
          <p14:tracePt t="52120" x="1976438" y="4505325"/>
          <p14:tracePt t="52136" x="1976438" y="4514850"/>
          <p14:tracePt t="52195" x="1981200" y="4514850"/>
          <p14:tracePt t="55726" x="2066925" y="4457700"/>
          <p14:tracePt t="55732" x="2200275" y="4367213"/>
          <p14:tracePt t="55740" x="2333625" y="4291013"/>
          <p14:tracePt t="55754" x="2438400" y="4243388"/>
          <p14:tracePt t="55770" x="2695575" y="4105275"/>
          <p14:tracePt t="55786" x="2924175" y="3995738"/>
          <p14:tracePt t="55803" x="3095625" y="3933825"/>
          <p14:tracePt t="55836" x="3471863" y="3862388"/>
          <p14:tracePt t="55869" x="3643313" y="3838575"/>
          <p14:tracePt t="55886" x="3733800" y="3810000"/>
          <p14:tracePt t="55903" x="3776663" y="3800475"/>
          <p14:tracePt t="55919" x="3843338" y="3776663"/>
          <p14:tracePt t="55936" x="3895725" y="3767138"/>
          <p14:tracePt t="55953" x="3971925" y="3752850"/>
          <p14:tracePt t="55969" x="4019550" y="3738563"/>
          <p14:tracePt t="55986" x="4067175" y="3729038"/>
          <p14:tracePt t="56003" x="4133850" y="3700463"/>
          <p14:tracePt t="56019" x="4195763" y="3686175"/>
          <p14:tracePt t="56036" x="4262438" y="3667125"/>
          <p14:tracePt t="56053" x="4314825" y="3652838"/>
          <p14:tracePt t="56070" x="4391025" y="3633788"/>
          <p14:tracePt t="56086" x="4429125" y="3619500"/>
          <p14:tracePt t="56103" x="4457700" y="3614738"/>
          <p14:tracePt t="56119" x="4476750" y="3614738"/>
          <p14:tracePt t="56136" x="4495800" y="3614738"/>
          <p14:tracePt t="56153" x="4510088" y="3614738"/>
          <p14:tracePt t="56170" x="4529138" y="3614738"/>
          <p14:tracePt t="56186" x="4548188" y="3614738"/>
          <p14:tracePt t="56203" x="4586288" y="3614738"/>
          <p14:tracePt t="56219" x="4610100" y="3629025"/>
          <p14:tracePt t="56236" x="4619625" y="3633788"/>
          <p14:tracePt t="56253" x="4633913" y="3633788"/>
          <p14:tracePt t="56270" x="4638675" y="3633788"/>
          <p14:tracePt t="56286" x="4648200" y="3633788"/>
          <p14:tracePt t="56335" x="4648200" y="3638550"/>
          <p14:tracePt t="56342" x="4643438" y="3638550"/>
          <p14:tracePt t="56353" x="4629150" y="3643313"/>
          <p14:tracePt t="56369" x="4567238" y="3648075"/>
          <p14:tracePt t="56386" x="4348163" y="3648075"/>
          <p14:tracePt t="56403" x="4200525" y="3648075"/>
          <p14:tracePt t="56419" x="4081463" y="3648075"/>
          <p14:tracePt t="56436" x="3919538" y="3667125"/>
          <p14:tracePt t="56453" x="3829050" y="3671888"/>
          <p14:tracePt t="56469" x="3757613" y="3681413"/>
          <p14:tracePt t="56486" x="3705225" y="3690938"/>
          <p14:tracePt t="56503" x="3648075" y="3700463"/>
          <p14:tracePt t="56519" x="3619500" y="3700463"/>
          <p14:tracePt t="56536" x="3600450" y="3700463"/>
          <p14:tracePt t="56553" x="3586163" y="3700463"/>
          <p14:tracePt t="56569" x="3571875" y="3700463"/>
          <p14:tracePt t="56586" x="3567113" y="3700463"/>
          <p14:tracePt t="56603" x="3562350" y="3700463"/>
          <p14:tracePt t="56620" x="3552825" y="3700463"/>
          <p14:tracePt t="56636" x="3543300" y="3700463"/>
          <p14:tracePt t="56653" x="3533775" y="3700463"/>
          <p14:tracePt t="56670" x="3524250" y="3705225"/>
          <p14:tracePt t="56686" x="3490913" y="3714750"/>
          <p14:tracePt t="56703" x="3467100" y="3724275"/>
          <p14:tracePt t="56720" x="3438525" y="3733800"/>
          <p14:tracePt t="56736" x="3409950" y="3738563"/>
          <p14:tracePt t="56753" x="3362325" y="3738563"/>
          <p14:tracePt t="56769" x="3328988" y="3738563"/>
          <p14:tracePt t="56786" x="3300413" y="3738563"/>
          <p14:tracePt t="56803" x="3271838" y="3738563"/>
          <p14:tracePt t="56819" x="3209925" y="3719513"/>
          <p14:tracePt t="56836" x="3157538" y="3705225"/>
          <p14:tracePt t="56853" x="3119438" y="3681413"/>
          <p14:tracePt t="56869" x="3062288" y="3643313"/>
          <p14:tracePt t="56886" x="3028950" y="3586163"/>
          <p14:tracePt t="56903" x="3000375" y="3524250"/>
          <p14:tracePt t="56919" x="2990850" y="3462338"/>
          <p14:tracePt t="56936" x="3000375" y="3400425"/>
          <p14:tracePt t="56953" x="3033713" y="3357563"/>
          <p14:tracePt t="56970" x="3081338" y="3305175"/>
          <p14:tracePt t="56986" x="3171825" y="3238500"/>
          <p14:tracePt t="57003" x="3338513" y="3190875"/>
          <p14:tracePt t="57019" x="3462338" y="3190875"/>
          <p14:tracePt t="57036" x="3562350" y="3200400"/>
          <p14:tracePt t="57052" x="3648075" y="3233738"/>
          <p14:tracePt t="57069" x="3767138" y="3295650"/>
          <p14:tracePt t="57086" x="3824288" y="3338513"/>
          <p14:tracePt t="57103" x="3867150" y="3395663"/>
          <p14:tracePt t="57120" x="3919538" y="3471863"/>
          <p14:tracePt t="57136" x="3933825" y="3509963"/>
          <p14:tracePt t="57153" x="3943350" y="3538538"/>
          <p14:tracePt t="57169" x="3943350" y="3562350"/>
          <p14:tracePt t="57186" x="3943350" y="3590925"/>
          <p14:tracePt t="57203" x="3943350" y="3614738"/>
          <p14:tracePt t="57219" x="3943350" y="3633788"/>
          <p14:tracePt t="57237" x="3948113" y="3652838"/>
          <p14:tracePt t="57253" x="3967163" y="3667125"/>
          <p14:tracePt t="57269" x="4019550" y="3686175"/>
          <p14:tracePt t="57286" x="4110038" y="3700463"/>
          <p14:tracePt t="57303" x="4348163" y="3733800"/>
          <p14:tracePt t="57320" x="4505325" y="3752850"/>
          <p14:tracePt t="57336" x="4629150" y="3752850"/>
          <p14:tracePt t="57352" x="4719638" y="3748088"/>
          <p14:tracePt t="57369" x="4838700" y="3729038"/>
          <p14:tracePt t="57386" x="4886325" y="3714750"/>
          <p14:tracePt t="57403" x="4914900" y="3705225"/>
          <p14:tracePt t="57419" x="4933950" y="3695700"/>
          <p14:tracePt t="57436" x="4943475" y="3686175"/>
          <p14:tracePt t="57453" x="4953000" y="3686175"/>
          <p14:tracePt t="57469" x="4957763" y="3686175"/>
          <p14:tracePt t="57486" x="4962525" y="3686175"/>
          <p14:tracePt t="57538" x="4957763" y="3686175"/>
          <p14:tracePt t="57545" x="4933950" y="3690938"/>
          <p14:tracePt t="57553" x="4905375" y="3695700"/>
          <p14:tracePt t="57569" x="4810125" y="3729038"/>
          <p14:tracePt t="57586" x="4652963" y="3762375"/>
          <p14:tracePt t="57603" x="4495800" y="3781425"/>
          <p14:tracePt t="57619" x="4314825" y="3776663"/>
          <p14:tracePt t="57636" x="4262438" y="3757613"/>
          <p14:tracePt t="57653" x="4219575" y="3724275"/>
          <p14:tracePt t="57669" x="4171950" y="3629025"/>
          <p14:tracePt t="57686" x="4157663" y="3390900"/>
          <p14:tracePt t="57703" x="4171950" y="3309938"/>
          <p14:tracePt t="57719" x="4210050" y="3243263"/>
          <p14:tracePt t="57736" x="4291013" y="3181350"/>
          <p14:tracePt t="57752" x="4371975" y="3157538"/>
          <p14:tracePt t="57769" x="4424363" y="3152775"/>
          <p14:tracePt t="57786" x="4476750" y="3152775"/>
          <p14:tracePt t="57803" x="4510088" y="3176588"/>
          <p14:tracePt t="57819" x="4533900" y="3214688"/>
          <p14:tracePt t="57836" x="4548188" y="3300413"/>
          <p14:tracePt t="57853" x="4548188" y="3405188"/>
          <p14:tracePt t="57869" x="4491038" y="3529013"/>
          <p14:tracePt t="57886" x="4414838" y="3619500"/>
          <p14:tracePt t="57903" x="4333875" y="3700463"/>
          <p14:tracePt t="57919" x="4314825" y="3719513"/>
          <p14:tracePt t="58089" x="4348163" y="3824288"/>
          <p14:tracePt t="58096" x="4391025" y="4000500"/>
          <p14:tracePt t="58103" x="4429125" y="4200525"/>
          <p14:tracePt t="58119" x="4476750" y="4400550"/>
          <p14:tracePt t="58136" x="4514850" y="4619625"/>
          <p14:tracePt t="58153" x="4529138" y="4819650"/>
          <p14:tracePt t="58169" x="4548188" y="4991100"/>
          <p14:tracePt t="58186" x="4557713" y="5100638"/>
          <p14:tracePt t="58203" x="4562475" y="5214938"/>
          <p14:tracePt t="58219" x="4562475" y="5286375"/>
          <p14:tracePt t="58236" x="4562475" y="5324475"/>
          <p14:tracePt t="58252" x="4562475" y="5338763"/>
          <p14:tracePt t="58269" x="4562475" y="5343525"/>
          <p14:tracePt t="58286" x="4562475" y="5357813"/>
          <p14:tracePt t="58302" x="4572000" y="5367338"/>
          <p14:tracePt t="58319" x="4576763" y="5376863"/>
          <p14:tracePt t="58336" x="4581525" y="5386388"/>
          <p14:tracePt t="58353" x="4591050" y="5410200"/>
          <p14:tracePt t="58369" x="4591050" y="5419725"/>
          <p14:tracePt t="58386" x="4591050" y="5429250"/>
          <p14:tracePt t="58402" x="4591050" y="5453063"/>
          <p14:tracePt t="58419" x="4591050" y="5529263"/>
          <p14:tracePt t="58436" x="4581525" y="5605463"/>
          <p14:tracePt t="58452" x="4576763" y="5653088"/>
          <p14:tracePt t="58469" x="4567238" y="5691188"/>
          <p14:tracePt t="58486" x="4538663" y="5738813"/>
          <p14:tracePt t="58503" x="4524375" y="5762625"/>
          <p14:tracePt t="58519" x="4514850" y="5772150"/>
          <p14:tracePt t="58536" x="4481513" y="5795963"/>
          <p14:tracePt t="58552" x="4443413" y="5805488"/>
          <p14:tracePt t="58569" x="4405313" y="5805488"/>
          <p14:tracePt t="58586" x="4362450" y="5781675"/>
          <p14:tracePt t="58602" x="4286250" y="5619750"/>
          <p14:tracePt t="58619" x="4281488" y="5529263"/>
          <p14:tracePt t="58636" x="4295775" y="5453063"/>
          <p14:tracePt t="58654" x="4362450" y="5357813"/>
          <p14:tracePt t="58669" x="4414838" y="5300663"/>
          <p14:tracePt t="58686" x="4491038" y="5267325"/>
          <p14:tracePt t="58703" x="4572000" y="5267325"/>
          <p14:tracePt t="58719" x="4648200" y="5276850"/>
          <p14:tracePt t="58736" x="4681538" y="5295900"/>
          <p14:tracePt t="58753" x="4705350" y="5324475"/>
          <p14:tracePt t="58769" x="4724400" y="5376863"/>
          <p14:tracePt t="58786" x="4729163" y="5514975"/>
          <p14:tracePt t="58802" x="4705350" y="5581650"/>
          <p14:tracePt t="58819" x="4695825" y="5619750"/>
          <p14:tracePt t="58836" x="4681538" y="5638800"/>
          <p14:tracePt t="58853" x="4672013" y="5667375"/>
          <p14:tracePt t="58869" x="4672013" y="5676900"/>
          <p14:tracePt t="58886" x="4672013" y="5681663"/>
          <p14:tracePt t="58903" x="4672013" y="5691188"/>
          <p14:tracePt t="58919" x="4672013" y="5695950"/>
          <p14:tracePt t="58952" x="4672013" y="5700713"/>
          <p14:tracePt t="59315" x="4581525" y="5505450"/>
          <p14:tracePt t="59322" x="4500563" y="5253038"/>
          <p14:tracePt t="59329" x="4414838" y="5000625"/>
          <p14:tracePt t="59337" x="4319588" y="4619625"/>
          <p14:tracePt t="59369" x="4205288" y="4124325"/>
          <p14:tracePt t="59403" x="4181475" y="3976688"/>
          <p14:tracePt t="59420" x="4186238" y="3948113"/>
          <p14:tracePt t="59436" x="4191000" y="3924300"/>
          <p14:tracePt t="59453" x="4200525" y="3905250"/>
          <p14:tracePt t="59469" x="4210050" y="3890963"/>
          <p14:tracePt t="59486" x="4219575" y="3886200"/>
          <p14:tracePt t="59503" x="4229100" y="3876675"/>
          <p14:tracePt t="59519" x="4238625" y="3876675"/>
          <p14:tracePt t="59552" x="4210050" y="3881438"/>
          <p14:tracePt t="59569" x="4105275" y="3929063"/>
          <p14:tracePt t="59571" x="4014788" y="3967163"/>
          <p14:tracePt t="59586" x="3795713" y="4043363"/>
          <p14:tracePt t="59602" x="3638550" y="4095750"/>
          <p14:tracePt t="59619" x="3538538" y="4129088"/>
          <p14:tracePt t="59636" x="3495675" y="4143375"/>
          <p14:tracePt t="59652" x="3486150" y="4152900"/>
          <p14:tracePt t="59669" x="3486150" y="4157663"/>
          <p14:tracePt t="59686" x="3495675" y="4171950"/>
          <p14:tracePt t="59702" x="3567113" y="4243388"/>
          <p14:tracePt t="59719" x="3776663" y="4452938"/>
          <p14:tracePt t="59736" x="3881438" y="4557713"/>
          <p14:tracePt t="59752" x="3967163" y="4657725"/>
          <p14:tracePt t="59769" x="4071938" y="4872038"/>
          <p14:tracePt t="59786" x="4095750" y="4976813"/>
          <p14:tracePt t="59802" x="4110038" y="5038725"/>
          <p14:tracePt t="59819" x="4110038" y="5091113"/>
          <p14:tracePt t="59836" x="4110038" y="5167313"/>
          <p14:tracePt t="59852" x="4095750" y="5210175"/>
          <p14:tracePt t="59869" x="4090988" y="5229225"/>
          <p14:tracePt t="59886" x="4086225" y="5248275"/>
          <p14:tracePt t="59902" x="4086225" y="5257800"/>
          <p14:tracePt t="59936" x="4086225" y="5253038"/>
          <p14:tracePt t="59953" x="4110038" y="5205413"/>
          <p14:tracePt t="59969" x="4186238" y="5091113"/>
          <p14:tracePt t="59986" x="4310063" y="4914900"/>
          <p14:tracePt t="60002" x="4429125" y="4762500"/>
          <p14:tracePt t="60019" x="4591050" y="4500563"/>
          <p14:tracePt t="60036" x="4672013" y="4371975"/>
          <p14:tracePt t="60052" x="4714875" y="4310063"/>
          <p14:tracePt t="60069" x="4748213" y="4281488"/>
          <p14:tracePt t="60070" x="4757738" y="4267200"/>
          <p14:tracePt t="60086" x="4781550" y="4252913"/>
          <p14:tracePt t="60102" x="4791075" y="4243388"/>
          <p14:tracePt t="60119" x="4800600" y="4238625"/>
          <p14:tracePt t="60136" x="4810125" y="4229100"/>
          <p14:tracePt t="60152" x="4814888" y="42291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while loop vs do loop</a:t>
            </a:r>
            <a:endParaRPr lang="ko-KR" altLang="en-US" smtClean="0"/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523875" y="1090613"/>
            <a:ext cx="6084888" cy="5362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Do_While_Compare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 args[])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int x = 10;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int sum1 = 0;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do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	x ++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	sum1 += x;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} while (x &lt; 10 )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System.out.println(sum1);	// 11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int y = 10;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int sum2 = 0;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while ( y &lt; 10 )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	y ++;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	sum2 += y;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	System.out.println(sum2);	// 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41"/>
    </mc:Choice>
    <mc:Fallback xmlns="">
      <p:transition spd="slow" advTm="4444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72" x="4724400" y="4124325"/>
          <p14:tracePt t="579" x="4605338" y="4024313"/>
          <p14:tracePt t="587" x="4505325" y="3948113"/>
          <p14:tracePt t="603" x="4362450" y="3848100"/>
          <p14:tracePt t="620" x="4210050" y="3786188"/>
          <p14:tracePt t="637" x="4024313" y="3733800"/>
          <p14:tracePt t="670" x="3895725" y="3709988"/>
          <p14:tracePt t="703" x="3843338" y="3690938"/>
          <p14:tracePt t="720" x="3838575" y="3686175"/>
          <p14:tracePt t="737" x="3838575" y="3681413"/>
          <p14:tracePt t="938" x="3776663" y="3609975"/>
          <p14:tracePt t="945" x="3652838" y="3443288"/>
          <p14:tracePt t="953" x="3533775" y="3300413"/>
          <p14:tracePt t="970" x="3376613" y="3119438"/>
          <p14:tracePt t="987" x="3181350" y="2867025"/>
          <p14:tracePt t="1004" x="2967038" y="2600325"/>
          <p14:tracePt t="1020" x="2843213" y="2505075"/>
          <p14:tracePt t="1037" x="2762250" y="2433638"/>
          <p14:tracePt t="1053" x="2695575" y="2386013"/>
          <p14:tracePt t="1070" x="2652713" y="2343150"/>
          <p14:tracePt t="1087" x="2633663" y="2328863"/>
          <p14:tracePt t="1103" x="2624138" y="2319338"/>
          <p14:tracePt t="1120" x="2619375" y="2314575"/>
          <p14:tracePt t="1321" x="2581275" y="2300288"/>
          <p14:tracePt t="1328" x="2514600" y="2281238"/>
          <p14:tracePt t="1336" x="2443163" y="2266950"/>
          <p14:tracePt t="1353" x="2328863" y="2243138"/>
          <p14:tracePt t="1370" x="2233613" y="2219325"/>
          <p14:tracePt t="1386" x="2138363" y="2205038"/>
          <p14:tracePt t="1403" x="2085975" y="2200275"/>
          <p14:tracePt t="1420" x="2038350" y="2190750"/>
          <p14:tracePt t="1437" x="1976438" y="2176463"/>
          <p14:tracePt t="1453" x="1895475" y="2152650"/>
          <p14:tracePt t="1470" x="1852613" y="2133600"/>
          <p14:tracePt t="1487" x="1814513" y="2119313"/>
          <p14:tracePt t="1504" x="1766888" y="2109788"/>
          <p14:tracePt t="1520" x="1728788" y="2095500"/>
          <p14:tracePt t="1536" x="1700213" y="2090738"/>
          <p14:tracePt t="1553" x="1666875" y="2085975"/>
          <p14:tracePt t="1570" x="1609725" y="2071688"/>
          <p14:tracePt t="1587" x="1581150" y="2062163"/>
          <p14:tracePt t="1603" x="1552575" y="2052638"/>
          <p14:tracePt t="1620" x="1514475" y="2047875"/>
          <p14:tracePt t="1636" x="1462088" y="2033588"/>
          <p14:tracePt t="1653" x="1423988" y="2024063"/>
          <p14:tracePt t="1670" x="1395413" y="2019300"/>
          <p14:tracePt t="1687" x="1357313" y="2014538"/>
          <p14:tracePt t="1703" x="1338263" y="2014538"/>
          <p14:tracePt t="1720" x="1328738" y="2014538"/>
          <p14:tracePt t="1737" x="1319213" y="2014538"/>
          <p14:tracePt t="1753" x="1309688" y="2014538"/>
          <p14:tracePt t="1770" x="1304925" y="2014538"/>
          <p14:tracePt t="1787" x="1300163" y="2014538"/>
          <p14:tracePt t="2297" x="1319213" y="2005013"/>
          <p14:tracePt t="2305" x="1338263" y="2005013"/>
          <p14:tracePt t="2311" x="1357313" y="2000250"/>
          <p14:tracePt t="2320" x="1366838" y="1995488"/>
          <p14:tracePt t="2337" x="1404938" y="1990725"/>
          <p14:tracePt t="2353" x="1423988" y="1981200"/>
          <p14:tracePt t="2370" x="1443038" y="1981200"/>
          <p14:tracePt t="2403" x="1476375" y="1981200"/>
          <p14:tracePt t="2436" x="1528763" y="1981200"/>
          <p14:tracePt t="2453" x="1547813" y="1985963"/>
          <p14:tracePt t="2470" x="1585913" y="1990725"/>
          <p14:tracePt t="2487" x="1633538" y="1990725"/>
          <p14:tracePt t="2503" x="1666875" y="1990725"/>
          <p14:tracePt t="2520" x="1704975" y="1995488"/>
          <p14:tracePt t="2537" x="1733550" y="2000250"/>
          <p14:tracePt t="2553" x="1771650" y="2000250"/>
          <p14:tracePt t="2570" x="1790700" y="2000250"/>
          <p14:tracePt t="2586" x="1814513" y="2000250"/>
          <p14:tracePt t="2603" x="1833563" y="2000250"/>
          <p14:tracePt t="2620" x="1857375" y="2000250"/>
          <p14:tracePt t="2637" x="1876425" y="2000250"/>
          <p14:tracePt t="2653" x="1905000" y="2000250"/>
          <p14:tracePt t="2670" x="1933575" y="2000250"/>
          <p14:tracePt t="2686" x="1995488" y="2000250"/>
          <p14:tracePt t="2703" x="2028825" y="2000250"/>
          <p14:tracePt t="2720" x="2057400" y="2000250"/>
          <p14:tracePt t="2737" x="2081213" y="2000250"/>
          <p14:tracePt t="2753" x="2090738" y="2000250"/>
          <p14:tracePt t="2770" x="2095500" y="2000250"/>
          <p14:tracePt t="2786" x="2100263" y="2000250"/>
          <p14:tracePt t="2803" x="2109788" y="2000250"/>
          <p14:tracePt t="2862" x="2114550" y="2000250"/>
          <p14:tracePt t="2869" x="2119313" y="2000250"/>
          <p14:tracePt t="2877" x="2124075" y="2000250"/>
          <p14:tracePt t="2886" x="2128838" y="2000250"/>
          <p14:tracePt t="2903" x="2147888" y="2000250"/>
          <p14:tracePt t="2920" x="2166938" y="1990725"/>
          <p14:tracePt t="2936" x="2181225" y="1985963"/>
          <p14:tracePt t="2953" x="2190750" y="1981200"/>
          <p14:tracePt t="2970" x="2200275" y="1981200"/>
          <p14:tracePt t="2987" x="2209800" y="1976438"/>
          <p14:tracePt t="3003" x="2214563" y="1976438"/>
          <p14:tracePt t="3020" x="2219325" y="1976438"/>
          <p14:tracePt t="3036" x="2228850" y="1976438"/>
          <p14:tracePt t="3053" x="2238375" y="1976438"/>
          <p14:tracePt t="3626" x="2238375" y="1990725"/>
          <p14:tracePt t="3633" x="2238375" y="2014538"/>
          <p14:tracePt t="3640" x="2238375" y="2047875"/>
          <p14:tracePt t="3653" x="2238375" y="2071688"/>
          <p14:tracePt t="3670" x="2252663" y="2195513"/>
          <p14:tracePt t="3686" x="2262188" y="2395538"/>
          <p14:tracePt t="3703" x="2271713" y="2595563"/>
          <p14:tracePt t="3736" x="2276475" y="3071813"/>
          <p14:tracePt t="3770" x="2219325" y="3409950"/>
          <p14:tracePt t="3786" x="2176463" y="3681413"/>
          <p14:tracePt t="3803" x="2152650" y="3776663"/>
          <p14:tracePt t="3820" x="2138363" y="3848100"/>
          <p14:tracePt t="3836" x="2109788" y="3924300"/>
          <p14:tracePt t="3853" x="2066925" y="4000500"/>
          <p14:tracePt t="3870" x="2047875" y="4043363"/>
          <p14:tracePt t="3886" x="2024063" y="4067175"/>
          <p14:tracePt t="3903" x="2005013" y="4090988"/>
          <p14:tracePt t="3920" x="1971675" y="4124325"/>
          <p14:tracePt t="3936" x="1933575" y="4152900"/>
          <p14:tracePt t="3953" x="1905000" y="4176713"/>
          <p14:tracePt t="3970" x="1852613" y="4219575"/>
          <p14:tracePt t="3986" x="1824038" y="4257675"/>
          <p14:tracePt t="4003" x="1800225" y="4281488"/>
          <p14:tracePt t="4020" x="1781175" y="4291013"/>
          <p14:tracePt t="4036" x="1766888" y="4300538"/>
          <p14:tracePt t="4053" x="1762125" y="4305300"/>
          <p14:tracePt t="4070" x="1757363" y="4305300"/>
          <p14:tracePt t="4086" x="1747838" y="4305300"/>
          <p14:tracePt t="4103" x="1728788" y="4305300"/>
          <p14:tracePt t="4120" x="1671638" y="4276725"/>
          <p14:tracePt t="4136" x="1619250" y="4248150"/>
          <p14:tracePt t="4153" x="1571625" y="4224338"/>
          <p14:tracePt t="4170" x="1547813" y="4214813"/>
          <p14:tracePt t="4186" x="1524000" y="4210050"/>
          <p14:tracePt t="4203" x="1509713" y="4205288"/>
          <p14:tracePt t="4220" x="1485900" y="4200525"/>
          <p14:tracePt t="4236" x="1476375" y="4200525"/>
          <p14:tracePt t="4253" x="1462088" y="4200525"/>
          <p14:tracePt t="4270" x="1457325" y="4200525"/>
          <p14:tracePt t="4286" x="1447800" y="4200525"/>
          <p14:tracePt t="4303" x="1443038" y="4200525"/>
          <p14:tracePt t="4515" x="1471613" y="4200525"/>
          <p14:tracePt t="4520" x="1500188" y="4200525"/>
          <p14:tracePt t="4528" x="1524000" y="4200525"/>
          <p14:tracePt t="4536" x="1547813" y="4200525"/>
          <p14:tracePt t="4553" x="1600200" y="4200525"/>
          <p14:tracePt t="4570" x="1643063" y="4200525"/>
          <p14:tracePt t="4586" x="1709738" y="4200525"/>
          <p14:tracePt t="4603" x="1743075" y="4200525"/>
          <p14:tracePt t="4619" x="1781175" y="4200525"/>
          <p14:tracePt t="4636" x="1814513" y="4191000"/>
          <p14:tracePt t="4653" x="1862138" y="4181475"/>
          <p14:tracePt t="4670" x="1885950" y="4167188"/>
          <p14:tracePt t="4687" x="1909763" y="4162425"/>
          <p14:tracePt t="4703" x="1928813" y="4157663"/>
          <p14:tracePt t="4720" x="1962150" y="4143375"/>
          <p14:tracePt t="4736" x="2000250" y="4143375"/>
          <p14:tracePt t="4753" x="2019300" y="4143375"/>
          <p14:tracePt t="4770" x="2066925" y="4143375"/>
          <p14:tracePt t="4786" x="2090738" y="4143375"/>
          <p14:tracePt t="4803" x="2109788" y="4143375"/>
          <p14:tracePt t="4820" x="2133600" y="4143375"/>
          <p14:tracePt t="4836" x="2152650" y="4143375"/>
          <p14:tracePt t="4853" x="2166938" y="4143375"/>
          <p14:tracePt t="4870" x="2176463" y="4143375"/>
          <p14:tracePt t="4886" x="2181225" y="4143375"/>
          <p14:tracePt t="4903" x="2190750" y="4143375"/>
          <p14:tracePt t="4920" x="2200275" y="4143375"/>
          <p14:tracePt t="5608" x="2181225" y="4071938"/>
          <p14:tracePt t="5615" x="2143125" y="3943350"/>
          <p14:tracePt t="5622" x="2105025" y="3743325"/>
          <p14:tracePt t="5637" x="2043113" y="3486150"/>
          <p14:tracePt t="5653" x="1981200" y="3205163"/>
          <p14:tracePt t="5670" x="1947863" y="2881313"/>
          <p14:tracePt t="5686" x="1938338" y="2724150"/>
          <p14:tracePt t="5719" x="1943100" y="2390775"/>
          <p14:tracePt t="5753" x="1947863" y="2309813"/>
          <p14:tracePt t="5770" x="1947863" y="2271713"/>
          <p14:tracePt t="5786" x="1947863" y="2247900"/>
          <p14:tracePt t="5803" x="1947863" y="2228850"/>
          <p14:tracePt t="5820" x="1947863" y="2176463"/>
          <p14:tracePt t="5836" x="1962150" y="2138363"/>
          <p14:tracePt t="5853" x="1966913" y="2085975"/>
          <p14:tracePt t="5870" x="1971675" y="2052638"/>
          <p14:tracePt t="5886" x="1995488" y="1995488"/>
          <p14:tracePt t="5903" x="2014538" y="1966913"/>
          <p14:tracePt t="5920" x="2028825" y="1943100"/>
          <p14:tracePt t="5936" x="2033588" y="1924050"/>
          <p14:tracePt t="5953" x="2043113" y="1909763"/>
          <p14:tracePt t="5969" x="2043113" y="1905000"/>
          <p14:tracePt t="6048" x="2038350" y="1905000"/>
          <p14:tracePt t="6058" x="2028825" y="1909763"/>
          <p14:tracePt t="6070" x="1981200" y="1943100"/>
          <p14:tracePt t="6086" x="1890713" y="2000250"/>
          <p14:tracePt t="6103" x="1781175" y="2062163"/>
          <p14:tracePt t="6120" x="1671638" y="2109788"/>
          <p14:tracePt t="6136" x="1552575" y="2157413"/>
          <p14:tracePt t="6153" x="1500188" y="2171700"/>
          <p14:tracePt t="6169" x="1447800" y="2171700"/>
          <p14:tracePt t="6186" x="1385888" y="2162175"/>
          <p14:tracePt t="6203" x="1366838" y="2157413"/>
          <p14:tracePt t="6220" x="1357313" y="2152650"/>
          <p14:tracePt t="6236" x="1347788" y="2152650"/>
          <p14:tracePt t="6253" x="1338263" y="2152650"/>
          <p14:tracePt t="6269" x="1333500" y="2152650"/>
          <p14:tracePt t="6687" x="1366838" y="2147888"/>
          <p14:tracePt t="6694" x="1400175" y="2138363"/>
          <p14:tracePt t="6703" x="1433513" y="2138363"/>
          <p14:tracePt t="6720" x="1504950" y="2138363"/>
          <p14:tracePt t="6753" x="1633538" y="2138363"/>
          <p14:tracePt t="6786" x="1733550" y="2147888"/>
          <p14:tracePt t="6803" x="1809750" y="2152650"/>
          <p14:tracePt t="6819" x="1857375" y="2152650"/>
          <p14:tracePt t="6836" x="1900238" y="2152650"/>
          <p14:tracePt t="6853" x="1943100" y="2152650"/>
          <p14:tracePt t="6870" x="1995488" y="2152650"/>
          <p14:tracePt t="6886" x="2038350" y="2152650"/>
          <p14:tracePt t="6903" x="2076450" y="2152650"/>
          <p14:tracePt t="6919" x="2119313" y="2152650"/>
          <p14:tracePt t="6936" x="2181225" y="2152650"/>
          <p14:tracePt t="6953" x="2224088" y="2152650"/>
          <p14:tracePt t="6970" x="2257425" y="2138363"/>
          <p14:tracePt t="6987" x="2314575" y="2133600"/>
          <p14:tracePt t="7003" x="2343150" y="2128838"/>
          <p14:tracePt t="7020" x="2371725" y="2128838"/>
          <p14:tracePt t="7036" x="2390775" y="2128838"/>
          <p14:tracePt t="7053" x="2409825" y="2119313"/>
          <p14:tracePt t="7070" x="2419350" y="2114550"/>
          <p14:tracePt t="7086" x="2424113" y="2114550"/>
          <p14:tracePt t="7103" x="2433638" y="2114550"/>
          <p14:tracePt t="7494" x="2462213" y="2176463"/>
          <p14:tracePt t="7501" x="2500313" y="2295525"/>
          <p14:tracePt t="7508" x="2533650" y="2428875"/>
          <p14:tracePt t="7520" x="2557463" y="2519363"/>
          <p14:tracePt t="7536" x="2595563" y="2709863"/>
          <p14:tracePt t="7553" x="2605088" y="3067050"/>
          <p14:tracePt t="7569" x="2600325" y="3252788"/>
          <p14:tracePt t="7603" x="2543175" y="3667125"/>
          <p14:tracePt t="7636" x="2500313" y="3848100"/>
          <p14:tracePt t="7653" x="2495550" y="3890963"/>
          <p14:tracePt t="7670" x="2481263" y="3929063"/>
          <p14:tracePt t="7686" x="2476500" y="3938588"/>
          <p14:tracePt t="7703" x="2466975" y="3957638"/>
          <p14:tracePt t="7719" x="2466975" y="3971925"/>
          <p14:tracePt t="7736" x="2447925" y="3995738"/>
          <p14:tracePt t="7753" x="2428875" y="4019550"/>
          <p14:tracePt t="7770" x="2390775" y="4052888"/>
          <p14:tracePt t="7786" x="2333625" y="4086225"/>
          <p14:tracePt t="7803" x="2238375" y="4148138"/>
          <p14:tracePt t="7820" x="2181225" y="4181475"/>
          <p14:tracePt t="7836" x="2143125" y="4205288"/>
          <p14:tracePt t="7853" x="2081213" y="4252913"/>
          <p14:tracePt t="7869" x="2043113" y="4276725"/>
          <p14:tracePt t="7886" x="2000250" y="4295775"/>
          <p14:tracePt t="7903" x="1952625" y="4300538"/>
          <p14:tracePt t="7919" x="1895475" y="4310063"/>
          <p14:tracePt t="7936" x="1852613" y="4305300"/>
          <p14:tracePt t="7953" x="1790700" y="4291013"/>
          <p14:tracePt t="7969" x="1733550" y="4271963"/>
          <p14:tracePt t="7971" x="1709738" y="4267200"/>
          <p14:tracePt t="7986" x="1657350" y="4248150"/>
          <p14:tracePt t="8003" x="1604963" y="4233863"/>
          <p14:tracePt t="8019" x="1552575" y="4214813"/>
          <p14:tracePt t="8036" x="1514475" y="4205288"/>
          <p14:tracePt t="8053" x="1466850" y="4200525"/>
          <p14:tracePt t="8070" x="1438275" y="4200525"/>
          <p14:tracePt t="8086" x="1419225" y="4200525"/>
          <p14:tracePt t="8103" x="1390650" y="4200525"/>
          <p14:tracePt t="8119" x="1376363" y="4200525"/>
          <p14:tracePt t="8136" x="1371600" y="4200525"/>
          <p14:tracePt t="8153" x="1362075" y="4200525"/>
          <p14:tracePt t="8170" x="1357313" y="4200525"/>
          <p14:tracePt t="8243" x="1366838" y="4200525"/>
          <p14:tracePt t="8250" x="1385888" y="4200525"/>
          <p14:tracePt t="8257" x="1419225" y="4200525"/>
          <p14:tracePt t="8271" x="1452563" y="4200525"/>
          <p14:tracePt t="8287" x="1604963" y="4195763"/>
          <p14:tracePt t="8303" x="1724025" y="4195763"/>
          <p14:tracePt t="8319" x="1857375" y="4195763"/>
          <p14:tracePt t="8336" x="1981200" y="4195763"/>
          <p14:tracePt t="8353" x="2143125" y="4195763"/>
          <p14:tracePt t="8369" x="2252663" y="4195763"/>
          <p14:tracePt t="8386" x="2352675" y="4195763"/>
          <p14:tracePt t="8403" x="2424113" y="4195763"/>
          <p14:tracePt t="8419" x="2500313" y="4195763"/>
          <p14:tracePt t="8436" x="2543175" y="4195763"/>
          <p14:tracePt t="8453" x="2581275" y="4195763"/>
          <p14:tracePt t="8469" x="2624138" y="4191000"/>
          <p14:tracePt t="8470" x="2638425" y="4186238"/>
          <p14:tracePt t="8486" x="2667000" y="4186238"/>
          <p14:tracePt t="8503" x="2690813" y="4186238"/>
          <p14:tracePt t="8519" x="2705100" y="4186238"/>
          <p14:tracePt t="8536" x="2714625" y="4186238"/>
          <p14:tracePt t="8553" x="2724150" y="4186238"/>
          <p14:tracePt t="8570" x="2728913" y="4186238"/>
          <p14:tracePt t="8586" x="2733675" y="4186238"/>
          <p14:tracePt t="9974" x="2709863" y="4124325"/>
          <p14:tracePt t="9982" x="2686050" y="4052888"/>
          <p14:tracePt t="9989" x="2657475" y="3990975"/>
          <p14:tracePt t="10002" x="2628900" y="3952875"/>
          <p14:tracePt t="10019" x="2524125" y="3781425"/>
          <p14:tracePt t="10036" x="2457450" y="3681413"/>
          <p14:tracePt t="10069" x="2357438" y="3571875"/>
          <p14:tracePt t="10102" x="2219325" y="3495675"/>
          <p14:tracePt t="10119" x="2157413" y="3495675"/>
          <p14:tracePt t="10137" x="2052638" y="3514725"/>
          <p14:tracePt t="10153" x="1985963" y="3533775"/>
          <p14:tracePt t="10169" x="1943100" y="3552825"/>
          <p14:tracePt t="10186" x="1890713" y="3567113"/>
          <p14:tracePt t="10203" x="1824038" y="3571875"/>
          <p14:tracePt t="10219" x="1771650" y="3571875"/>
          <p14:tracePt t="10236" x="1719263" y="3567113"/>
          <p14:tracePt t="10252" x="1671638" y="3557588"/>
          <p14:tracePt t="10269" x="1595438" y="3552825"/>
          <p14:tracePt t="10286" x="1557338" y="3548063"/>
          <p14:tracePt t="10303" x="1524000" y="3538538"/>
          <p14:tracePt t="10320" x="1476375" y="3514725"/>
          <p14:tracePt t="10336" x="1443038" y="3505200"/>
          <p14:tracePt t="10353" x="1428750" y="3500438"/>
          <p14:tracePt t="10369" x="1423988" y="3500438"/>
          <p14:tracePt t="10386" x="1414463" y="3500438"/>
          <p14:tracePt t="10438" x="1423988" y="3500438"/>
          <p14:tracePt t="10445" x="1443038" y="3500438"/>
          <p14:tracePt t="10452" x="1485900" y="3500438"/>
          <p14:tracePt t="10469" x="1652588" y="3500438"/>
          <p14:tracePt t="10486" x="1838325" y="3505200"/>
          <p14:tracePt t="10503" x="2128838" y="3505200"/>
          <p14:tracePt t="10519" x="2338388" y="3524250"/>
          <p14:tracePt t="10536" x="2514600" y="3524250"/>
          <p14:tracePt t="10552" x="2738438" y="3529013"/>
          <p14:tracePt t="10569" x="3014663" y="3548063"/>
          <p14:tracePt t="10586" x="3171825" y="3557588"/>
          <p14:tracePt t="10602" x="3328988" y="3576638"/>
          <p14:tracePt t="10619" x="3467100" y="3586163"/>
          <p14:tracePt t="10636" x="3590925" y="3590925"/>
          <p14:tracePt t="10652" x="3681413" y="3590925"/>
          <p14:tracePt t="10669" x="3771900" y="3600450"/>
          <p14:tracePt t="10686" x="3852863" y="3605213"/>
          <p14:tracePt t="10702" x="3952875" y="3633788"/>
          <p14:tracePt t="10719" x="4005263" y="3643313"/>
          <p14:tracePt t="10736" x="4052888" y="3643313"/>
          <p14:tracePt t="10752" x="4138613" y="3638550"/>
          <p14:tracePt t="10769" x="4191000" y="3633788"/>
          <p14:tracePt t="10786" x="4233863" y="3629025"/>
          <p14:tracePt t="10803" x="4267200" y="3624263"/>
          <p14:tracePt t="10819" x="4314825" y="3624263"/>
          <p14:tracePt t="10836" x="4343400" y="3614738"/>
          <p14:tracePt t="10853" x="4371975" y="3614738"/>
          <p14:tracePt t="10869" x="4400550" y="3614738"/>
          <p14:tracePt t="10886" x="4448175" y="3614738"/>
          <p14:tracePt t="10902" x="4476750" y="3614738"/>
          <p14:tracePt t="10919" x="4495800" y="3614738"/>
          <p14:tracePt t="10936" x="4510088" y="3614738"/>
          <p14:tracePt t="10952" x="4514850" y="3614738"/>
          <p14:tracePt t="10969" x="4519613" y="3614738"/>
          <p14:tracePt t="10986" x="4524375" y="3614738"/>
          <p14:tracePt t="11363" x="4476750" y="3614738"/>
          <p14:tracePt t="11370" x="4376738" y="3605213"/>
          <p14:tracePt t="11377" x="4276725" y="3600450"/>
          <p14:tracePt t="11386" x="4176713" y="3600450"/>
          <p14:tracePt t="11403" x="3900488" y="3586163"/>
          <p14:tracePt t="11419" x="3648075" y="3557588"/>
          <p14:tracePt t="11436" x="3200400" y="3486150"/>
          <p14:tracePt t="11469" x="2857500" y="3357563"/>
          <p14:tracePt t="11503" x="2638425" y="3205163"/>
          <p14:tracePt t="11519" x="2605088" y="3181350"/>
          <p14:tracePt t="11536" x="2590800" y="3171825"/>
          <p14:tracePt t="11552" x="2576513" y="3162300"/>
          <p14:tracePt t="11569" x="2552700" y="3148013"/>
          <p14:tracePt t="11586" x="2524125" y="3143250"/>
          <p14:tracePt t="11602" x="2466975" y="3148013"/>
          <p14:tracePt t="11619" x="2247900" y="3181350"/>
          <p14:tracePt t="11636" x="2105025" y="3195638"/>
          <p14:tracePt t="11653" x="1957388" y="3195638"/>
          <p14:tracePt t="11669" x="1766888" y="3186113"/>
          <p14:tracePt t="11686" x="1552575" y="3133725"/>
          <p14:tracePt t="11702" x="1452563" y="3081338"/>
          <p14:tracePt t="11719" x="1381125" y="3009900"/>
          <p14:tracePt t="11736" x="1276350" y="2809875"/>
          <p14:tracePt t="11752" x="1266825" y="2747963"/>
          <p14:tracePt t="11769" x="1271588" y="2695575"/>
          <p14:tracePt t="11786" x="1314450" y="2638425"/>
          <p14:tracePt t="11802" x="1547813" y="2524125"/>
          <p14:tracePt t="11819" x="1704975" y="2495550"/>
          <p14:tracePt t="11836" x="1862138" y="2509838"/>
          <p14:tracePt t="11853" x="2090738" y="2557463"/>
          <p14:tracePt t="11869" x="2295525" y="2671763"/>
          <p14:tracePt t="11886" x="2390775" y="2814638"/>
          <p14:tracePt t="11902" x="2452688" y="2914650"/>
          <p14:tracePt t="11919" x="2471738" y="2957513"/>
          <p14:tracePt t="11936" x="2471738" y="3009900"/>
          <p14:tracePt t="11952" x="2462213" y="3071813"/>
          <p14:tracePt t="11969" x="2428875" y="3167063"/>
          <p14:tracePt t="11971" x="2400300" y="3228975"/>
          <p14:tracePt t="11986" x="2371725" y="3300413"/>
          <p14:tracePt t="12002" x="2362200" y="3338513"/>
          <p14:tracePt t="12019" x="2357438" y="3352800"/>
          <p14:tracePt t="12036" x="2352675" y="3362325"/>
          <p14:tracePt t="12052" x="2352675" y="3371850"/>
          <p14:tracePt t="12069" x="2357438" y="3376613"/>
          <p14:tracePt t="12086" x="2371725" y="3390900"/>
          <p14:tracePt t="12103" x="2500313" y="3490913"/>
          <p14:tracePt t="12119" x="2657475" y="3619500"/>
          <p14:tracePt t="12136" x="2809875" y="3748088"/>
          <p14:tracePt t="12152" x="2933700" y="3833813"/>
          <p14:tracePt t="12169" x="3124200" y="3924300"/>
          <p14:tracePt t="12186" x="3219450" y="3962400"/>
          <p14:tracePt t="12202" x="3300413" y="4010025"/>
          <p14:tracePt t="12219" x="3348038" y="4052888"/>
          <p14:tracePt t="12236" x="3438525" y="4181475"/>
          <p14:tracePt t="12252" x="3467100" y="4257675"/>
          <p14:tracePt t="12269" x="3490913" y="4329113"/>
          <p14:tracePt t="12286" x="3495675" y="4467225"/>
          <p14:tracePt t="12302" x="3467100" y="4757738"/>
          <p14:tracePt t="12319" x="3390900" y="4943475"/>
          <p14:tracePt t="12336" x="3290888" y="5138738"/>
          <p14:tracePt t="12353" x="3171825" y="5310188"/>
          <p14:tracePt t="12369" x="3109913" y="5372100"/>
          <p14:tracePt t="12386" x="3062288" y="5405438"/>
          <p14:tracePt t="12402" x="3024188" y="5424488"/>
          <p14:tracePt t="12419" x="2962275" y="5448300"/>
          <p14:tracePt t="12436" x="2909888" y="5467350"/>
          <p14:tracePt t="12452" x="2867025" y="5472113"/>
          <p14:tracePt t="12469" x="2824163" y="5486400"/>
          <p14:tracePt t="12471" x="2800350" y="5491163"/>
          <p14:tracePt t="12486" x="2762250" y="5505450"/>
          <p14:tracePt t="12502" x="2738438" y="5524500"/>
          <p14:tracePt t="12519" x="2714625" y="5548313"/>
          <p14:tracePt t="12535" x="2690813" y="5572125"/>
          <p14:tracePt t="12552" x="2638425" y="5619750"/>
          <p14:tracePt t="12569" x="2600325" y="5653088"/>
          <p14:tracePt t="12586" x="2543175" y="5686425"/>
          <p14:tracePt t="12602" x="2390775" y="5738813"/>
          <p14:tracePt t="12619" x="2266950" y="5738813"/>
          <p14:tracePt t="12636" x="2100263" y="5724525"/>
          <p14:tracePt t="12652" x="1905000" y="5667375"/>
          <p14:tracePt t="12669" x="1652588" y="5548313"/>
          <p14:tracePt t="12686" x="1528763" y="5481638"/>
          <p14:tracePt t="12702" x="1447800" y="5400675"/>
          <p14:tracePt t="12719" x="1376363" y="5248275"/>
          <p14:tracePt t="12736" x="1376363" y="5019675"/>
          <p14:tracePt t="12752" x="1452563" y="4848225"/>
          <p14:tracePt t="12769" x="1552575" y="4700588"/>
          <p14:tracePt t="12786" x="1785938" y="4567238"/>
          <p14:tracePt t="12802" x="1966913" y="4572000"/>
          <p14:tracePt t="12819" x="2176463" y="4667250"/>
          <p14:tracePt t="12836" x="2362200" y="4772025"/>
          <p14:tracePt t="12852" x="2543175" y="4938713"/>
          <p14:tracePt t="12869" x="2614613" y="5091113"/>
          <p14:tracePt t="12886" x="2643188" y="5186363"/>
          <p14:tracePt t="12902" x="2652713" y="5257800"/>
          <p14:tracePt t="12919" x="2643188" y="5386388"/>
          <p14:tracePt t="12935" x="2609850" y="5481638"/>
          <p14:tracePt t="12952" x="2566988" y="5548313"/>
          <p14:tracePt t="12969" x="2424113" y="5638800"/>
          <p14:tracePt t="12986" x="2305050" y="5681663"/>
          <p14:tracePt t="13002" x="2181225" y="5700713"/>
          <p14:tracePt t="13019" x="2033588" y="5686425"/>
          <p14:tracePt t="13036" x="1871663" y="5643563"/>
          <p14:tracePt t="13052" x="1795463" y="5614988"/>
          <p14:tracePt t="13069" x="1752600" y="5595938"/>
          <p14:tracePt t="13086" x="1724025" y="5591175"/>
          <p14:tracePt t="13102" x="1714500" y="5586413"/>
          <p14:tracePt t="13119" x="1704975" y="5586413"/>
          <p14:tracePt t="13168" x="1709738" y="5586413"/>
          <p14:tracePt t="13176" x="1752600" y="5586413"/>
          <p14:tracePt t="13186" x="1828800" y="5591175"/>
          <p14:tracePt t="13202" x="2066925" y="5619750"/>
          <p14:tracePt t="13219" x="2590800" y="5662613"/>
          <p14:tracePt t="13236" x="2862263" y="5662613"/>
          <p14:tracePt t="13252" x="3152775" y="5638800"/>
          <p14:tracePt t="13269" x="3376613" y="5610225"/>
          <p14:tracePt t="13286" x="3686175" y="5600700"/>
          <p14:tracePt t="13302" x="3843338" y="5591175"/>
          <p14:tracePt t="13319" x="3957638" y="5591175"/>
          <p14:tracePt t="13336" x="4057650" y="5591175"/>
          <p14:tracePt t="13352" x="4181475" y="5591175"/>
          <p14:tracePt t="13369" x="4243388" y="5591175"/>
          <p14:tracePt t="13386" x="4286250" y="5591175"/>
          <p14:tracePt t="13402" x="4333875" y="5591175"/>
          <p14:tracePt t="13419" x="4348163" y="5591175"/>
          <p14:tracePt t="13436" x="4357688" y="5591175"/>
          <p14:tracePt t="13452" x="4362450" y="5591175"/>
          <p14:tracePt t="13469" x="4371975" y="5591175"/>
          <p14:tracePt t="13486" x="4381500" y="5591175"/>
          <p14:tracePt t="14313" x="4205288" y="5457825"/>
          <p14:tracePt t="14321" x="3924300" y="5224463"/>
          <p14:tracePt t="14328" x="3690938" y="5033963"/>
          <p14:tracePt t="14337" x="3367088" y="4743450"/>
          <p14:tracePt t="14353" x="2843213" y="4233863"/>
          <p14:tracePt t="14369" x="2328863" y="3586163"/>
          <p14:tracePt t="14403" x="1785938" y="2809875"/>
          <p14:tracePt t="14436" x="1704975" y="2633663"/>
          <p14:tracePt t="14453" x="1695450" y="2605088"/>
          <p14:tracePt t="14659" x="1652588" y="2557463"/>
          <p14:tracePt t="14666" x="1585913" y="2476500"/>
          <p14:tracePt t="14674" x="1524000" y="2390775"/>
          <p14:tracePt t="14686" x="1476375" y="2328863"/>
          <p14:tracePt t="14702" x="1419225" y="2243138"/>
          <p14:tracePt t="14719" x="1409700" y="2224088"/>
          <p14:tracePt t="14736" x="1400175" y="2219325"/>
          <p14:tracePt t="14820" x="1400175" y="2233613"/>
          <p14:tracePt t="14827" x="1400175" y="2243138"/>
          <p14:tracePt t="14835" x="1404938" y="2262188"/>
          <p14:tracePt t="14852" x="1423988" y="2300288"/>
          <p14:tracePt t="14869" x="1447800" y="2328863"/>
          <p14:tracePt t="14886" x="1471613" y="2352675"/>
          <p14:tracePt t="14902" x="1476375" y="2357438"/>
          <p14:tracePt t="14919" x="1485900" y="2362200"/>
          <p14:tracePt t="14935" x="1490663" y="2366963"/>
          <p14:tracePt t="14952" x="1490663" y="2376488"/>
          <p14:tracePt t="14969" x="1490663" y="2386013"/>
          <p14:tracePt t="14985" x="1490663" y="2390775"/>
          <p14:tracePt t="15002" x="1490663" y="2400300"/>
          <p14:tracePt t="15019" x="1466850" y="2443163"/>
          <p14:tracePt t="15036" x="1443038" y="2471738"/>
          <p14:tracePt t="15052" x="1419225" y="2495550"/>
          <p14:tracePt t="15069" x="1362075" y="2533650"/>
          <p14:tracePt t="15085" x="1319213" y="2562225"/>
          <p14:tracePt t="15102" x="1247775" y="2576513"/>
          <p14:tracePt t="15119" x="1190625" y="2576513"/>
          <p14:tracePt t="15136" x="1109663" y="2571750"/>
          <p14:tracePt t="15152" x="1081088" y="2562225"/>
          <p14:tracePt t="15169" x="1057275" y="2543175"/>
          <p14:tracePt t="15186" x="1042988" y="2528888"/>
          <p14:tracePt t="15202" x="1019175" y="2500313"/>
          <p14:tracePt t="15219" x="1004888" y="2462213"/>
          <p14:tracePt t="15236" x="1000125" y="2414588"/>
          <p14:tracePt t="15253" x="1023938" y="2286000"/>
          <p14:tracePt t="15270" x="1081088" y="2219325"/>
          <p14:tracePt t="15285" x="1166813" y="2171700"/>
          <p14:tracePt t="15302" x="1285875" y="2143125"/>
          <p14:tracePt t="15319" x="1390650" y="2162175"/>
          <p14:tracePt t="15336" x="1443038" y="2181225"/>
          <p14:tracePt t="15352" x="1481138" y="2200275"/>
          <p14:tracePt t="15369" x="1514475" y="2224088"/>
          <p14:tracePt t="15385" x="1547813" y="2262188"/>
          <p14:tracePt t="15402" x="1571625" y="2290763"/>
          <p14:tracePt t="15419" x="1585913" y="2314575"/>
          <p14:tracePt t="15436" x="1609725" y="2347913"/>
          <p14:tracePt t="15452" x="1609725" y="2371725"/>
          <p14:tracePt t="15469" x="1609725" y="2386013"/>
          <p14:tracePt t="15486" x="1609725" y="2405063"/>
          <p14:tracePt t="15502" x="1585913" y="2452688"/>
          <p14:tracePt t="15519" x="1562100" y="2490788"/>
          <p14:tracePt t="15535" x="1538288" y="2538413"/>
          <p14:tracePt t="15552" x="1504950" y="2566988"/>
          <p14:tracePt t="15569" x="1462088" y="2600325"/>
          <p14:tracePt t="15585" x="1428750" y="2619375"/>
          <p14:tracePt t="15602" x="1390650" y="2619375"/>
          <p14:tracePt t="15619" x="1347788" y="2614613"/>
          <p14:tracePt t="15635" x="1285875" y="2586038"/>
          <p14:tracePt t="15652" x="1252538" y="2552700"/>
          <p14:tracePt t="15669" x="1214438" y="2505075"/>
          <p14:tracePt t="15686" x="1166813" y="2447925"/>
          <p14:tracePt t="15702" x="1147763" y="2419350"/>
          <p14:tracePt t="15719" x="1133475" y="2386013"/>
          <p14:tracePt t="15735" x="1123950" y="2357438"/>
          <p14:tracePt t="15752" x="1133475" y="2295525"/>
          <p14:tracePt t="15769" x="1152525" y="2262188"/>
          <p14:tracePt t="15785" x="1209675" y="2224088"/>
          <p14:tracePt t="15802" x="1295400" y="2195513"/>
          <p14:tracePt t="15819" x="1390650" y="2205038"/>
          <p14:tracePt t="15835" x="1447800" y="2233613"/>
          <p14:tracePt t="15852" x="1481138" y="2257425"/>
          <p14:tracePt t="15869" x="1533525" y="2300288"/>
          <p14:tracePt t="15885" x="1562100" y="2352675"/>
          <p14:tracePt t="15902" x="1585913" y="2447925"/>
          <p14:tracePt t="15919" x="1590675" y="2519363"/>
          <p14:tracePt t="15935" x="1581150" y="2605088"/>
          <p14:tracePt t="15952" x="1571625" y="2643188"/>
          <p14:tracePt t="15969" x="1562100" y="2667000"/>
          <p14:tracePt t="15985" x="1557338" y="2681288"/>
          <p14:tracePt t="16002" x="1547813" y="2690813"/>
          <p14:tracePt t="16019" x="1547813" y="2695575"/>
          <p14:tracePt t="16035" x="1547813" y="2700338"/>
          <p14:tracePt t="16083" x="1547813" y="2705100"/>
          <p14:tracePt t="16340" x="1547813" y="2657475"/>
          <p14:tracePt t="16347" x="1547813" y="2609850"/>
          <p14:tracePt t="16354" x="1547813" y="2576513"/>
          <p14:tracePt t="16369" x="1547813" y="2514600"/>
          <p14:tracePt t="16385" x="1552575" y="2471738"/>
          <p14:tracePt t="16402" x="1557338" y="2438400"/>
          <p14:tracePt t="16419" x="1557338" y="2424113"/>
          <p14:tracePt t="16435" x="1557338" y="2405063"/>
          <p14:tracePt t="16452" x="1557338" y="2395538"/>
          <p14:tracePt t="16469" x="1557338" y="2390775"/>
          <p14:tracePt t="16486" x="1557338" y="2381250"/>
          <p14:tracePt t="16523" x="1557338" y="2376488"/>
          <p14:tracePt t="16535" x="1557338" y="2371725"/>
          <p14:tracePt t="16553" x="1557338" y="2366963"/>
          <p14:tracePt t="16569" x="1557338" y="2347913"/>
          <p14:tracePt t="16586" x="1543050" y="2314575"/>
          <p14:tracePt t="16602" x="1519238" y="2266950"/>
          <p14:tracePt t="16619" x="1471613" y="2209800"/>
          <p14:tracePt t="16635" x="1447800" y="2185988"/>
          <p14:tracePt t="16652" x="1433513" y="2176463"/>
          <p14:tracePt t="16669" x="1423988" y="2166938"/>
          <p14:tracePt t="16685" x="1414463" y="2157413"/>
          <p14:tracePt t="16702" x="1409700" y="2152650"/>
          <p14:tracePt t="16736" x="1409700" y="2147888"/>
          <p14:tracePt t="16752" x="1409700" y="2143125"/>
          <p14:tracePt t="16769" x="1409700" y="2138363"/>
          <p14:tracePt t="16785" x="1414463" y="2128838"/>
          <p14:tracePt t="16802" x="1447800" y="2119313"/>
          <p14:tracePt t="16818" x="1490663" y="2105025"/>
          <p14:tracePt t="16835" x="1552575" y="2109788"/>
          <p14:tracePt t="16852" x="1681163" y="2124075"/>
          <p14:tracePt t="16869" x="1743075" y="2128838"/>
          <p14:tracePt t="16885" x="1776413" y="2128838"/>
          <p14:tracePt t="16902" x="1795463" y="2128838"/>
          <p14:tracePt t="16919" x="1819275" y="2128838"/>
          <p14:tracePt t="16935" x="1824038" y="2128838"/>
          <p14:tracePt t="16952" x="1828800" y="2128838"/>
          <p14:tracePt t="16969" x="1838325" y="2128838"/>
          <p14:tracePt t="16985" x="1847850" y="2162175"/>
          <p14:tracePt t="17002" x="1862138" y="2300288"/>
          <p14:tracePt t="17019" x="1862138" y="2419350"/>
          <p14:tracePt t="17035" x="1852613" y="2505075"/>
          <p14:tracePt t="17052" x="1824038" y="2605088"/>
          <p14:tracePt t="17069" x="1804988" y="2638425"/>
          <p14:tracePt t="17085" x="1800225" y="2657475"/>
          <p14:tracePt t="17102" x="1790700" y="2671763"/>
          <p14:tracePt t="17119" x="1790700" y="2676525"/>
          <p14:tracePt t="17135" x="1790700" y="2686050"/>
          <p14:tracePt t="17152" x="1790700" y="2690813"/>
          <p14:tracePt t="17169" x="1790700" y="2695575"/>
          <p14:tracePt t="17214" x="1790700" y="2700338"/>
          <p14:tracePt t="17221" x="1785938" y="2705100"/>
          <p14:tracePt t="17236" x="1776413" y="2728913"/>
          <p14:tracePt t="17252" x="1757363" y="2747963"/>
          <p14:tracePt t="17269" x="1719263" y="2795588"/>
          <p14:tracePt t="17286" x="1657350" y="2847975"/>
          <p14:tracePt t="17302" x="1614488" y="2881313"/>
          <p14:tracePt t="17318" x="1576388" y="2900363"/>
          <p14:tracePt t="17335" x="1538288" y="2919413"/>
          <p14:tracePt t="17352" x="1462088" y="2933700"/>
          <p14:tracePt t="17370" x="1414463" y="2933700"/>
          <p14:tracePt t="17385" x="1376363" y="2933700"/>
          <p14:tracePt t="17402" x="1343025" y="2933700"/>
          <p14:tracePt t="17419" x="1314450" y="2933700"/>
          <p14:tracePt t="17435" x="1300163" y="2933700"/>
          <p14:tracePt t="17452" x="1290638" y="2933700"/>
          <p14:tracePt t="17469" x="1285875" y="2933700"/>
          <p14:tracePt t="17470" x="1281113" y="2933700"/>
          <p14:tracePt t="17485" x="1276350" y="2933700"/>
          <p14:tracePt t="17763" x="1300163" y="2928938"/>
          <p14:tracePt t="17771" x="1338263" y="2924175"/>
          <p14:tracePt t="17785" x="1395413" y="2924175"/>
          <p14:tracePt t="17802" x="1476375" y="2924175"/>
          <p14:tracePt t="17819" x="1543050" y="2924175"/>
          <p14:tracePt t="17835" x="1614488" y="2924175"/>
          <p14:tracePt t="17852" x="1700213" y="2924175"/>
          <p14:tracePt t="17869" x="1743075" y="2914650"/>
          <p14:tracePt t="17885" x="1790700" y="2909888"/>
          <p14:tracePt t="17902" x="1833563" y="2909888"/>
          <p14:tracePt t="17919" x="1905000" y="2895600"/>
          <p14:tracePt t="17935" x="1947863" y="2895600"/>
          <p14:tracePt t="17952" x="1976438" y="2895600"/>
          <p14:tracePt t="17969" x="2009775" y="2890838"/>
          <p14:tracePt t="17985" x="2014538" y="2890838"/>
          <p14:tracePt t="18002" x="2019300" y="2890838"/>
          <p14:tracePt t="18019" x="2024063" y="2890838"/>
          <p14:tracePt t="18035" x="2033588" y="2890838"/>
          <p14:tracePt t="18300" x="2033588" y="2895600"/>
          <p14:tracePt t="18307" x="2028825" y="2905125"/>
          <p14:tracePt t="18319" x="2028825" y="2909888"/>
          <p14:tracePt t="18336" x="2019300" y="2938463"/>
          <p14:tracePt t="18352" x="2014538" y="2947988"/>
          <p14:tracePt t="18369" x="2014538" y="2952750"/>
          <p14:tracePt t="18385" x="2014538" y="2957513"/>
          <p14:tracePt t="18461" x="2009775" y="2957513"/>
          <p14:tracePt t="18468" x="2009775" y="2962275"/>
          <p14:tracePt t="18476" x="2005013" y="2967038"/>
          <p14:tracePt t="18485" x="2000250" y="2967038"/>
          <p14:tracePt t="18502" x="1995488" y="2976563"/>
          <p14:tracePt t="18519" x="1976438" y="2986088"/>
          <p14:tracePt t="18535" x="1962150" y="3000375"/>
          <p14:tracePt t="18552" x="1952625" y="3014663"/>
          <p14:tracePt t="18569" x="1933575" y="3028950"/>
          <p14:tracePt t="18585" x="1905000" y="3043238"/>
          <p14:tracePt t="18602" x="1885950" y="3048000"/>
          <p14:tracePt t="18618" x="1866900" y="3057525"/>
          <p14:tracePt t="18635" x="1847850" y="3062288"/>
          <p14:tracePt t="18652" x="1814513" y="3076575"/>
          <p14:tracePt t="18668" x="1785938" y="3081338"/>
          <p14:tracePt t="18685" x="1747838" y="3095625"/>
          <p14:tracePt t="18702" x="1719263" y="3100388"/>
          <p14:tracePt t="18718" x="1671638" y="3109913"/>
          <p14:tracePt t="18735" x="1647825" y="3119438"/>
          <p14:tracePt t="18752" x="1619250" y="3119438"/>
          <p14:tracePt t="18769" x="1571625" y="3105150"/>
          <p14:tracePt t="18785" x="1528763" y="3086100"/>
          <p14:tracePt t="18802" x="1485900" y="3062288"/>
          <p14:tracePt t="18818" x="1452563" y="3033713"/>
          <p14:tracePt t="18835" x="1409700" y="3000375"/>
          <p14:tracePt t="18852" x="1385888" y="2976563"/>
          <p14:tracePt t="18869" x="1376363" y="2962275"/>
          <p14:tracePt t="18885" x="1362075" y="2943225"/>
          <p14:tracePt t="18902" x="1347788" y="2924175"/>
          <p14:tracePt t="18919" x="1343025" y="2900363"/>
          <p14:tracePt t="18935" x="1343025" y="2881313"/>
          <p14:tracePt t="18952" x="1376363" y="2843213"/>
          <p14:tracePt t="18968" x="1414463" y="2809875"/>
          <p14:tracePt t="18985" x="1481138" y="2776538"/>
          <p14:tracePt t="19002" x="1547813" y="2747963"/>
          <p14:tracePt t="19019" x="1624013" y="2724150"/>
          <p14:tracePt t="19035" x="1681163" y="2719388"/>
          <p14:tracePt t="19052" x="1743075" y="2719388"/>
          <p14:tracePt t="19069" x="1795463" y="2743200"/>
          <p14:tracePt t="19085" x="1857375" y="2767013"/>
          <p14:tracePt t="19102" x="1881188" y="2776538"/>
          <p14:tracePt t="19119" x="1890713" y="2795588"/>
          <p14:tracePt t="19135" x="1914525" y="2819400"/>
          <p14:tracePt t="19152" x="1924050" y="2843213"/>
          <p14:tracePt t="19169" x="1938338" y="2867025"/>
          <p14:tracePt t="19185" x="1938338" y="2900363"/>
          <p14:tracePt t="19202" x="1938338" y="2947988"/>
          <p14:tracePt t="19218" x="1938338" y="2971800"/>
          <p14:tracePt t="19235" x="1938338" y="2986088"/>
          <p14:tracePt t="19252" x="1928813" y="3005138"/>
          <p14:tracePt t="19268" x="1919288" y="3033713"/>
          <p14:tracePt t="19285" x="1914525" y="3043238"/>
          <p14:tracePt t="19302" x="1914525" y="3052763"/>
          <p14:tracePt t="19319" x="1914525" y="3057525"/>
          <p14:tracePt t="19335" x="1914525" y="3062288"/>
          <p14:tracePt t="20018" x="1885950" y="3067050"/>
          <p14:tracePt t="20025" x="1838325" y="3076575"/>
          <p14:tracePt t="20035" x="1781175" y="3076575"/>
          <p14:tracePt t="20052" x="1657350" y="3081338"/>
          <p14:tracePt t="20069" x="1524000" y="3081338"/>
          <p14:tracePt t="20085" x="1471613" y="3071813"/>
          <p14:tracePt t="20118" x="1428750" y="3057525"/>
          <p14:tracePt t="20152" x="1419225" y="3048000"/>
          <p14:tracePt t="20168" x="1423988" y="3024188"/>
          <p14:tracePt t="20185" x="1462088" y="2981325"/>
          <p14:tracePt t="20202" x="1547813" y="2943225"/>
          <p14:tracePt t="20218" x="1633538" y="2909888"/>
          <p14:tracePt t="20235" x="1690688" y="2909888"/>
          <p14:tracePt t="20252" x="1762125" y="2924175"/>
          <p14:tracePt t="20269" x="1800225" y="2938463"/>
          <p14:tracePt t="20285" x="1814513" y="2947988"/>
          <p14:tracePt t="20302" x="1828800" y="2957513"/>
          <p14:tracePt t="20318" x="1838325" y="2967038"/>
          <p14:tracePt t="20335" x="1843088" y="2971800"/>
          <p14:tracePt t="20352" x="1847850" y="2981325"/>
          <p14:tracePt t="20369" x="1852613" y="2986088"/>
          <p14:tracePt t="20875" x="1871663" y="2981325"/>
          <p14:tracePt t="20883" x="1881188" y="2976563"/>
          <p14:tracePt t="20891" x="1900238" y="2962275"/>
          <p14:tracePt t="20902" x="1919288" y="2952750"/>
          <p14:tracePt t="20919" x="1943100" y="2938463"/>
          <p14:tracePt t="20935" x="1966913" y="2928938"/>
          <p14:tracePt t="20952" x="1971675" y="2919413"/>
          <p14:tracePt t="20986" x="1985963" y="2919413"/>
          <p14:tracePt t="21018" x="1985963" y="2914650"/>
          <p14:tracePt t="21035" x="1985963" y="2909888"/>
          <p14:tracePt t="21052" x="2000250" y="2871788"/>
          <p14:tracePt t="21068" x="2005013" y="2800350"/>
          <p14:tracePt t="21085" x="2005013" y="2700338"/>
          <p14:tracePt t="21102" x="2005013" y="2619375"/>
          <p14:tracePt t="21118" x="1990725" y="2538413"/>
          <p14:tracePt t="21135" x="1985963" y="2495550"/>
          <p14:tracePt t="21152" x="1966913" y="2452688"/>
          <p14:tracePt t="21168" x="1957388" y="2409825"/>
          <p14:tracePt t="21185" x="1947863" y="2366963"/>
          <p14:tracePt t="21202" x="1943100" y="2352675"/>
          <p14:tracePt t="21218" x="1943100" y="2343150"/>
          <p14:tracePt t="21235" x="1943100" y="2333625"/>
          <p14:tracePt t="21252" x="1943100" y="2328863"/>
          <p14:tracePt t="21268" x="1943100" y="2319338"/>
          <p14:tracePt t="21285" x="1938338" y="2314575"/>
          <p14:tracePt t="21302" x="1909763" y="2286000"/>
          <p14:tracePt t="21318" x="1876425" y="2262188"/>
          <p14:tracePt t="21335" x="1828800" y="2224088"/>
          <p14:tracePt t="21352" x="1800225" y="2195513"/>
          <p14:tracePt t="21368" x="1757363" y="2162175"/>
          <p14:tracePt t="21385" x="1733550" y="2147888"/>
          <p14:tracePt t="21402" x="1719263" y="2138363"/>
          <p14:tracePt t="21418" x="1709738" y="2128838"/>
          <p14:tracePt t="21435" x="1704975" y="2119313"/>
          <p14:tracePt t="21452" x="1700213" y="2119313"/>
          <p14:tracePt t="21468" x="1695450" y="2119313"/>
          <p14:tracePt t="21501" x="1695450" y="2114550"/>
          <p14:tracePt t="21507" x="1695450" y="2109788"/>
          <p14:tracePt t="21523" x="1695450" y="2105025"/>
          <p14:tracePt t="21537" x="1695450" y="2100263"/>
          <p14:tracePt t="21552" x="1709738" y="2090738"/>
          <p14:tracePt t="21568" x="1757363" y="2090738"/>
          <p14:tracePt t="21585" x="1809750" y="2090738"/>
          <p14:tracePt t="21602" x="1857375" y="2090738"/>
          <p14:tracePt t="21618" x="1905000" y="2090738"/>
          <p14:tracePt t="21635" x="1914525" y="2090738"/>
          <p14:tracePt t="21652" x="1924050" y="2090738"/>
          <p14:tracePt t="21668" x="1933575" y="2090738"/>
          <p14:tracePt t="21721" x="1938338" y="2090738"/>
          <p14:tracePt t="21801" x="1938338" y="2095500"/>
          <p14:tracePt t="21808" x="1938338" y="2105025"/>
          <p14:tracePt t="21818" x="1938338" y="2124075"/>
          <p14:tracePt t="21835" x="1928813" y="2147888"/>
          <p14:tracePt t="21852" x="1914525" y="2162175"/>
          <p14:tracePt t="21868" x="1909763" y="2171700"/>
          <p14:tracePt t="21912" x="1905000" y="2171700"/>
          <p14:tracePt t="21926" x="1895475" y="2171700"/>
          <p14:tracePt t="21935" x="1885950" y="2171700"/>
          <p14:tracePt t="21951" x="1847850" y="2162175"/>
          <p14:tracePt t="21968" x="1795463" y="2143125"/>
          <p14:tracePt t="21970" x="1771650" y="2138363"/>
          <p14:tracePt t="21985" x="1733550" y="2124075"/>
          <p14:tracePt t="22002" x="1700213" y="2114550"/>
          <p14:tracePt t="22018" x="1681163" y="2109788"/>
          <p14:tracePt t="22035" x="1671638" y="2109788"/>
          <p14:tracePt t="22052" x="1666875" y="2109788"/>
          <p14:tracePt t="22117" x="1671638" y="2109788"/>
          <p14:tracePt t="22124" x="1690688" y="2109788"/>
          <p14:tracePt t="22135" x="1709738" y="2109788"/>
          <p14:tracePt t="22152" x="1757363" y="2109788"/>
          <p14:tracePt t="22168" x="1838325" y="2109788"/>
          <p14:tracePt t="22185" x="1881188" y="2109788"/>
          <p14:tracePt t="22202" x="1905000" y="2109788"/>
          <p14:tracePt t="22218" x="1919288" y="2109788"/>
          <p14:tracePt t="22235" x="1928813" y="2109788"/>
          <p14:tracePt t="22251" x="1933575" y="2109788"/>
          <p14:tracePt t="22268" x="1943100" y="2109788"/>
          <p14:tracePt t="22550" x="1952625" y="2190750"/>
          <p14:tracePt t="22558" x="1957388" y="2305050"/>
          <p14:tracePt t="22568" x="1957388" y="2381250"/>
          <p14:tracePt t="22585" x="1947863" y="2486025"/>
          <p14:tracePt t="22602" x="1933575" y="2547938"/>
          <p14:tracePt t="22618" x="1928813" y="2562225"/>
          <p14:tracePt t="22635" x="1928813" y="2576513"/>
          <p14:tracePt t="22652" x="1928813" y="2581275"/>
          <p14:tracePt t="22668" x="1928813" y="2590800"/>
          <p14:tracePt t="22785" x="1924050" y="2590800"/>
          <p14:tracePt t="22792" x="1924050" y="2595563"/>
          <p14:tracePt t="22801" x="1914525" y="2600325"/>
          <p14:tracePt t="22818" x="1890713" y="2614613"/>
          <p14:tracePt t="22835" x="1828800" y="2652713"/>
          <p14:tracePt t="22851" x="1752600" y="2690813"/>
          <p14:tracePt t="22868" x="1695450" y="2728913"/>
          <p14:tracePt t="22885" x="1647825" y="2752725"/>
          <p14:tracePt t="22902" x="1590675" y="2790825"/>
          <p14:tracePt t="22918" x="1547813" y="2814638"/>
          <p14:tracePt t="22935" x="1500188" y="2843213"/>
          <p14:tracePt t="22951" x="1457325" y="2852738"/>
          <p14:tracePt t="22968" x="1376363" y="2881313"/>
          <p14:tracePt t="22985" x="1323975" y="2900363"/>
          <p14:tracePt t="23002" x="1281113" y="2919413"/>
          <p14:tracePt t="23018" x="1243013" y="2933700"/>
          <p14:tracePt t="23035" x="1223963" y="2943225"/>
          <p14:tracePt t="23051" x="1214438" y="2943225"/>
          <p14:tracePt t="23068" x="1204913" y="2943225"/>
          <p14:tracePt t="23122" x="1204913" y="2947988"/>
          <p14:tracePt t="23129" x="1209675" y="2952750"/>
          <p14:tracePt t="23136" x="1219200" y="2957513"/>
          <p14:tracePt t="23151" x="1290638" y="2971800"/>
          <p14:tracePt t="23168" x="1390650" y="3005138"/>
          <p14:tracePt t="23185" x="1481138" y="3019425"/>
          <p14:tracePt t="23201" x="1576388" y="3033713"/>
          <p14:tracePt t="23218" x="1714500" y="3052763"/>
          <p14:tracePt t="23235" x="1795463" y="3052763"/>
          <p14:tracePt t="23252" x="1862138" y="3057525"/>
          <p14:tracePt t="23268" x="1905000" y="3057525"/>
          <p14:tracePt t="23285" x="1966913" y="3057525"/>
          <p14:tracePt t="23302" x="1990725" y="3057525"/>
          <p14:tracePt t="23318" x="2000250" y="3057525"/>
          <p14:tracePt t="23335" x="2014538" y="3057525"/>
          <p14:tracePt t="23352" x="2024063" y="3057525"/>
          <p14:tracePt t="23368" x="2038350" y="3057525"/>
          <p14:tracePt t="23385" x="2047875" y="3057525"/>
          <p14:tracePt t="23401" x="2076450" y="3057525"/>
          <p14:tracePt t="23418" x="2095500" y="3057525"/>
          <p14:tracePt t="23435" x="2109788" y="3057525"/>
          <p14:tracePt t="23452" x="2133600" y="3057525"/>
          <p14:tracePt t="23468" x="2147888" y="3057525"/>
          <p14:tracePt t="23485" x="2157413" y="3057525"/>
          <p14:tracePt t="23502" x="2166938" y="3057525"/>
          <p14:tracePt t="23518" x="2171700" y="3057525"/>
          <p14:tracePt t="23571" x="2166938" y="3057525"/>
          <p14:tracePt t="23578" x="2152650" y="3062288"/>
          <p14:tracePt t="23585" x="2133600" y="3062288"/>
          <p14:tracePt t="23601" x="2081213" y="3076575"/>
          <p14:tracePt t="23618" x="1995488" y="3109913"/>
          <p14:tracePt t="23635" x="1909763" y="3138488"/>
          <p14:tracePt t="23651" x="1776413" y="3176588"/>
          <p14:tracePt t="23668" x="1704975" y="3200400"/>
          <p14:tracePt t="23685" x="1652588" y="3205163"/>
          <p14:tracePt t="23702" x="1590675" y="3214688"/>
          <p14:tracePt t="23718" x="1547813" y="3214688"/>
          <p14:tracePt t="23735" x="1519238" y="3214688"/>
          <p14:tracePt t="23752" x="1485900" y="3214688"/>
          <p14:tracePt t="23768" x="1438275" y="3205163"/>
          <p14:tracePt t="23785" x="1400175" y="3195638"/>
          <p14:tracePt t="23802" x="1366838" y="3181350"/>
          <p14:tracePt t="23818" x="1343025" y="3171825"/>
          <p14:tracePt t="23835" x="1328738" y="3167063"/>
          <p14:tracePt t="23852" x="1323975" y="3167063"/>
          <p14:tracePt t="23901" x="1323975" y="3162300"/>
          <p14:tracePt t="23916" x="1333500" y="3152775"/>
          <p14:tracePt t="23922" x="1352550" y="3148013"/>
          <p14:tracePt t="23935" x="1371600" y="3143250"/>
          <p14:tracePt t="23951" x="1457325" y="3128963"/>
          <p14:tracePt t="23968" x="1547813" y="3124200"/>
          <p14:tracePt t="23985" x="1662113" y="3105150"/>
          <p14:tracePt t="24001" x="1776413" y="3095625"/>
          <p14:tracePt t="24018" x="1895475" y="3086100"/>
          <p14:tracePt t="24035" x="1952625" y="3076575"/>
          <p14:tracePt t="24052" x="2009775" y="3076575"/>
          <p14:tracePt t="24069" x="2071688" y="3076575"/>
          <p14:tracePt t="24085" x="2114550" y="3076575"/>
          <p14:tracePt t="24101" x="2143125" y="3071813"/>
          <p14:tracePt t="24118" x="2166938" y="3071813"/>
          <p14:tracePt t="24135" x="2190750" y="3067050"/>
          <p14:tracePt t="24151" x="2205038" y="3067050"/>
          <p14:tracePt t="24168" x="2209800" y="3067050"/>
          <p14:tracePt t="24185" x="2214563" y="3067050"/>
          <p14:tracePt t="24201" x="2224088" y="3067050"/>
          <p14:tracePt t="24289" x="2228850" y="3067050"/>
          <p14:tracePt t="25281" x="2224088" y="3067050"/>
          <p14:tracePt t="25296" x="2219325" y="3067050"/>
          <p14:tracePt t="25303" x="2214563" y="3067050"/>
          <p14:tracePt t="25384" x="2209800" y="3067050"/>
          <p14:tracePt t="25714" x="2190750" y="3067050"/>
          <p14:tracePt t="25721" x="2162175" y="3081338"/>
          <p14:tracePt t="25728" x="2143125" y="3095625"/>
          <p14:tracePt t="25738" x="2124075" y="3105150"/>
          <p14:tracePt t="25752" x="2085975" y="3128963"/>
          <p14:tracePt t="25784" x="2052638" y="3148013"/>
          <p14:tracePt t="25818" x="2038350" y="3152775"/>
          <p14:tracePt t="25835" x="2033588" y="3152775"/>
          <p14:tracePt t="25868" x="2019300" y="3162300"/>
          <p14:tracePt t="25885" x="2005013" y="3171825"/>
          <p14:tracePt t="25901" x="1995488" y="3186113"/>
          <p14:tracePt t="25918" x="1976438" y="3205163"/>
          <p14:tracePt t="25935" x="1952625" y="3224213"/>
          <p14:tracePt t="25951" x="1938338" y="3248025"/>
          <p14:tracePt t="25968" x="1924050" y="3257550"/>
          <p14:tracePt t="25985" x="1909763" y="3281363"/>
          <p14:tracePt t="26001" x="1905000" y="3290888"/>
          <p14:tracePt t="26018" x="1900238" y="3295650"/>
          <p14:tracePt t="26035" x="1890713" y="3300413"/>
          <p14:tracePt t="26051" x="1881188" y="3309938"/>
          <p14:tracePt t="26068" x="1876425" y="3319463"/>
          <p14:tracePt t="26085" x="1857375" y="3333750"/>
          <p14:tracePt t="26101" x="1843088" y="3348038"/>
          <p14:tracePt t="26118" x="1809750" y="3371850"/>
          <p14:tracePt t="26135" x="1776413" y="3386138"/>
          <p14:tracePt t="26151" x="1747838" y="3390900"/>
          <p14:tracePt t="26168" x="1690688" y="3395663"/>
          <p14:tracePt t="26185" x="1638300" y="3386138"/>
          <p14:tracePt t="26201" x="1585913" y="3381375"/>
          <p14:tracePt t="26218" x="1552575" y="3376613"/>
          <p14:tracePt t="26235" x="1509713" y="3371850"/>
          <p14:tracePt t="26251" x="1500188" y="3371850"/>
          <p14:tracePt t="26268" x="1485900" y="3371850"/>
          <p14:tracePt t="26285" x="1471613" y="3367088"/>
          <p14:tracePt t="26301" x="1457325" y="3367088"/>
          <p14:tracePt t="26318" x="1452563" y="3367088"/>
          <p14:tracePt t="26335" x="1443038" y="3367088"/>
          <p14:tracePt t="26536" x="1466850" y="3367088"/>
          <p14:tracePt t="26543" x="1490663" y="3367088"/>
          <p14:tracePt t="26551" x="1519238" y="3367088"/>
          <p14:tracePt t="26568" x="1566863" y="3352800"/>
          <p14:tracePt t="26585" x="1609725" y="3348038"/>
          <p14:tracePt t="26601" x="1666875" y="3338513"/>
          <p14:tracePt t="26618" x="1681163" y="3338513"/>
          <p14:tracePt t="26635" x="1695450" y="3338513"/>
          <p14:tracePt t="26651" x="1704975" y="3338513"/>
          <p14:tracePt t="26668" x="1743075" y="3338513"/>
          <p14:tracePt t="26684" x="1781175" y="3338513"/>
          <p14:tracePt t="26701" x="1824038" y="3328988"/>
          <p14:tracePt t="26718" x="1862138" y="3319463"/>
          <p14:tracePt t="26735" x="1919288" y="3314700"/>
          <p14:tracePt t="26751" x="1962150" y="3309938"/>
          <p14:tracePt t="26768" x="2000250" y="3309938"/>
          <p14:tracePt t="26785" x="2052638" y="3309938"/>
          <p14:tracePt t="26801" x="2076450" y="3309938"/>
          <p14:tracePt t="26818" x="2109788" y="3309938"/>
          <p14:tracePt t="26835" x="2147888" y="3309938"/>
          <p14:tracePt t="26851" x="2190750" y="3309938"/>
          <p14:tracePt t="26868" x="2214563" y="3309938"/>
          <p14:tracePt t="26885" x="2233613" y="3309938"/>
          <p14:tracePt t="26901" x="2257425" y="3309938"/>
          <p14:tracePt t="26918" x="2286000" y="3309938"/>
          <p14:tracePt t="26935" x="2309813" y="3309938"/>
          <p14:tracePt t="26951" x="2324100" y="3309938"/>
          <p14:tracePt t="26968" x="2343150" y="3309938"/>
          <p14:tracePt t="26984" x="2357438" y="3309938"/>
          <p14:tracePt t="27001" x="2366963" y="3309938"/>
          <p14:tracePt t="27018" x="2371725" y="3309938"/>
          <p14:tracePt t="27034" x="2381250" y="3309938"/>
          <p14:tracePt t="27051" x="2386013" y="3309938"/>
          <p14:tracePt t="28210" x="2352675" y="3309938"/>
          <p14:tracePt t="28217" x="2305050" y="3324225"/>
          <p14:tracePt t="28224" x="2257425" y="3343275"/>
          <p14:tracePt t="28235" x="2224088" y="3348038"/>
          <p14:tracePt t="28251" x="2143125" y="3357563"/>
          <p14:tracePt t="28268" x="2005013" y="3357563"/>
          <p14:tracePt t="28301" x="1852613" y="3338513"/>
          <p14:tracePt t="28334" x="1733550" y="3338513"/>
          <p14:tracePt t="28351" x="1704975" y="3338513"/>
          <p14:tracePt t="28368" x="1676400" y="3338513"/>
          <p14:tracePt t="28384" x="1652588" y="3338513"/>
          <p14:tracePt t="28401" x="1609725" y="3338513"/>
          <p14:tracePt t="28418" x="1571625" y="3338513"/>
          <p14:tracePt t="28434" x="1538288" y="3338513"/>
          <p14:tracePt t="28451" x="1514475" y="3338513"/>
          <p14:tracePt t="28468" x="1500188" y="3338513"/>
          <p14:tracePt t="28484" x="1495425" y="3338513"/>
          <p14:tracePt t="28501" x="1485900" y="3338513"/>
          <p14:tracePt t="28518" x="1476375" y="3338513"/>
          <p14:tracePt t="28534" x="1466850" y="3338513"/>
          <p14:tracePt t="28551" x="1447800" y="3343275"/>
          <p14:tracePt t="28568" x="1400175" y="3376613"/>
          <p14:tracePt t="28584" x="1366838" y="3414713"/>
          <p14:tracePt t="28601" x="1319213" y="3452813"/>
          <p14:tracePt t="28618" x="1281113" y="3509963"/>
          <p14:tracePt t="28635" x="1238250" y="3567113"/>
          <p14:tracePt t="28651" x="1214438" y="3595688"/>
          <p14:tracePt t="28668" x="1204913" y="3619500"/>
          <p14:tracePt t="28685" x="1190625" y="3629025"/>
          <p14:tracePt t="28701" x="1181100" y="3638550"/>
          <p14:tracePt t="28718" x="1171575" y="3648075"/>
          <p14:tracePt t="28735" x="1171575" y="3652838"/>
          <p14:tracePt t="28751" x="1166813" y="3657600"/>
          <p14:tracePt t="28768" x="1157288" y="3667125"/>
          <p14:tracePt t="28784" x="1152525" y="3676650"/>
          <p14:tracePt t="28801" x="1143000" y="3681413"/>
          <p14:tracePt t="28818" x="1143000" y="3690938"/>
          <p14:tracePt t="29179" x="1252538" y="3690938"/>
          <p14:tracePt t="29187" x="1443038" y="3705225"/>
          <p14:tracePt t="29193" x="1619250" y="3738563"/>
          <p14:tracePt t="29201" x="1809750" y="3762375"/>
          <p14:tracePt t="29218" x="2243138" y="3829050"/>
          <p14:tracePt t="29235" x="2576513" y="3848100"/>
          <p14:tracePt t="29251" x="3009900" y="3843338"/>
          <p14:tracePt t="29284" x="3457575" y="3795713"/>
          <p14:tracePt t="29318" x="3729038" y="3743325"/>
          <p14:tracePt t="29334" x="3771900" y="3729038"/>
          <p14:tracePt t="29351" x="3786188" y="3719513"/>
          <p14:tracePt t="29368" x="3805238" y="3714750"/>
          <p14:tracePt t="29384" x="3814763" y="3714750"/>
          <p14:tracePt t="29649" x="3805238" y="3714750"/>
          <p14:tracePt t="29658" x="3795713" y="3714750"/>
          <p14:tracePt t="29668" x="3790950" y="3714750"/>
          <p14:tracePt t="29685" x="3776663" y="3714750"/>
          <p14:tracePt t="29701" x="3767138" y="3714750"/>
          <p14:tracePt t="29734" x="3762375" y="3714750"/>
          <p14:tracePt t="29768" x="3824288" y="3714750"/>
          <p14:tracePt t="29784" x="3938588" y="3714750"/>
          <p14:tracePt t="29801" x="4205288" y="3714750"/>
          <p14:tracePt t="29818" x="4424363" y="3705225"/>
          <p14:tracePt t="29834" x="4614863" y="3695700"/>
          <p14:tracePt t="29851" x="4814888" y="3676650"/>
          <p14:tracePt t="29868" x="5048250" y="3667125"/>
          <p14:tracePt t="29884" x="5129213" y="3667125"/>
          <p14:tracePt t="29901" x="5195888" y="3667125"/>
          <p14:tracePt t="29918" x="5238750" y="3667125"/>
          <p14:tracePt t="29934" x="5272088" y="3667125"/>
          <p14:tracePt t="29951" x="5286375" y="3667125"/>
          <p14:tracePt t="29968" x="5291138" y="3667125"/>
          <p14:tracePt t="29984" x="5300663" y="3667125"/>
          <p14:tracePt t="30001" x="5305425" y="3667125"/>
          <p14:tracePt t="31258" x="5214938" y="3729038"/>
          <p14:tracePt t="31265" x="5038725" y="3829050"/>
          <p14:tracePt t="31272" x="4838700" y="3933825"/>
          <p14:tracePt t="31285" x="4424363" y="4148138"/>
          <p14:tracePt t="31301" x="4043363" y="4400550"/>
          <p14:tracePt t="31318" x="3690938" y="4600575"/>
          <p14:tracePt t="31351" x="3157538" y="4762500"/>
          <p14:tracePt t="31385" x="2843213" y="4791075"/>
          <p14:tracePt t="31401" x="2709863" y="4776788"/>
          <p14:tracePt t="31417" x="2524125" y="4743450"/>
          <p14:tracePt t="31434" x="2447925" y="4714875"/>
          <p14:tracePt t="31451" x="2352675" y="4681538"/>
          <p14:tracePt t="31468" x="2200275" y="4643438"/>
          <p14:tracePt t="31484" x="2105025" y="4624388"/>
          <p14:tracePt t="31501" x="2024063" y="4619625"/>
          <p14:tracePt t="31518" x="1966913" y="4619625"/>
          <p14:tracePt t="31534" x="1881188" y="4629150"/>
          <p14:tracePt t="31551" x="1809750" y="4633913"/>
          <p14:tracePt t="31567" x="1743075" y="4643438"/>
          <p14:tracePt t="31584" x="1690688" y="4652963"/>
          <p14:tracePt t="31601" x="1614488" y="4662488"/>
          <p14:tracePt t="31618" x="1571625" y="4662488"/>
          <p14:tracePt t="31634" x="1528763" y="4662488"/>
          <p14:tracePt t="31651" x="1476375" y="4652963"/>
          <p14:tracePt t="31668" x="1381125" y="4648200"/>
          <p14:tracePt t="31684" x="1333500" y="4648200"/>
          <p14:tracePt t="31701" x="1295400" y="4648200"/>
          <p14:tracePt t="31718" x="1243013" y="4652963"/>
          <p14:tracePt t="31734" x="1214438" y="4652963"/>
          <p14:tracePt t="31751" x="1190625" y="4657725"/>
          <p14:tracePt t="31767" x="1176338" y="4657725"/>
          <p14:tracePt t="31784" x="1162050" y="4657725"/>
          <p14:tracePt t="31801" x="1157288" y="4657725"/>
          <p14:tracePt t="31817" x="1152525" y="4657725"/>
          <p14:tracePt t="31858" x="1157288" y="4657725"/>
          <p14:tracePt t="31868" x="1162050" y="4657725"/>
          <p14:tracePt t="31884" x="1195388" y="4657725"/>
          <p14:tracePt t="31901" x="1276350" y="4657725"/>
          <p14:tracePt t="31918" x="1357313" y="4667250"/>
          <p14:tracePt t="31934" x="1433513" y="4667250"/>
          <p14:tracePt t="31951" x="1524000" y="4667250"/>
          <p14:tracePt t="31967" x="1643063" y="4657725"/>
          <p14:tracePt t="31984" x="1714500" y="4643438"/>
          <p14:tracePt t="32001" x="1785938" y="4624388"/>
          <p14:tracePt t="32018" x="1857375" y="4619625"/>
          <p14:tracePt t="32034" x="1971675" y="4610100"/>
          <p14:tracePt t="32051" x="2043113" y="4610100"/>
          <p14:tracePt t="32067" x="2109788" y="4610100"/>
          <p14:tracePt t="32084" x="2185988" y="4610100"/>
          <p14:tracePt t="32101" x="2238375" y="4610100"/>
          <p14:tracePt t="32117" x="2271713" y="4610100"/>
          <p14:tracePt t="32134" x="2305050" y="4610100"/>
          <p14:tracePt t="32151" x="2352675" y="4610100"/>
          <p14:tracePt t="32167" x="2390775" y="4610100"/>
          <p14:tracePt t="32184" x="2419350" y="4610100"/>
          <p14:tracePt t="32201" x="2447925" y="4610100"/>
          <p14:tracePt t="32217" x="2481263" y="4619625"/>
          <p14:tracePt t="32234" x="2500313" y="4629150"/>
          <p14:tracePt t="32251" x="2519363" y="4629150"/>
          <p14:tracePt t="32268" x="2533650" y="4633913"/>
          <p14:tracePt t="32284" x="2538413" y="4633913"/>
          <p14:tracePt t="32301" x="2543175" y="4633913"/>
          <p14:tracePt t="32318" x="2547938" y="4633913"/>
          <p14:tracePt t="32394" x="2552700" y="4633913"/>
          <p14:tracePt t="32628" x="2509838" y="4638675"/>
          <p14:tracePt t="32637" x="2452688" y="4648200"/>
          <p14:tracePt t="32643" x="2405063" y="4657725"/>
          <p14:tracePt t="32651" x="2357438" y="4662488"/>
          <p14:tracePt t="32667" x="2300288" y="4672013"/>
          <p14:tracePt t="32684" x="2257425" y="4672013"/>
          <p14:tracePt t="32717" x="2205038" y="4672013"/>
          <p14:tracePt t="32751" x="2152650" y="4672013"/>
          <p14:tracePt t="32767" x="2100263" y="4672013"/>
          <p14:tracePt t="32784" x="2052638" y="4672013"/>
          <p14:tracePt t="32801" x="2000250" y="4672013"/>
          <p14:tracePt t="32817" x="1952625" y="4672013"/>
          <p14:tracePt t="32834" x="1890713" y="4672013"/>
          <p14:tracePt t="32851" x="1847850" y="4672013"/>
          <p14:tracePt t="32867" x="1804988" y="4672013"/>
          <p14:tracePt t="32884" x="1738313" y="4672013"/>
          <p14:tracePt t="32901" x="1619250" y="4662488"/>
          <p14:tracePt t="32917" x="1562100" y="4657725"/>
          <p14:tracePt t="32934" x="1500188" y="4657725"/>
          <p14:tracePt t="32951" x="1423988" y="4662488"/>
          <p14:tracePt t="32967" x="1390650" y="4691063"/>
          <p14:tracePt t="32984" x="1366838" y="4714875"/>
          <p14:tracePt t="33001" x="1343025" y="4724400"/>
          <p14:tracePt t="33017" x="1328738" y="4733925"/>
          <p14:tracePt t="33061" x="1338263" y="4729163"/>
          <p14:tracePt t="33069" x="1366838" y="4714875"/>
          <p14:tracePt t="33084" x="1452563" y="4686300"/>
          <p14:tracePt t="33101" x="1576388" y="4667250"/>
          <p14:tracePt t="33118" x="1709738" y="4652963"/>
          <p14:tracePt t="33134" x="1890713" y="4652963"/>
          <p14:tracePt t="33151" x="1995488" y="4652963"/>
          <p14:tracePt t="33168" x="2085975" y="4662488"/>
          <p14:tracePt t="33184" x="2152650" y="4662488"/>
          <p14:tracePt t="33201" x="2214563" y="4662488"/>
          <p14:tracePt t="33217" x="2243138" y="4652963"/>
          <p14:tracePt t="33234" x="2266950" y="4652963"/>
          <p14:tracePt t="33251" x="2281238" y="4652963"/>
          <p14:tracePt t="33267" x="2300288" y="4652963"/>
          <p14:tracePt t="33284" x="2314575" y="4652963"/>
          <p14:tracePt t="33301" x="2324100" y="4652963"/>
          <p14:tracePt t="33318" x="2333625" y="4652963"/>
          <p14:tracePt t="33334" x="2338388" y="4652963"/>
          <p14:tracePt t="33351" x="2343150" y="4652963"/>
          <p14:tracePt t="33855" x="2328863" y="4652963"/>
          <p14:tracePt t="33862" x="2309813" y="4652963"/>
          <p14:tracePt t="33870" x="2290763" y="4652963"/>
          <p14:tracePt t="33884" x="2262188" y="4648200"/>
          <p14:tracePt t="33901" x="2238375" y="4643438"/>
          <p14:tracePt t="33918" x="2224088" y="4633913"/>
          <p14:tracePt t="33951" x="2190750" y="4624388"/>
          <p14:tracePt t="33984" x="2162175" y="4600575"/>
          <p14:tracePt t="34001" x="2128838" y="4581525"/>
          <p14:tracePt t="34017" x="2105025" y="4567238"/>
          <p14:tracePt t="34034" x="2071688" y="4543425"/>
          <p14:tracePt t="34051" x="2038350" y="4519613"/>
          <p14:tracePt t="34067" x="1981200" y="4471988"/>
          <p14:tracePt t="34084" x="1943100" y="4433888"/>
          <p14:tracePt t="34101" x="1905000" y="4405313"/>
          <p14:tracePt t="34118" x="1852613" y="4348163"/>
          <p14:tracePt t="34134" x="1819275" y="4319588"/>
          <p14:tracePt t="34151" x="1800225" y="4295775"/>
          <p14:tracePt t="34168" x="1776413" y="4271963"/>
          <p14:tracePt t="34184" x="1738313" y="4252913"/>
          <p14:tracePt t="34201" x="1714500" y="4238625"/>
          <p14:tracePt t="34218" x="1695450" y="4224338"/>
          <p14:tracePt t="34234" x="1671638" y="4205288"/>
          <p14:tracePt t="34251" x="1647825" y="4186238"/>
          <p14:tracePt t="34267" x="1643063" y="4181475"/>
          <p14:tracePt t="34284" x="1638300" y="4176713"/>
          <p14:tracePt t="34301" x="1628775" y="4167188"/>
          <p14:tracePt t="34334" x="1624013" y="4167188"/>
          <p14:tracePt t="34351" x="1624013" y="4162425"/>
          <p14:tracePt t="34736" x="1647825" y="4181475"/>
          <p14:tracePt t="34742" x="1681163" y="4210050"/>
          <p14:tracePt t="34751" x="1728788" y="4233863"/>
          <p14:tracePt t="34784" x="1905000" y="4348163"/>
          <p14:tracePt t="34817" x="2119313" y="4443413"/>
          <p14:tracePt t="34834" x="2205038" y="4476750"/>
          <p14:tracePt t="34851" x="2257425" y="4486275"/>
          <p14:tracePt t="34867" x="2300288" y="4500563"/>
          <p14:tracePt t="34884" x="2324100" y="4510088"/>
          <p14:tracePt t="34901" x="2347913" y="4514850"/>
          <p14:tracePt t="34918" x="2381250" y="4529138"/>
          <p14:tracePt t="34934" x="2405063" y="4538663"/>
          <p14:tracePt t="34950" x="2424113" y="4552950"/>
          <p14:tracePt t="34967" x="2447925" y="4557713"/>
          <p14:tracePt t="34969" x="2457450" y="4562475"/>
          <p14:tracePt t="34984" x="2466975" y="4562475"/>
          <p14:tracePt t="35000" x="2490788" y="4562475"/>
          <p14:tracePt t="35017" x="2514600" y="4572000"/>
          <p14:tracePt t="35034" x="2547938" y="4581525"/>
          <p14:tracePt t="35051" x="2609850" y="4600575"/>
          <p14:tracePt t="35067" x="2657475" y="4624388"/>
          <p14:tracePt t="35084" x="2686050" y="4648200"/>
          <p14:tracePt t="35100" x="2695575" y="4652963"/>
          <p14:tracePt t="35117" x="2709863" y="4662488"/>
          <p14:tracePt t="35134" x="2714625" y="4662488"/>
          <p14:tracePt t="35151" x="2724150" y="4662488"/>
          <p14:tracePt t="35168" x="2728913" y="4662488"/>
          <p14:tracePt t="35389" x="2690813" y="4662488"/>
          <p14:tracePt t="35396" x="2652713" y="4672013"/>
          <p14:tracePt t="35403" x="2619375" y="4676775"/>
          <p14:tracePt t="35417" x="2547938" y="4691063"/>
          <p14:tracePt t="35434" x="2500313" y="4700588"/>
          <p14:tracePt t="35450" x="2466975" y="4705350"/>
          <p14:tracePt t="35467" x="2438400" y="4710113"/>
          <p14:tracePt t="35469" x="2419350" y="4710113"/>
          <p14:tracePt t="35484" x="2400300" y="4710113"/>
          <p14:tracePt t="35500" x="2366963" y="4714875"/>
          <p14:tracePt t="35517" x="2338388" y="4714875"/>
          <p14:tracePt t="35534" x="2271713" y="4714875"/>
          <p14:tracePt t="35550" x="2228850" y="4714875"/>
          <p14:tracePt t="35567" x="2176463" y="4710113"/>
          <p14:tracePt t="35584" x="2143125" y="4710113"/>
          <p14:tracePt t="35600" x="2105025" y="4710113"/>
          <p14:tracePt t="35617" x="2095500" y="4710113"/>
          <p14:tracePt t="35634" x="2085975" y="4710113"/>
          <p14:tracePt t="35650" x="2081213" y="4710113"/>
          <p14:tracePt t="35667" x="2071688" y="4710113"/>
          <p14:tracePt t="35684" x="2066925" y="4710113"/>
          <p14:tracePt t="35701" x="2062163" y="4710113"/>
          <p14:tracePt t="35991" x="2024063" y="4710113"/>
          <p14:tracePt t="35998" x="1976438" y="4719638"/>
          <p14:tracePt t="36004" x="1933575" y="4719638"/>
          <p14:tracePt t="36017" x="1895475" y="4724400"/>
          <p14:tracePt t="36034" x="1781175" y="4724400"/>
          <p14:tracePt t="36050" x="1709738" y="4724400"/>
          <p14:tracePt t="36067" x="1652588" y="4724400"/>
          <p14:tracePt t="36084" x="1581150" y="4710113"/>
          <p14:tracePt t="36100" x="1509713" y="4681538"/>
          <p14:tracePt t="36117" x="1476375" y="4676775"/>
          <p14:tracePt t="36134" x="1447800" y="4672013"/>
          <p14:tracePt t="36151" x="1423988" y="4657725"/>
          <p14:tracePt t="36167" x="1414463" y="4657725"/>
          <p14:tracePt t="36184" x="1409700" y="4657725"/>
          <p14:tracePt t="36201" x="1404938" y="4657725"/>
          <p14:tracePt t="36637" x="1395413" y="4657725"/>
          <p14:tracePt t="36644" x="1371600" y="4657725"/>
          <p14:tracePt t="36651" x="1352550" y="4657725"/>
          <p14:tracePt t="36667" x="1309688" y="4662488"/>
          <p14:tracePt t="36684" x="1276350" y="4667250"/>
          <p14:tracePt t="36700" x="1252538" y="4672013"/>
          <p14:tracePt t="36734" x="1233488" y="4672013"/>
          <p14:tracePt t="36767" x="1219200" y="4672013"/>
          <p14:tracePt t="36784" x="1214438" y="4672013"/>
          <p14:tracePt t="37047" x="1214438" y="4667250"/>
          <p14:tracePt t="37055" x="1214438" y="4662488"/>
          <p14:tracePt t="37067" x="1219200" y="4652963"/>
          <p14:tracePt t="37084" x="1223963" y="4643438"/>
          <p14:tracePt t="37100" x="1223963" y="4633913"/>
          <p14:tracePt t="37311" x="1223963" y="4657725"/>
          <p14:tracePt t="37319" x="1228725" y="4686300"/>
          <p14:tracePt t="37326" x="1238250" y="4719638"/>
          <p14:tracePt t="37334" x="1238250" y="4776788"/>
          <p14:tracePt t="37350" x="1252538" y="4891088"/>
          <p14:tracePt t="37367" x="1271588" y="4972050"/>
          <p14:tracePt t="37384" x="1276350" y="5033963"/>
          <p14:tracePt t="37400" x="1276350" y="5057775"/>
          <p14:tracePt t="37417" x="1276350" y="5072063"/>
          <p14:tracePt t="37434" x="1281113" y="5081588"/>
          <p14:tracePt t="37450" x="1281113" y="5091113"/>
          <p14:tracePt t="37467" x="1281113" y="5095875"/>
          <p14:tracePt t="37484" x="1281113" y="5105400"/>
          <p14:tracePt t="37737" x="1285875" y="5072063"/>
          <p14:tracePt t="37745" x="1304925" y="5014913"/>
          <p14:tracePt t="37751" x="1309688" y="4967288"/>
          <p14:tracePt t="37767" x="1333500" y="4891088"/>
          <p14:tracePt t="37784" x="1347788" y="4843463"/>
          <p14:tracePt t="37800" x="1366838" y="4795838"/>
          <p14:tracePt t="37817" x="1376363" y="4752975"/>
          <p14:tracePt t="37834" x="1381125" y="4743450"/>
          <p14:tracePt t="37850" x="1390650" y="4729163"/>
          <p14:tracePt t="37867" x="1395413" y="4724400"/>
          <p14:tracePt t="37884" x="1409700" y="4710113"/>
          <p14:tracePt t="37900" x="1414463" y="4705350"/>
          <p14:tracePt t="37917" x="1423988" y="4695825"/>
          <p14:tracePt t="37934" x="1428750" y="4691063"/>
          <p14:tracePt t="37950" x="1433513" y="4681538"/>
          <p14:tracePt t="37967" x="1433513" y="4676775"/>
          <p14:tracePt t="38046" x="1433513" y="4686300"/>
          <p14:tracePt t="38053" x="1433513" y="4710113"/>
          <p14:tracePt t="38067" x="1433513" y="4814888"/>
          <p14:tracePt t="38084" x="1428750" y="4905375"/>
          <p14:tracePt t="38101" x="1419225" y="4986338"/>
          <p14:tracePt t="38117" x="1419225" y="5076825"/>
          <p14:tracePt t="38134" x="1404938" y="5214938"/>
          <p14:tracePt t="38150" x="1404938" y="5286375"/>
          <p14:tracePt t="38167" x="1404938" y="5329238"/>
          <p14:tracePt t="38184" x="1390650" y="5367338"/>
          <p14:tracePt t="38200" x="1390650" y="5376863"/>
          <p14:tracePt t="38217" x="1390650" y="5386388"/>
          <p14:tracePt t="38234" x="1390650" y="5395913"/>
          <p14:tracePt t="38251" x="1390650" y="5405438"/>
          <p14:tracePt t="38362" x="1390650" y="5400675"/>
          <p14:tracePt t="38368" x="1390650" y="5381625"/>
          <p14:tracePt t="38376" x="1395413" y="5348288"/>
          <p14:tracePt t="38384" x="1404938" y="5291138"/>
          <p14:tracePt t="38400" x="1404938" y="5200650"/>
          <p14:tracePt t="38417" x="1409700" y="5119688"/>
          <p14:tracePt t="38434" x="1419225" y="4938713"/>
          <p14:tracePt t="38450" x="1419225" y="4838700"/>
          <p14:tracePt t="38467" x="1419225" y="4776788"/>
          <p14:tracePt t="38484" x="1419225" y="4743450"/>
          <p14:tracePt t="38501" x="1419225" y="4714875"/>
          <p14:tracePt t="38517" x="1419225" y="4700588"/>
          <p14:tracePt t="38534" x="1419225" y="4695825"/>
          <p14:tracePt t="38550" x="1419225" y="4686300"/>
          <p14:tracePt t="38567" x="1419225" y="4681538"/>
          <p14:tracePt t="38656" x="1419225" y="4695825"/>
          <p14:tracePt t="38662" x="1419225" y="4719638"/>
          <p14:tracePt t="38669" x="1419225" y="4762500"/>
          <p14:tracePt t="38684" x="1414463" y="4872038"/>
          <p14:tracePt t="38700" x="1409700" y="4957763"/>
          <p14:tracePt t="38717" x="1409700" y="5024438"/>
          <p14:tracePt t="38734" x="1400175" y="5095875"/>
          <p14:tracePt t="38750" x="1400175" y="5157788"/>
          <p14:tracePt t="38767" x="1400175" y="5172075"/>
          <p14:tracePt t="38784" x="1400175" y="5181600"/>
          <p14:tracePt t="38801" x="1400175" y="5191125"/>
          <p14:tracePt t="38817" x="1400175" y="5195888"/>
          <p14:tracePt t="38834" x="1400175" y="5200650"/>
          <p14:tracePt t="39257" x="1409700" y="5153025"/>
          <p14:tracePt t="39264" x="1433513" y="5100638"/>
          <p14:tracePt t="39271" x="1457325" y="5053013"/>
          <p14:tracePt t="39284" x="1476375" y="4986338"/>
          <p14:tracePt t="39300" x="1543050" y="4762500"/>
          <p14:tracePt t="39317" x="1585913" y="4657725"/>
          <p14:tracePt t="39334" x="1614488" y="4591050"/>
          <p14:tracePt t="39367" x="1643063" y="4543425"/>
          <p14:tracePt t="39400" x="1647825" y="4529138"/>
          <p14:tracePt t="39417" x="1647825" y="4524375"/>
          <p14:tracePt t="39434" x="1647825" y="4519613"/>
          <p14:tracePt t="39521" x="1647825" y="4514850"/>
          <p14:tracePt t="39528" x="1638300" y="4510088"/>
          <p14:tracePt t="39536" x="1633538" y="4510088"/>
          <p14:tracePt t="39550" x="1619250" y="4500563"/>
          <p14:tracePt t="39567" x="1609725" y="4495800"/>
          <p14:tracePt t="39584" x="1595438" y="4486275"/>
          <p14:tracePt t="39600" x="1585913" y="4481513"/>
          <p14:tracePt t="39617" x="1576388" y="4471988"/>
          <p14:tracePt t="39633" x="1571625" y="4467225"/>
          <p14:tracePt t="39650" x="1562100" y="4457700"/>
          <p14:tracePt t="39667" x="1552575" y="4438650"/>
          <p14:tracePt t="39684" x="1547813" y="4424363"/>
          <p14:tracePt t="39700" x="1543050" y="4414838"/>
          <p14:tracePt t="39717" x="1543050" y="4410075"/>
          <p14:tracePt t="39734" x="1543050" y="4400550"/>
          <p14:tracePt t="39793" x="1547813" y="4400550"/>
          <p14:tracePt t="39799" x="1552575" y="4400550"/>
          <p14:tracePt t="39807" x="1562100" y="4400550"/>
          <p14:tracePt t="39817" x="1576388" y="4400550"/>
          <p14:tracePt t="39833" x="1652588" y="4410075"/>
          <p14:tracePt t="39850" x="1790700" y="4424363"/>
          <p14:tracePt t="39867" x="1862138" y="4438650"/>
          <p14:tracePt t="39884" x="1905000" y="4448175"/>
          <p14:tracePt t="39900" x="1947863" y="4452938"/>
          <p14:tracePt t="39917" x="2000250" y="4457700"/>
          <p14:tracePt t="39934" x="2028825" y="4457700"/>
          <p14:tracePt t="39950" x="2066925" y="4457700"/>
          <p14:tracePt t="39967" x="2095500" y="4457700"/>
          <p14:tracePt t="39983" x="2143125" y="4448175"/>
          <p14:tracePt t="40000" x="2171700" y="4433888"/>
          <p14:tracePt t="40017" x="2200275" y="4433888"/>
          <p14:tracePt t="40034" x="2233613" y="4424363"/>
          <p14:tracePt t="40050" x="2247900" y="4414838"/>
          <p14:tracePt t="40067" x="2262188" y="4395788"/>
          <p14:tracePt t="40084" x="2276475" y="4376738"/>
          <p14:tracePt t="40100" x="2295525" y="4333875"/>
          <p14:tracePt t="40117" x="2295525" y="4305300"/>
          <p14:tracePt t="40134" x="2286000" y="4276725"/>
          <p14:tracePt t="40150" x="2262188" y="4252913"/>
          <p14:tracePt t="40167" x="2195513" y="4195763"/>
          <p14:tracePt t="40184" x="2119313" y="4167188"/>
          <p14:tracePt t="40200" x="2066925" y="4152900"/>
          <p14:tracePt t="40217" x="1990725" y="4143375"/>
          <p14:tracePt t="40234" x="1924050" y="4143375"/>
          <p14:tracePt t="40250" x="1857375" y="4143375"/>
          <p14:tracePt t="40267" x="1785938" y="4152900"/>
          <p14:tracePt t="40284" x="1709738" y="4162425"/>
          <p14:tracePt t="40300" x="1671638" y="4176713"/>
          <p14:tracePt t="40317" x="1647825" y="4200525"/>
          <p14:tracePt t="40333" x="1624013" y="4224338"/>
          <p14:tracePt t="40350" x="1590675" y="4286250"/>
          <p14:tracePt t="40367" x="1585913" y="4338638"/>
          <p14:tracePt t="40384" x="1585913" y="4367213"/>
          <p14:tracePt t="40400" x="1590675" y="4391025"/>
          <p14:tracePt t="40417" x="1628775" y="4419600"/>
          <p14:tracePt t="40433" x="1676400" y="4433888"/>
          <p14:tracePt t="40450" x="1724025" y="4443413"/>
          <p14:tracePt t="40467" x="1776413" y="4452938"/>
          <p14:tracePt t="40484" x="1800225" y="4452938"/>
          <p14:tracePt t="40500" x="1819275" y="4452938"/>
          <p14:tracePt t="40517" x="1843088" y="4452938"/>
          <p14:tracePt t="40534" x="1881188" y="4452938"/>
          <p14:tracePt t="40550" x="1924050" y="4457700"/>
          <p14:tracePt t="40567" x="1962150" y="4462463"/>
          <p14:tracePt t="40583" x="2005013" y="4462463"/>
          <p14:tracePt t="40600" x="2043113" y="4462463"/>
          <p14:tracePt t="40617" x="2052638" y="4462463"/>
          <p14:tracePt t="40634" x="2062163" y="4462463"/>
          <p14:tracePt t="40650" x="2090738" y="4462463"/>
          <p14:tracePt t="40667" x="2133600" y="4471988"/>
          <p14:tracePt t="40684" x="2185988" y="4476750"/>
          <p14:tracePt t="40700" x="2247900" y="4476750"/>
          <p14:tracePt t="40717" x="2314575" y="4476750"/>
          <p14:tracePt t="40733" x="2357438" y="4476750"/>
          <p14:tracePt t="40750" x="2390775" y="4462463"/>
          <p14:tracePt t="40767" x="2428875" y="4457700"/>
          <p14:tracePt t="40784" x="2476500" y="4443413"/>
          <p14:tracePt t="40800" x="2500313" y="4438650"/>
          <p14:tracePt t="40817" x="2514600" y="4429125"/>
          <p14:tracePt t="40834" x="2533650" y="4419600"/>
          <p14:tracePt t="40850" x="2538413" y="4419600"/>
          <p14:tracePt t="40867" x="2547938" y="4419600"/>
          <p14:tracePt t="40884" x="2552700" y="4419600"/>
          <p14:tracePt t="41048" x="2609850" y="4486275"/>
          <p14:tracePt t="41054" x="2776538" y="4676775"/>
          <p14:tracePt t="41067" x="2881313" y="4819650"/>
          <p14:tracePt t="41084" x="3105150" y="5072063"/>
          <p14:tracePt t="41100" x="3248025" y="5243513"/>
          <p14:tracePt t="41117" x="3357563" y="5386388"/>
          <p14:tracePt t="41133" x="3438525" y="5481638"/>
          <p14:tracePt t="41150" x="3514725" y="5567363"/>
          <p14:tracePt t="41167" x="3552825" y="5605463"/>
          <p14:tracePt t="41183" x="3567113" y="5624513"/>
          <p14:tracePt t="41200" x="3576638" y="5638800"/>
          <p14:tracePt t="41217" x="3586163" y="5648325"/>
          <p14:tracePt t="41233" x="3590925" y="5653088"/>
          <p14:tracePt t="41250" x="3595688" y="5662613"/>
          <p14:tracePt t="41341" x="3600450" y="5662613"/>
          <p14:tracePt t="41356" x="3605213" y="5667375"/>
          <p14:tracePt t="41363" x="3609975" y="5667375"/>
          <p14:tracePt t="41378" x="3614738" y="5672138"/>
          <p14:tracePt t="41385" x="3619500" y="5672138"/>
          <p14:tracePt t="41400" x="3624263" y="5672138"/>
          <p14:tracePt t="41422" x="3629025" y="5672138"/>
          <p14:tracePt t="41687" x="3714750" y="5676900"/>
          <p14:tracePt t="41693" x="3824288" y="5686425"/>
          <p14:tracePt t="41702" x="3914775" y="5705475"/>
          <p14:tracePt t="41717" x="4081463" y="5724525"/>
          <p14:tracePt t="41733" x="4262438" y="5748338"/>
          <p14:tracePt t="41750" x="4419600" y="5776913"/>
          <p14:tracePt t="41783" x="4600575" y="5805488"/>
          <p14:tracePt t="41817" x="4662488" y="5824538"/>
          <p14:tracePt t="41833" x="4672013" y="5824538"/>
          <p14:tracePt t="41850" x="4681538" y="5824538"/>
          <p14:tracePt t="41867" x="4686300" y="5824538"/>
          <p14:tracePt t="41883" x="4691063" y="5824538"/>
          <p14:tracePt t="42876" x="4686300" y="5743575"/>
          <p14:tracePt t="42883" x="4676775" y="5624513"/>
          <p14:tracePt t="42891" x="4657725" y="5495925"/>
          <p14:tracePt t="42900" x="4643438" y="5419725"/>
          <p14:tracePt t="42917" x="4624388" y="5262563"/>
          <p14:tracePt t="42934" x="4591050" y="5033963"/>
          <p14:tracePt t="42967" x="4543425" y="4886325"/>
          <p14:tracePt t="43000" x="4510088" y="4814888"/>
          <p14:tracePt t="43017" x="4505325" y="4795838"/>
          <p14:tracePt t="43033" x="4500563" y="4781550"/>
          <p14:tracePt t="43050" x="4491038" y="4776788"/>
          <p14:tracePt t="43067" x="4486275" y="4767263"/>
          <p14:tracePt t="43083" x="4486275" y="47625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Decision: if, switch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1"/>
    </mc:Choice>
    <mc:Fallback xmlns="">
      <p:transition spd="slow" advTm="622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44" x="4433888" y="4762500"/>
          <p14:tracePt t="951" x="4367213" y="4767263"/>
          <p14:tracePt t="959" x="4286250" y="4776788"/>
          <p14:tracePt t="974" x="4095750" y="4795838"/>
          <p14:tracePt t="991" x="3895725" y="4819650"/>
          <p14:tracePt t="1008" x="3686175" y="4848225"/>
          <p14:tracePt t="1025" x="3343275" y="4867275"/>
          <p14:tracePt t="1058" x="3005138" y="4886325"/>
          <p14:tracePt t="1091" x="2700338" y="4900613"/>
          <p14:tracePt t="1108" x="2609850" y="4900613"/>
          <p14:tracePt t="1125" x="2500313" y="4900613"/>
          <p14:tracePt t="1141" x="2362200" y="4914900"/>
          <p14:tracePt t="1158" x="2276475" y="4933950"/>
          <p14:tracePt t="1174" x="2219325" y="4938713"/>
          <p14:tracePt t="1191" x="2166938" y="4943475"/>
          <p14:tracePt t="1208" x="2100263" y="4943475"/>
          <p14:tracePt t="1224" x="2047875" y="4953000"/>
          <p14:tracePt t="1241" x="2000250" y="4957763"/>
          <p14:tracePt t="1258" x="1947863" y="4962525"/>
          <p14:tracePt t="1274" x="1862138" y="4976813"/>
          <p14:tracePt t="1291" x="1819275" y="4986338"/>
          <p14:tracePt t="1308" x="1781175" y="4986338"/>
          <p14:tracePt t="1325" x="1728788" y="4986338"/>
          <p14:tracePt t="1341" x="1690688" y="4986338"/>
          <p14:tracePt t="1358" x="1647825" y="4981575"/>
          <p14:tracePt t="1374" x="1604963" y="4976813"/>
          <p14:tracePt t="1391" x="1547813" y="4976813"/>
          <p14:tracePt t="1408" x="1519238" y="4976813"/>
          <p14:tracePt t="1425" x="1490663" y="4976813"/>
          <p14:tracePt t="1441" x="1466850" y="4976813"/>
          <p14:tracePt t="1458" x="1447800" y="4976813"/>
          <p14:tracePt t="1474" x="1433513" y="4976813"/>
          <p14:tracePt t="1491" x="1428750" y="4976813"/>
          <p14:tracePt t="1508" x="1419225" y="4976813"/>
          <p14:tracePt t="1524" x="1409700" y="4976813"/>
          <p14:tracePt t="1604" x="1404938" y="4976813"/>
          <p14:tracePt t="1626" x="1400175" y="4976813"/>
          <p14:tracePt t="1677" x="1404938" y="4976813"/>
          <p14:tracePt t="1684" x="1409700" y="4976813"/>
          <p14:tracePt t="1692" x="1414463" y="4976813"/>
          <p14:tracePt t="1708" x="1433513" y="4976813"/>
          <p14:tracePt t="1724" x="1457325" y="4972050"/>
          <p14:tracePt t="1741" x="1490663" y="4962525"/>
          <p14:tracePt t="1758" x="1552575" y="4953000"/>
          <p14:tracePt t="1775" x="1604963" y="4953000"/>
          <p14:tracePt t="1791" x="1647825" y="4953000"/>
          <p14:tracePt t="1808" x="1695450" y="4953000"/>
          <p14:tracePt t="1824" x="1790700" y="4953000"/>
          <p14:tracePt t="1841" x="1857375" y="4953000"/>
          <p14:tracePt t="1858" x="1938338" y="4953000"/>
          <p14:tracePt t="1874" x="1995488" y="4953000"/>
          <p14:tracePt t="1891" x="2081213" y="4962525"/>
          <p14:tracePt t="1908" x="2133600" y="4967288"/>
          <p14:tracePt t="1924" x="2181225" y="4972050"/>
          <p14:tracePt t="1941" x="2228850" y="4986338"/>
          <p14:tracePt t="1958" x="2257425" y="4995863"/>
          <p14:tracePt t="1974" x="2290763" y="5000625"/>
          <p14:tracePt t="1991" x="2333625" y="5010150"/>
          <p14:tracePt t="2008" x="2409825" y="5024438"/>
          <p14:tracePt t="2024" x="2457450" y="5033963"/>
          <p14:tracePt t="2041" x="2500313" y="5038725"/>
          <p14:tracePt t="2058" x="2547938" y="5048250"/>
          <p14:tracePt t="2074" x="2614613" y="5053013"/>
          <p14:tracePt t="2091" x="2662238" y="5057775"/>
          <p14:tracePt t="2108" x="2752725" y="5076825"/>
          <p14:tracePt t="2124" x="2886075" y="5105400"/>
          <p14:tracePt t="2141" x="2938463" y="5110163"/>
          <p14:tracePt t="2158" x="2981325" y="5119688"/>
          <p14:tracePt t="2174" x="3009900" y="5124450"/>
          <p14:tracePt t="2191" x="3057525" y="5129213"/>
          <p14:tracePt t="2208" x="3100388" y="5138738"/>
          <p14:tracePt t="2224" x="3143250" y="5157788"/>
          <p14:tracePt t="2241" x="3181350" y="5167313"/>
          <p14:tracePt t="2258" x="3214688" y="5181600"/>
          <p14:tracePt t="2274" x="3224213" y="5186363"/>
          <p14:tracePt t="2291" x="3228975" y="5191125"/>
          <p14:tracePt t="2308" x="3233738" y="5191125"/>
          <p14:tracePt t="2324" x="3243263" y="5191125"/>
          <p14:tracePt t="2383" x="3248025" y="5191125"/>
          <p14:tracePt t="2874" x="3286125" y="5181600"/>
          <p14:tracePt t="2881" x="3348038" y="5148263"/>
          <p14:tracePt t="2891" x="3395663" y="5119688"/>
          <p14:tracePt t="2908" x="3476625" y="5067300"/>
          <p14:tracePt t="2924" x="3571875" y="5000625"/>
          <p14:tracePt t="2941" x="3648075" y="4962525"/>
          <p14:tracePt t="2974" x="3790950" y="4948238"/>
          <p14:tracePt t="3007" x="3919538" y="4948238"/>
          <p14:tracePt t="3024" x="3948113" y="4948238"/>
          <p14:tracePt t="3041" x="3962400" y="4948238"/>
          <p14:tracePt t="3058" x="3976688" y="4948238"/>
          <p14:tracePt t="3074" x="3981450" y="4953000"/>
          <p14:tracePt t="3091" x="3981450" y="4962525"/>
          <p14:tracePt t="3108" x="3976688" y="4981575"/>
          <p14:tracePt t="3124" x="3924300" y="5010150"/>
          <p14:tracePt t="3141" x="3805238" y="5043488"/>
          <p14:tracePt t="3158" x="3671888" y="5043488"/>
          <p14:tracePt t="3174" x="3514725" y="4981575"/>
          <p14:tracePt t="3191" x="3438525" y="4933950"/>
          <p14:tracePt t="3208" x="3371850" y="4843463"/>
          <p14:tracePt t="3224" x="3338513" y="4662488"/>
          <p14:tracePt t="3241" x="3357563" y="4481513"/>
          <p14:tracePt t="3258" x="3390900" y="4424363"/>
          <p14:tracePt t="3274" x="3433763" y="4381500"/>
          <p14:tracePt t="3291" x="3538538" y="4343400"/>
          <p14:tracePt t="3308" x="3743325" y="4348163"/>
          <p14:tracePt t="3324" x="3848100" y="4386263"/>
          <p14:tracePt t="3341" x="3943350" y="4481513"/>
          <p14:tracePt t="3358" x="4052888" y="4652963"/>
          <p14:tracePt t="3374" x="4090988" y="4710113"/>
          <p14:tracePt t="3391" x="4110038" y="4772025"/>
          <p14:tracePt t="3407" x="4124325" y="4814888"/>
          <p14:tracePt t="3424" x="4124325" y="4862513"/>
          <p14:tracePt t="3441" x="4124325" y="4876800"/>
          <p14:tracePt t="3458" x="4124325" y="4895850"/>
          <p14:tracePt t="3474" x="4124325" y="4900613"/>
          <p14:tracePt t="3644" x="4162425" y="4900613"/>
          <p14:tracePt t="3651" x="4219575" y="4900613"/>
          <p14:tracePt t="3659" x="4286250" y="4905375"/>
          <p14:tracePt t="3674" x="4376738" y="4914900"/>
          <p14:tracePt t="3691" x="4443413" y="4914900"/>
          <p14:tracePt t="3708" x="4471988" y="4919663"/>
          <p14:tracePt t="3724" x="4486275" y="4919663"/>
          <p14:tracePt t="3741" x="4491038" y="4919663"/>
          <p14:tracePt t="3757" x="4491038" y="4924425"/>
          <p14:tracePt t="3774" x="4491038" y="4933950"/>
          <p14:tracePt t="3791" x="4500563" y="4943475"/>
          <p14:tracePt t="3808" x="4510088" y="4962525"/>
          <p14:tracePt t="3824" x="4533900" y="4976813"/>
          <p14:tracePt t="3841" x="4591050" y="5014913"/>
          <p14:tracePt t="3858" x="4757738" y="5081588"/>
          <p14:tracePt t="3874" x="4895850" y="5143500"/>
          <p14:tracePt t="3891" x="5024438" y="5195888"/>
          <p14:tracePt t="3908" x="5143500" y="5233988"/>
          <p14:tracePt t="3924" x="5338763" y="5267325"/>
          <p14:tracePt t="3941" x="5472113" y="5267325"/>
          <p14:tracePt t="3958" x="5591175" y="5248275"/>
          <p14:tracePt t="3975" x="5743575" y="5200650"/>
          <p14:tracePt t="3991" x="5838825" y="5167313"/>
          <p14:tracePt t="4008" x="5905500" y="5138738"/>
          <p14:tracePt t="4024" x="5953125" y="5114925"/>
          <p14:tracePt t="4027" x="5967413" y="5100638"/>
          <p14:tracePt t="4041" x="5995988" y="5072063"/>
          <p14:tracePt t="4058" x="6015038" y="5019675"/>
          <p14:tracePt t="4074" x="6010275" y="4905375"/>
          <p14:tracePt t="4091" x="5905500" y="4733925"/>
          <p14:tracePt t="4107" x="5800725" y="4619625"/>
          <p14:tracePt t="4124" x="5591175" y="4471988"/>
          <p14:tracePt t="4141" x="5381625" y="4376738"/>
          <p14:tracePt t="4158" x="5124450" y="4371975"/>
          <p14:tracePt t="4174" x="4962525" y="4433888"/>
          <p14:tracePt t="4191" x="4862513" y="4500563"/>
          <p14:tracePt t="4207" x="4752975" y="4643438"/>
          <p14:tracePt t="4224" x="4638675" y="4867275"/>
          <p14:tracePt t="4241" x="4600575" y="4924425"/>
          <p14:tracePt t="4258" x="4581525" y="4967288"/>
          <p14:tracePt t="4274" x="4572000" y="4991100"/>
          <p14:tracePt t="4291" x="4562475" y="5024438"/>
          <p14:tracePt t="4308" x="4557713" y="5038725"/>
          <p14:tracePt t="4324" x="4557713" y="5043488"/>
          <p14:tracePt t="4341" x="4557713" y="5053013"/>
          <p14:tracePt t="4357" x="4557713" y="5057775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Decision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1044575"/>
          </a:xfrm>
        </p:spPr>
        <p:txBody>
          <a:bodyPr/>
          <a:lstStyle/>
          <a:p>
            <a:r>
              <a:rPr lang="en-US" altLang="ko-KR" smtClean="0"/>
              <a:t>Decision making structures have one or more conditions to be evaluated or tested by the program</a:t>
            </a:r>
            <a:endParaRPr lang="ko-KR" altLang="en-US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012270"/>
              </p:ext>
            </p:extLst>
          </p:nvPr>
        </p:nvGraphicFramePr>
        <p:xfrm>
          <a:off x="560388" y="2420938"/>
          <a:ext cx="8810625" cy="26527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loop</a:t>
                      </a: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225" marB="1372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225" marB="1372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387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endParaRPr kumimoji="0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225" marB="1372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387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 if statement consists of a </a:t>
                      </a:r>
                      <a:r>
                        <a:rPr kumimoji="0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3387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387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expression followed by one or more statements</a:t>
                      </a:r>
                      <a:endParaRPr kumimoji="0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225" marB="13722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387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switch</a:t>
                      </a:r>
                      <a:endParaRPr kumimoji="0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225" marB="1372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387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switch statement allows a variable to be tested for </a:t>
                      </a:r>
                      <a:r>
                        <a:rPr kumimoji="0" lang="en-US" altLang="ko-KR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23387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equality against a list of values</a:t>
                      </a:r>
                    </a:p>
                  </a:txBody>
                  <a:tcPr marL="137160" marR="137160" marT="137225" marB="13722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36"/>
    </mc:Choice>
    <mc:Fallback xmlns="">
      <p:transition spd="slow" advTm="329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62" x="4524375" y="4848225"/>
          <p14:tracePt t="668" x="4481513" y="4495800"/>
          <p14:tracePt t="676" x="4448175" y="4105275"/>
          <p14:tracePt t="687" x="4419600" y="3714750"/>
          <p14:tracePt t="703" x="4357688" y="2976563"/>
          <p14:tracePt t="720" x="4329113" y="2109788"/>
          <p14:tracePt t="737" x="4329113" y="1871663"/>
          <p14:tracePt t="770" x="4329113" y="1385888"/>
          <p14:tracePt t="803" x="4305300" y="1181100"/>
          <p14:tracePt t="820" x="4295775" y="1042988"/>
          <p14:tracePt t="837" x="4291013" y="909638"/>
          <p14:tracePt t="853" x="4291013" y="866775"/>
          <p14:tracePt t="870" x="4291013" y="838200"/>
          <p14:tracePt t="886" x="4291013" y="814388"/>
          <p14:tracePt t="903" x="4291013" y="790575"/>
          <p14:tracePt t="920" x="4291013" y="781050"/>
          <p14:tracePt t="936" x="4291013" y="776288"/>
          <p14:tracePt t="953" x="4291013" y="766763"/>
          <p14:tracePt t="970" x="4291013" y="757238"/>
          <p14:tracePt t="1003" x="4291013" y="752475"/>
          <p14:tracePt t="1020" x="4276725" y="747713"/>
          <p14:tracePt t="1036" x="4252913" y="747713"/>
          <p14:tracePt t="1053" x="4233863" y="747713"/>
          <p14:tracePt t="1070" x="4200525" y="752475"/>
          <p14:tracePt t="1086" x="4148138" y="776288"/>
          <p14:tracePt t="1103" x="4114800" y="800100"/>
          <p14:tracePt t="1120" x="4086225" y="833438"/>
          <p14:tracePt t="1136" x="4048125" y="866775"/>
          <p14:tracePt t="1153" x="4019550" y="904875"/>
          <p14:tracePt t="1170" x="4010025" y="923925"/>
          <p14:tracePt t="1186" x="4005263" y="933450"/>
          <p14:tracePt t="1203" x="3995738" y="942975"/>
          <p14:tracePt t="1220" x="3990975" y="942975"/>
          <p14:tracePt t="1236" x="3990975" y="947738"/>
          <p14:tracePt t="1253" x="3990975" y="962025"/>
          <p14:tracePt t="1270" x="4010025" y="985838"/>
          <p14:tracePt t="1286" x="4076700" y="1033463"/>
          <p14:tracePt t="1303" x="4186238" y="1071563"/>
          <p14:tracePt t="1320" x="4281488" y="1104900"/>
          <p14:tracePt t="1322" x="4329113" y="1119188"/>
          <p14:tracePt t="1336" x="4467225" y="1138238"/>
          <p14:tracePt t="1353" x="4591050" y="1162050"/>
          <p14:tracePt t="1370" x="4710113" y="1190625"/>
          <p14:tracePt t="1387" x="4848225" y="1219200"/>
          <p14:tracePt t="1403" x="4962525" y="1238250"/>
          <p14:tracePt t="1420" x="5076825" y="1238250"/>
          <p14:tracePt t="1436" x="5181600" y="1223963"/>
          <p14:tracePt t="1453" x="5300663" y="1195388"/>
          <p14:tracePt t="1470" x="5362575" y="1181100"/>
          <p14:tracePt t="1486" x="5424488" y="1162050"/>
          <p14:tracePt t="1503" x="5462588" y="1143000"/>
          <p14:tracePt t="1520" x="5491163" y="1119188"/>
          <p14:tracePt t="1536" x="5495925" y="1095375"/>
          <p14:tracePt t="1553" x="5486400" y="1023938"/>
          <p14:tracePt t="1571" x="5429250" y="909638"/>
          <p14:tracePt t="1586" x="5343525" y="838200"/>
          <p14:tracePt t="1603" x="5219700" y="723900"/>
          <p14:tracePt t="1620" x="5086350" y="604838"/>
          <p14:tracePt t="1636" x="4905375" y="490538"/>
          <p14:tracePt t="1653" x="4757738" y="466725"/>
          <p14:tracePt t="1670" x="4629150" y="485775"/>
          <p14:tracePt t="1686" x="4529138" y="542925"/>
          <p14:tracePt t="1703" x="4419600" y="647700"/>
          <p14:tracePt t="1720" x="4343400" y="757238"/>
          <p14:tracePt t="1736" x="4262438" y="890588"/>
          <p14:tracePt t="1753" x="4214813" y="990600"/>
          <p14:tracePt t="1770" x="4171950" y="1066800"/>
          <p14:tracePt t="1786" x="4162425" y="1104900"/>
          <p14:tracePt t="1803" x="4143375" y="1128713"/>
          <p14:tracePt t="1820" x="4124325" y="1195388"/>
          <p14:tracePt t="1836" x="4119563" y="1266825"/>
          <p14:tracePt t="1853" x="4119563" y="1347788"/>
          <p14:tracePt t="1870" x="4119563" y="1390650"/>
          <p14:tracePt t="1886" x="4119563" y="1423988"/>
          <p14:tracePt t="1903" x="4119563" y="1438275"/>
          <p14:tracePt t="1920" x="4119563" y="1443038"/>
          <p14:tracePt t="1936" x="4119563" y="1447800"/>
          <p14:tracePt t="1953" x="4119563" y="1457325"/>
          <p14:tracePt t="8913" x="4110038" y="1552575"/>
          <p14:tracePt t="8920" x="4081463" y="1662113"/>
          <p14:tracePt t="8926" x="4052888" y="1752600"/>
          <p14:tracePt t="8936" x="4033838" y="1843088"/>
          <p14:tracePt t="8952" x="3962400" y="2109788"/>
          <p14:tracePt t="8970" x="3871913" y="2362200"/>
          <p14:tracePt t="9002" x="3776663" y="2705100"/>
          <p14:tracePt t="9036" x="3757613" y="2924175"/>
          <p14:tracePt t="9052" x="3757613" y="2962275"/>
          <p14:tracePt t="9069" x="3757613" y="2981325"/>
          <p14:tracePt t="9086" x="3757613" y="3005138"/>
          <p14:tracePt t="9102" x="3757613" y="3033713"/>
          <p14:tracePt t="9119" x="3757613" y="3062288"/>
          <p14:tracePt t="9136" x="3757613" y="3081338"/>
          <p14:tracePt t="9152" x="3752850" y="3100388"/>
          <p14:tracePt t="9169" x="3733800" y="3148013"/>
          <p14:tracePt t="9186" x="3724275" y="3176588"/>
          <p14:tracePt t="9202" x="3705225" y="3214688"/>
          <p14:tracePt t="9219" x="3681413" y="3262313"/>
          <p14:tracePt t="9236" x="3662363" y="3295650"/>
          <p14:tracePt t="9252" x="3652838" y="3314700"/>
          <p14:tracePt t="9269" x="3643313" y="3333750"/>
          <p14:tracePt t="9285" x="3619500" y="3357563"/>
          <p14:tracePt t="9302" x="3609975" y="3376613"/>
          <p14:tracePt t="9319" x="3600450" y="3381375"/>
          <p14:tracePt t="9335" x="3576638" y="3390900"/>
          <p14:tracePt t="9588" x="3624263" y="3390900"/>
          <p14:tracePt t="9595" x="3690938" y="3400425"/>
          <p14:tracePt t="9602" x="3771900" y="3409950"/>
          <p14:tracePt t="9619" x="3905250" y="3419475"/>
          <p14:tracePt t="9636" x="4019550" y="3419475"/>
          <p14:tracePt t="9652" x="4143375" y="3419475"/>
          <p14:tracePt t="9669" x="4238625" y="3433763"/>
          <p14:tracePt t="9686" x="4329113" y="3438525"/>
          <p14:tracePt t="9702" x="4410075" y="3448050"/>
          <p14:tracePt t="9719" x="4495800" y="3452813"/>
          <p14:tracePt t="9736" x="4543425" y="3452813"/>
          <p14:tracePt t="9753" x="4586288" y="3452813"/>
          <p14:tracePt t="9769" x="4638675" y="3452813"/>
          <p14:tracePt t="9786" x="4695825" y="3452813"/>
          <p14:tracePt t="9802" x="4733925" y="3452813"/>
          <p14:tracePt t="9819" x="4776788" y="3452813"/>
          <p14:tracePt t="9836" x="4824413" y="3448050"/>
          <p14:tracePt t="9852" x="4852988" y="3443288"/>
          <p14:tracePt t="9869" x="4872038" y="3443288"/>
          <p14:tracePt t="9886" x="4895850" y="3433763"/>
          <p14:tracePt t="9902" x="4929188" y="3424238"/>
          <p14:tracePt t="9919" x="4938713" y="3424238"/>
          <p14:tracePt t="9936" x="4953000" y="3424238"/>
          <p14:tracePt t="9952" x="4957763" y="3424238"/>
          <p14:tracePt t="9969" x="4967288" y="3424238"/>
          <p14:tracePt t="9985" x="4972050" y="3424238"/>
          <p14:tracePt t="10036" x="4976813" y="3419475"/>
          <p14:tracePt t="10042" x="4976813" y="3414713"/>
          <p14:tracePt t="10058" x="4976813" y="3405188"/>
          <p14:tracePt t="10069" x="4976813" y="3395663"/>
          <p14:tracePt t="10086" x="4957763" y="3328988"/>
          <p14:tracePt t="10102" x="4938713" y="3309938"/>
          <p14:tracePt t="10119" x="4910138" y="3281363"/>
          <p14:tracePt t="10136" x="4838700" y="3262313"/>
          <p14:tracePt t="10152" x="4719638" y="3257550"/>
          <p14:tracePt t="10169" x="4648200" y="3271838"/>
          <p14:tracePt t="10186" x="4572000" y="3290888"/>
          <p14:tracePt t="10202" x="4491038" y="3309938"/>
          <p14:tracePt t="10219" x="4381500" y="3328988"/>
          <p14:tracePt t="10236" x="4319588" y="3338513"/>
          <p14:tracePt t="10252" x="4276725" y="3338513"/>
          <p14:tracePt t="10269" x="4224338" y="3338513"/>
          <p14:tracePt t="10285" x="4205288" y="3338513"/>
          <p14:tracePt t="10302" x="4181475" y="3338513"/>
          <p14:tracePt t="10319" x="4162425" y="3338513"/>
          <p14:tracePt t="10321" x="4148138" y="3338513"/>
          <p14:tracePt t="10336" x="4129088" y="3343275"/>
          <p14:tracePt t="10352" x="4105275" y="3348038"/>
          <p14:tracePt t="10369" x="4081463" y="3352800"/>
          <p14:tracePt t="10386" x="4067175" y="3357563"/>
          <p14:tracePt t="10402" x="4038600" y="3371850"/>
          <p14:tracePt t="10419" x="4024313" y="3381375"/>
          <p14:tracePt t="10436" x="4014788" y="3390900"/>
          <p14:tracePt t="10452" x="3995738" y="3400425"/>
          <p14:tracePt t="10469" x="3981450" y="3405188"/>
          <p14:tracePt t="10486" x="3971925" y="3409950"/>
          <p14:tracePt t="10502" x="3967163" y="3414713"/>
          <p14:tracePt t="10519" x="3952875" y="3424238"/>
          <p14:tracePt t="10536" x="3943350" y="3438525"/>
          <p14:tracePt t="10552" x="3938588" y="3452813"/>
          <p14:tracePt t="10569" x="3929063" y="3462338"/>
          <p14:tracePt t="10586" x="3919538" y="3471863"/>
          <p14:tracePt t="10602" x="3914775" y="3481388"/>
          <p14:tracePt t="10619" x="3914775" y="3486150"/>
          <p14:tracePt t="10636" x="3914775" y="3495675"/>
          <p14:tracePt t="10652" x="3914775" y="3500438"/>
          <p14:tracePt t="10689" x="3910013" y="3505200"/>
          <p14:tracePt t="10702" x="3905250" y="3514725"/>
          <p14:tracePt t="10719" x="3900488" y="3529013"/>
          <p14:tracePt t="10736" x="3890963" y="3543300"/>
          <p14:tracePt t="10752" x="3886200" y="3567113"/>
          <p14:tracePt t="10769" x="3881438" y="3600450"/>
          <p14:tracePt t="10786" x="3881438" y="3614738"/>
          <p14:tracePt t="10802" x="3881438" y="3624263"/>
          <p14:tracePt t="10819" x="3881438" y="3633788"/>
          <p14:tracePt t="10821" x="3881438" y="3643313"/>
          <p14:tracePt t="10835" x="3881438" y="3657600"/>
          <p14:tracePt t="10852" x="3881438" y="3667125"/>
          <p14:tracePt t="10869" x="3886200" y="3671888"/>
          <p14:tracePt t="10886" x="3895725" y="3681413"/>
          <p14:tracePt t="10902" x="3905250" y="3686175"/>
          <p14:tracePt t="10919" x="3910013" y="3695700"/>
          <p14:tracePt t="10935" x="3924300" y="3700463"/>
          <p14:tracePt t="10952" x="3971925" y="3714750"/>
          <p14:tracePt t="10969" x="4010025" y="3719513"/>
          <p14:tracePt t="10986" x="4043363" y="3719513"/>
          <p14:tracePt t="11002" x="4057650" y="3719513"/>
          <p14:tracePt t="11019" x="4071938" y="3719513"/>
          <p14:tracePt t="11035" x="4081463" y="3719513"/>
          <p14:tracePt t="11052" x="4086225" y="3719513"/>
          <p14:tracePt t="11069" x="4090988" y="3719513"/>
          <p14:tracePt t="11166" x="4090988" y="3724275"/>
          <p14:tracePt t="11173" x="4090988" y="3729038"/>
          <p14:tracePt t="11187" x="4090988" y="3733800"/>
          <p14:tracePt t="11202" x="4090988" y="3738563"/>
          <p14:tracePt t="11268" x="4095750" y="3733800"/>
          <p14:tracePt t="11275" x="4110038" y="3729038"/>
          <p14:tracePt t="11285" x="4124325" y="3719513"/>
          <p14:tracePt t="11302" x="4210050" y="3690938"/>
          <p14:tracePt t="11319" x="4457700" y="3667125"/>
          <p14:tracePt t="11335" x="4648200" y="3667125"/>
          <p14:tracePt t="11352" x="4872038" y="3695700"/>
          <p14:tracePt t="11369" x="5072063" y="3724275"/>
          <p14:tracePt t="11386" x="5395913" y="3771900"/>
          <p14:tracePt t="11402" x="5562600" y="3805238"/>
          <p14:tracePt t="11419" x="5705475" y="3848100"/>
          <p14:tracePt t="11436" x="5867400" y="3900488"/>
          <p14:tracePt t="11452" x="5915025" y="3910013"/>
          <p14:tracePt t="11469" x="5934075" y="3919538"/>
          <p14:tracePt t="11899" x="5948363" y="3914775"/>
          <p14:tracePt t="11907" x="5957888" y="3910013"/>
          <p14:tracePt t="11920" x="5967413" y="3910013"/>
          <p14:tracePt t="11936" x="6076950" y="3895725"/>
          <p14:tracePt t="11952" x="6186488" y="3895725"/>
          <p14:tracePt t="11969" x="6324600" y="3910013"/>
          <p14:tracePt t="11986" x="6510338" y="3919538"/>
          <p14:tracePt t="12019" x="6891338" y="3929063"/>
          <p14:tracePt t="12052" x="7119938" y="3914775"/>
          <p14:tracePt t="12069" x="7239000" y="3895725"/>
          <p14:tracePt t="12085" x="7286625" y="3895725"/>
          <p14:tracePt t="12102" x="7339013" y="3895725"/>
          <p14:tracePt t="12119" x="7410450" y="3895725"/>
          <p14:tracePt t="12135" x="7462838" y="3910013"/>
          <p14:tracePt t="12152" x="7519988" y="3910013"/>
          <p14:tracePt t="12169" x="7581900" y="3910013"/>
          <p14:tracePt t="12186" x="7648575" y="3910013"/>
          <p14:tracePt t="12202" x="7691438" y="3910013"/>
          <p14:tracePt t="12219" x="7743825" y="3914775"/>
          <p14:tracePt t="12235" x="7800975" y="3919538"/>
          <p14:tracePt t="12252" x="7877175" y="3933825"/>
          <p14:tracePt t="12269" x="7915275" y="3938588"/>
          <p14:tracePt t="12285" x="7953375" y="3938588"/>
          <p14:tracePt t="12302" x="7996238" y="3938588"/>
          <p14:tracePt t="12319" x="8020050" y="3933825"/>
          <p14:tracePt t="12335" x="8043863" y="3929063"/>
          <p14:tracePt t="12352" x="8062913" y="3924300"/>
          <p14:tracePt t="12369" x="8081963" y="3914775"/>
          <p14:tracePt t="12385" x="8101013" y="3905250"/>
          <p14:tracePt t="12402" x="8105775" y="3895725"/>
          <p14:tracePt t="12419" x="8110538" y="3895725"/>
          <p14:tracePt t="12465" x="8086725" y="3886200"/>
          <p14:tracePt t="12472" x="8039100" y="3886200"/>
          <p14:tracePt t="12486" x="7891463" y="3862388"/>
          <p14:tracePt t="12502" x="7715250" y="3852863"/>
          <p14:tracePt t="12519" x="7496175" y="3852863"/>
          <p14:tracePt t="12536" x="7296150" y="3867150"/>
          <p14:tracePt t="12553" x="7043738" y="3919538"/>
          <p14:tracePt t="12569" x="6872288" y="3957638"/>
          <p14:tracePt t="12585" x="6724650" y="3981450"/>
          <p14:tracePt t="12602" x="6610350" y="3990975"/>
          <p14:tracePt t="12619" x="6419850" y="3986213"/>
          <p14:tracePt t="12635" x="6305550" y="3962400"/>
          <p14:tracePt t="12652" x="6210300" y="3938588"/>
          <p14:tracePt t="12669" x="6124575" y="3905250"/>
          <p14:tracePt t="12685" x="6029325" y="3886200"/>
          <p14:tracePt t="12702" x="5976938" y="3871913"/>
          <p14:tracePt t="12719" x="5924550" y="3871913"/>
          <p14:tracePt t="12736" x="5867400" y="3871913"/>
          <p14:tracePt t="12752" x="5848350" y="3871913"/>
          <p14:tracePt t="12769" x="5834063" y="3871913"/>
          <p14:tracePt t="12785" x="5829300" y="3871913"/>
          <p14:tracePt t="12819" x="5838825" y="3871913"/>
          <p14:tracePt t="12836" x="5900738" y="3867150"/>
          <p14:tracePt t="12852" x="6000750" y="3857625"/>
          <p14:tracePt t="12869" x="6215063" y="3862388"/>
          <p14:tracePt t="12885" x="6362700" y="3871913"/>
          <p14:tracePt t="12902" x="6496050" y="3871913"/>
          <p14:tracePt t="12919" x="6715125" y="3871913"/>
          <p14:tracePt t="12935" x="6848475" y="3871913"/>
          <p14:tracePt t="12952" x="6953250" y="3871913"/>
          <p14:tracePt t="12969" x="7029450" y="3871913"/>
          <p14:tracePt t="12985" x="7143750" y="3871913"/>
          <p14:tracePt t="13002" x="7215188" y="3871913"/>
          <p14:tracePt t="13019" x="7291388" y="3871913"/>
          <p14:tracePt t="13035" x="7353300" y="3871913"/>
          <p14:tracePt t="13052" x="7429500" y="3871913"/>
          <p14:tracePt t="13069" x="7462838" y="3862388"/>
          <p14:tracePt t="13085" x="7500938" y="3862388"/>
          <p14:tracePt t="13102" x="7534275" y="3857625"/>
          <p14:tracePt t="13119" x="7562850" y="3857625"/>
          <p14:tracePt t="13135" x="7572375" y="3857625"/>
          <p14:tracePt t="13152" x="7586663" y="3857625"/>
          <p14:tracePt t="13169" x="7596188" y="3857625"/>
          <p14:tracePt t="13185" x="7600950" y="3857625"/>
          <p14:tracePt t="13202" x="7610475" y="3857625"/>
          <p14:tracePt t="14227" x="7586663" y="3857625"/>
          <p14:tracePt t="14234" x="7548563" y="3871913"/>
          <p14:tracePt t="14241" x="7500938" y="3871913"/>
          <p14:tracePt t="14252" x="7453313" y="3881438"/>
          <p14:tracePt t="14269" x="7362825" y="3890963"/>
          <p14:tracePt t="14285" x="7248525" y="3890963"/>
          <p14:tracePt t="14319" x="7091363" y="3890963"/>
          <p14:tracePt t="14352" x="6919913" y="3914775"/>
          <p14:tracePt t="14369" x="6867525" y="3938588"/>
          <p14:tracePt t="14385" x="6805613" y="3957638"/>
          <p14:tracePt t="14402" x="6686550" y="3981450"/>
          <p14:tracePt t="14418" x="6605588" y="3986213"/>
          <p14:tracePt t="14435" x="6519863" y="4000500"/>
          <p14:tracePt t="14452" x="6462713" y="4000500"/>
          <p14:tracePt t="14469" x="6367463" y="4000500"/>
          <p14:tracePt t="14485" x="6319838" y="4000500"/>
          <p14:tracePt t="14502" x="6267450" y="4000500"/>
          <p14:tracePt t="14519" x="6219825" y="4000500"/>
          <p14:tracePt t="14535" x="6162675" y="3986213"/>
          <p14:tracePt t="14552" x="6148388" y="3986213"/>
          <p14:tracePt t="14569" x="6134100" y="3986213"/>
          <p14:tracePt t="14585" x="6124575" y="3986213"/>
          <p14:tracePt t="14602" x="6119813" y="3986213"/>
          <p14:tracePt t="14638" x="6119813" y="3981450"/>
          <p14:tracePt t="14652" x="6119813" y="3971925"/>
          <p14:tracePt t="14669" x="6138863" y="3957638"/>
          <p14:tracePt t="14685" x="6200775" y="3929063"/>
          <p14:tracePt t="14702" x="6305550" y="3905250"/>
          <p14:tracePt t="14719" x="6534150" y="3867150"/>
          <p14:tracePt t="14735" x="6667500" y="3862388"/>
          <p14:tracePt t="14752" x="6781800" y="3852863"/>
          <p14:tracePt t="14769" x="6929438" y="3833813"/>
          <p14:tracePt t="14785" x="7019925" y="3833813"/>
          <p14:tracePt t="14802" x="7091363" y="3833813"/>
          <p14:tracePt t="14819" x="7148513" y="3833813"/>
          <p14:tracePt t="14820" x="7167563" y="3833813"/>
          <p14:tracePt t="14835" x="7196138" y="3833813"/>
          <p14:tracePt t="14852" x="7219950" y="3833813"/>
          <p14:tracePt t="14869" x="7229475" y="3833813"/>
          <p14:tracePt t="14885" x="7239000" y="3833813"/>
          <p14:tracePt t="14902" x="7248525" y="3833813"/>
          <p14:tracePt t="14919" x="7258050" y="3833813"/>
          <p14:tracePt t="17060" x="6953250" y="3814763"/>
          <p14:tracePt t="17068" x="6405563" y="3781425"/>
          <p14:tracePt t="17074" x="5881688" y="3748088"/>
          <p14:tracePt t="17086" x="5319713" y="3729038"/>
          <p14:tracePt t="17102" x="4362450" y="3695700"/>
          <p14:tracePt t="17119" x="3324225" y="3681413"/>
          <p14:tracePt t="17152" x="2805113" y="3686175"/>
          <p14:tracePt t="17185" x="2686050" y="3686175"/>
          <p14:tracePt t="17413" x="2576513" y="3700463"/>
          <p14:tracePt t="17420" x="2443163" y="3733800"/>
          <p14:tracePt t="17435" x="2138363" y="3786188"/>
          <p14:tracePt t="17452" x="1890713" y="3814763"/>
          <p14:tracePt t="17468" x="1700213" y="3824288"/>
          <p14:tracePt t="17485" x="1466850" y="3795713"/>
          <p14:tracePt t="17502" x="1366838" y="3762375"/>
          <p14:tracePt t="17518" x="1323975" y="3738563"/>
          <p14:tracePt t="17535" x="1295400" y="3724275"/>
          <p14:tracePt t="17551" x="1271588" y="3719513"/>
          <p14:tracePt t="17568" x="1257300" y="3719513"/>
          <p14:tracePt t="17585" x="1228725" y="3719513"/>
          <p14:tracePt t="17602" x="1152525" y="3748088"/>
          <p14:tracePt t="17618" x="966788" y="3800475"/>
          <p14:tracePt t="17635" x="852488" y="3824288"/>
          <p14:tracePt t="17652" x="757238" y="3843338"/>
          <p14:tracePt t="17668" x="609600" y="3843338"/>
          <p14:tracePt t="17685" x="514350" y="3824288"/>
          <p14:tracePt t="17702" x="442913" y="3762375"/>
          <p14:tracePt t="17718" x="376238" y="3638550"/>
          <p14:tracePt t="17735" x="323850" y="3367088"/>
          <p14:tracePt t="17752" x="342900" y="3176588"/>
          <p14:tracePt t="17768" x="395288" y="3067050"/>
          <p14:tracePt t="17785" x="466725" y="3005138"/>
          <p14:tracePt t="17802" x="590550" y="2933700"/>
          <p14:tracePt t="17818" x="704850" y="2919413"/>
          <p14:tracePt t="17835" x="842963" y="2928938"/>
          <p14:tracePt t="17852" x="1033463" y="3014663"/>
          <p14:tracePt t="17868" x="1123950" y="3100388"/>
          <p14:tracePt t="17885" x="1190625" y="3181350"/>
          <p14:tracePt t="17902" x="1233488" y="3228975"/>
          <p14:tracePt t="17918" x="1262063" y="3271838"/>
          <p14:tracePt t="17935" x="1266825" y="3300413"/>
          <p14:tracePt t="17952" x="1266825" y="3352800"/>
          <p14:tracePt t="17968" x="1266825" y="3400425"/>
          <p14:tracePt t="17985" x="1276350" y="3486150"/>
          <p14:tracePt t="18002" x="1300163" y="3524250"/>
          <p14:tracePt t="18018" x="1409700" y="3581400"/>
          <p14:tracePt t="18035" x="1838325" y="3600450"/>
          <p14:tracePt t="18052" x="2281238" y="3576638"/>
          <p14:tracePt t="18068" x="2800350" y="3576638"/>
          <p14:tracePt t="18085" x="3276600" y="3576638"/>
          <p14:tracePt t="18102" x="3900488" y="3600450"/>
          <p14:tracePt t="18119" x="4229100" y="3609975"/>
          <p14:tracePt t="18135" x="4405313" y="3609975"/>
          <p14:tracePt t="18152" x="4495800" y="3609975"/>
          <p14:tracePt t="18168" x="4533900" y="3609975"/>
          <p14:tracePt t="18345" x="4638675" y="3609975"/>
          <p14:tracePt t="18351" x="4757738" y="3619500"/>
          <p14:tracePt t="18359" x="4857750" y="3629025"/>
          <p14:tracePt t="18368" x="4948238" y="3638550"/>
          <p14:tracePt t="18385" x="5148263" y="3667125"/>
          <p14:tracePt t="18402" x="5367338" y="3700463"/>
          <p14:tracePt t="18418" x="5448300" y="3714750"/>
          <p14:tracePt t="18435" x="5524500" y="3752850"/>
          <p14:tracePt t="18452" x="5600700" y="3790950"/>
          <p14:tracePt t="18469" x="5667375" y="3838575"/>
          <p14:tracePt t="18485" x="5715000" y="3857625"/>
          <p14:tracePt t="18502" x="5757863" y="3876675"/>
          <p14:tracePt t="18518" x="5795963" y="3881438"/>
          <p14:tracePt t="18535" x="5867400" y="3881438"/>
          <p14:tracePt t="18552" x="5938838" y="3871913"/>
          <p14:tracePt t="18569" x="6029325" y="3871913"/>
          <p14:tracePt t="18585" x="6124575" y="3886200"/>
          <p14:tracePt t="18602" x="6229350" y="3890963"/>
          <p14:tracePt t="18618" x="6272213" y="3890963"/>
          <p14:tracePt t="18635" x="6300788" y="3890963"/>
          <p14:tracePt t="18652" x="6338888" y="3890963"/>
          <p14:tracePt t="18668" x="6367463" y="3895725"/>
          <p14:tracePt t="18685" x="6391275" y="3910013"/>
          <p14:tracePt t="18702" x="6405563" y="3914775"/>
          <p14:tracePt t="18718" x="6419850" y="3919538"/>
          <p14:tracePt t="18735" x="6424613" y="3919538"/>
          <p14:tracePt t="18768" x="6424613" y="3924300"/>
          <p14:tracePt t="18785" x="6405563" y="3938588"/>
          <p14:tracePt t="18802" x="6362700" y="3952875"/>
          <p14:tracePt t="18818" x="6276975" y="3967163"/>
          <p14:tracePt t="18835" x="6153150" y="3976688"/>
          <p14:tracePt t="18852" x="6072188" y="3976688"/>
          <p14:tracePt t="18868" x="6000750" y="3971925"/>
          <p14:tracePt t="18885" x="5919788" y="3967163"/>
          <p14:tracePt t="18902" x="5800725" y="3943350"/>
          <p14:tracePt t="18918" x="5719763" y="3929063"/>
          <p14:tracePt t="18935" x="5667375" y="3905250"/>
          <p14:tracePt t="18952" x="5619750" y="3886200"/>
          <p14:tracePt t="18968" x="5586413" y="3867150"/>
          <p14:tracePt t="18985" x="5562600" y="3848100"/>
          <p14:tracePt t="19002" x="5553075" y="3833813"/>
          <p14:tracePt t="19018" x="5538788" y="3819525"/>
          <p14:tracePt t="19035" x="5524500" y="3795713"/>
          <p14:tracePt t="19052" x="5519738" y="3781425"/>
          <p14:tracePt t="19068" x="5510213" y="3767138"/>
          <p14:tracePt t="19085" x="5510213" y="3733800"/>
          <p14:tracePt t="19102" x="5524500" y="3709988"/>
          <p14:tracePt t="19118" x="5543550" y="3681413"/>
          <p14:tracePt t="19135" x="5581650" y="3648075"/>
          <p14:tracePt t="19152" x="5672138" y="3600450"/>
          <p14:tracePt t="19168" x="5757863" y="3576638"/>
          <p14:tracePt t="19185" x="5829300" y="3567113"/>
          <p14:tracePt t="19202" x="5934075" y="3581400"/>
          <p14:tracePt t="19218" x="6081713" y="3605213"/>
          <p14:tracePt t="19235" x="6157913" y="3619500"/>
          <p14:tracePt t="19252" x="6200775" y="3624263"/>
          <p14:tracePt t="19268" x="6238875" y="3643313"/>
          <p14:tracePt t="19285" x="6262688" y="3652838"/>
          <p14:tracePt t="19301" x="6272213" y="3667125"/>
          <p14:tracePt t="19318" x="6291263" y="3681413"/>
          <p14:tracePt t="19335" x="6305550" y="3719513"/>
          <p14:tracePt t="19351" x="6315075" y="3748088"/>
          <p14:tracePt t="19368" x="6315075" y="3771900"/>
          <p14:tracePt t="19385" x="6315075" y="3790950"/>
          <p14:tracePt t="19401" x="6310313" y="3810000"/>
          <p14:tracePt t="19418" x="6305550" y="3833813"/>
          <p14:tracePt t="19435" x="6291263" y="3857625"/>
          <p14:tracePt t="19452" x="6267450" y="3876675"/>
          <p14:tracePt t="19468" x="6262688" y="3890963"/>
          <p14:tracePt t="19485" x="6257925" y="3900488"/>
          <p14:tracePt t="19502" x="6248400" y="3905250"/>
          <p14:tracePt t="19518" x="6248400" y="3914775"/>
          <p14:tracePt t="19552" x="6243638" y="3914775"/>
          <p14:tracePt t="19568" x="6238875" y="3919538"/>
          <p14:tracePt t="19585" x="6215063" y="3929063"/>
          <p14:tracePt t="19602" x="6186488" y="3938588"/>
          <p14:tracePt t="19618" x="6148388" y="3938588"/>
          <p14:tracePt t="19635" x="6096000" y="3938588"/>
          <p14:tracePt t="19651" x="6053138" y="3938588"/>
          <p14:tracePt t="19668" x="6019800" y="3938588"/>
          <p14:tracePt t="19685" x="5981700" y="3938588"/>
          <p14:tracePt t="19702" x="5905500" y="3938588"/>
          <p14:tracePt t="19718" x="5857875" y="3938588"/>
          <p14:tracePt t="19735" x="5786438" y="3929063"/>
          <p14:tracePt t="19752" x="5734050" y="3919538"/>
          <p14:tracePt t="19768" x="5672138" y="3900488"/>
          <p14:tracePt t="19785" x="5634038" y="3881438"/>
          <p14:tracePt t="19802" x="5614988" y="3871913"/>
          <p14:tracePt t="19819" x="5591175" y="3843338"/>
          <p14:tracePt t="19835" x="5581650" y="3819525"/>
          <p14:tracePt t="19852" x="5567363" y="3781425"/>
          <p14:tracePt t="19868" x="5567363" y="3752850"/>
          <p14:tracePt t="19885" x="5576888" y="3705225"/>
          <p14:tracePt t="19902" x="5586413" y="3686175"/>
          <p14:tracePt t="19918" x="5600700" y="3662363"/>
          <p14:tracePt t="19935" x="5619750" y="3643313"/>
          <p14:tracePt t="19952" x="5686425" y="3605213"/>
          <p14:tracePt t="19968" x="5753100" y="3586163"/>
          <p14:tracePt t="19985" x="5815013" y="3571875"/>
          <p14:tracePt t="20002" x="5881688" y="3562350"/>
          <p14:tracePt t="20018" x="5953125" y="3562350"/>
          <p14:tracePt t="20035" x="5995988" y="3562350"/>
          <p14:tracePt t="20051" x="6029325" y="3562350"/>
          <p14:tracePt t="20068" x="6096000" y="3590925"/>
          <p14:tracePt t="20085" x="6124575" y="3600450"/>
          <p14:tracePt t="20101" x="6148388" y="3619500"/>
          <p14:tracePt t="20118" x="6162675" y="3638550"/>
          <p14:tracePt t="20135" x="6186488" y="3667125"/>
          <p14:tracePt t="20152" x="6205538" y="3681413"/>
          <p14:tracePt t="20168" x="6210300" y="3705225"/>
          <p14:tracePt t="20185" x="6219825" y="3714750"/>
          <p14:tracePt t="20201" x="6229350" y="3729038"/>
          <p14:tracePt t="20218" x="6229350" y="3733800"/>
          <p14:tracePt t="20235" x="6229350" y="3738563"/>
          <p14:tracePt t="20252" x="6229350" y="3743325"/>
          <p14:tracePt t="20285" x="6229350" y="3748088"/>
          <p14:tracePt t="20301" x="6229350" y="3752850"/>
          <p14:tracePt t="20318" x="6229350" y="3762375"/>
          <p14:tracePt t="20335" x="6229350" y="3771900"/>
          <p14:tracePt t="20352" x="6229350" y="3776663"/>
          <p14:tracePt t="20368" x="6229350" y="3781425"/>
          <p14:tracePt t="20385" x="6224588" y="3790950"/>
          <p14:tracePt t="20402" x="6215063" y="3800475"/>
          <p14:tracePt t="20418" x="6200775" y="3810000"/>
          <p14:tracePt t="20435" x="6176963" y="3824288"/>
          <p14:tracePt t="20451" x="6129338" y="3848100"/>
          <p14:tracePt t="20468" x="6091238" y="3867150"/>
          <p14:tracePt t="20485" x="6048375" y="3881438"/>
          <p14:tracePt t="20502" x="5957888" y="3910013"/>
          <p14:tracePt t="20518" x="5876925" y="3914775"/>
          <p14:tracePt t="20535" x="5805488" y="3929063"/>
          <p14:tracePt t="20551" x="5743575" y="3929063"/>
          <p14:tracePt t="20568" x="5672138" y="3929063"/>
          <p14:tracePt t="20585" x="5624513" y="3929063"/>
          <p14:tracePt t="20601" x="5591175" y="3924300"/>
          <p14:tracePt t="20618" x="5553075" y="3905250"/>
          <p14:tracePt t="20635" x="5519738" y="3871913"/>
          <p14:tracePt t="20651" x="5500688" y="3838575"/>
          <p14:tracePt t="20668" x="5486400" y="3795713"/>
          <p14:tracePt t="20686" x="5495925" y="3695700"/>
          <p14:tracePt t="20701" x="5519738" y="3657600"/>
          <p14:tracePt t="20718" x="5553075" y="3619500"/>
          <p14:tracePt t="20735" x="5610225" y="3581400"/>
          <p14:tracePt t="20752" x="5738813" y="3514725"/>
          <p14:tracePt t="20768" x="5810250" y="3500438"/>
          <p14:tracePt t="20785" x="5881688" y="3486150"/>
          <p14:tracePt t="20801" x="5934075" y="3490913"/>
          <p14:tracePt t="20818" x="6000750" y="3509963"/>
          <p14:tracePt t="20835" x="6048375" y="3533775"/>
          <p14:tracePt t="20851" x="6076950" y="3567113"/>
          <p14:tracePt t="20868" x="6110288" y="3595688"/>
          <p14:tracePt t="20885" x="6143625" y="3638550"/>
          <p14:tracePt t="20901" x="6162675" y="3667125"/>
          <p14:tracePt t="20918" x="6181725" y="3690938"/>
          <p14:tracePt t="20935" x="6191250" y="3724275"/>
          <p14:tracePt t="20951" x="6205538" y="3748088"/>
          <p14:tracePt t="20968" x="6210300" y="3771900"/>
          <p14:tracePt t="20985" x="6215063" y="3790950"/>
          <p14:tracePt t="21002" x="6215063" y="3810000"/>
          <p14:tracePt t="21018" x="6215063" y="3819525"/>
          <p14:tracePt t="21035" x="6215063" y="3824288"/>
          <p14:tracePt t="21052" x="6215063" y="3838575"/>
          <p14:tracePt t="21068" x="6215063" y="3852863"/>
          <p14:tracePt t="21085" x="6215063" y="3862388"/>
          <p14:tracePt t="21101" x="6210300" y="3867150"/>
          <p14:tracePt t="21118" x="6210300" y="3876675"/>
          <p14:tracePt t="21135" x="6210300" y="3886200"/>
          <p14:tracePt t="21168" x="6210300" y="3890963"/>
          <p14:tracePt t="24232" x="6010275" y="3990975"/>
          <p14:tracePt t="24239" x="5619750" y="4133850"/>
          <p14:tracePt t="24251" x="5233988" y="4281488"/>
          <p14:tracePt t="24268" x="3948113" y="4643438"/>
          <p14:tracePt t="24285" x="3205163" y="4848225"/>
          <p14:tracePt t="24302" x="2624138" y="4981575"/>
          <p14:tracePt t="24319" x="2190750" y="5024438"/>
          <p14:tracePt t="24351" x="1947863" y="4995863"/>
          <p14:tracePt t="24385" x="1885950" y="4976813"/>
          <p14:tracePt t="24401" x="1876425" y="4976813"/>
          <p14:tracePt t="24418" x="1866900" y="4976813"/>
          <p14:tracePt t="24434" x="1862138" y="4976813"/>
          <p14:tracePt t="24451" x="1857375" y="4976813"/>
          <p14:tracePt t="24468" x="1847850" y="4976813"/>
          <p14:tracePt t="24484" x="1833563" y="4967288"/>
          <p14:tracePt t="24501" x="1824038" y="4962525"/>
          <p14:tracePt t="24518" x="1781175" y="4957763"/>
          <p14:tracePt t="24534" x="1743075" y="4962525"/>
          <p14:tracePt t="24551" x="1700213" y="4967288"/>
          <p14:tracePt t="24568" x="1647825" y="4967288"/>
          <p14:tracePt t="24584" x="1633538" y="4967288"/>
          <p14:tracePt t="24601" x="1614488" y="4967288"/>
          <p14:tracePt t="24618" x="1609725" y="4967288"/>
          <p14:tracePt t="24635" x="1600200" y="4967288"/>
          <p14:tracePt t="24651" x="1590675" y="4976813"/>
          <p14:tracePt t="24668" x="1562100" y="5014913"/>
          <p14:tracePt t="24685" x="1481138" y="5076825"/>
          <p14:tracePt t="24701" x="1290638" y="5181600"/>
          <p14:tracePt t="24718" x="1171575" y="5214938"/>
          <p14:tracePt t="24734" x="1066800" y="5238750"/>
          <p14:tracePt t="24752" x="938213" y="5229225"/>
          <p14:tracePt t="24768" x="862013" y="5176838"/>
          <p14:tracePt t="24784" x="766763" y="5072063"/>
          <p14:tracePt t="24801" x="695325" y="4948238"/>
          <p14:tracePt t="24818" x="623888" y="4686300"/>
          <p14:tracePt t="24835" x="614363" y="4510088"/>
          <p14:tracePt t="24851" x="623888" y="4414838"/>
          <p14:tracePt t="24868" x="657225" y="4319588"/>
          <p14:tracePt t="24885" x="719138" y="4205288"/>
          <p14:tracePt t="24901" x="766763" y="4157663"/>
          <p14:tracePt t="24918" x="833438" y="4119563"/>
          <p14:tracePt t="24934" x="942975" y="4076700"/>
          <p14:tracePt t="24951" x="1138238" y="4057650"/>
          <p14:tracePt t="24968" x="1257300" y="4095750"/>
          <p14:tracePt t="24984" x="1343025" y="4143375"/>
          <p14:tracePt t="25001" x="1462088" y="4224338"/>
          <p14:tracePt t="25018" x="1524000" y="4295775"/>
          <p14:tracePt t="25034" x="1571625" y="4371975"/>
          <p14:tracePt t="25051" x="1595438" y="4476750"/>
          <p14:tracePt t="25068" x="1585913" y="4595813"/>
          <p14:tracePt t="25084" x="1557338" y="4657725"/>
          <p14:tracePt t="25101" x="1500188" y="4757738"/>
          <p14:tracePt t="25118" x="1433513" y="4848225"/>
          <p14:tracePt t="25134" x="1219200" y="4981575"/>
          <p14:tracePt t="25151" x="1081088" y="5024438"/>
          <p14:tracePt t="25168" x="942975" y="5033963"/>
          <p14:tracePt t="25185" x="757238" y="4972050"/>
          <p14:tracePt t="25201" x="657225" y="4905375"/>
          <p14:tracePt t="25218" x="595313" y="4843463"/>
          <p14:tracePt t="25234" x="504825" y="4710113"/>
          <p14:tracePt t="25251" x="438150" y="4491038"/>
          <p14:tracePt t="25268" x="419100" y="4410075"/>
          <p14:tracePt t="25284" x="419100" y="4329113"/>
          <p14:tracePt t="25301" x="433388" y="4257675"/>
          <p14:tracePt t="25318" x="471488" y="4176713"/>
          <p14:tracePt t="25334" x="571500" y="4119563"/>
          <p14:tracePt t="25351" x="709613" y="4081463"/>
          <p14:tracePt t="25368" x="971550" y="4114800"/>
          <p14:tracePt t="25384" x="1166813" y="4191000"/>
          <p14:tracePt t="25401" x="1304925" y="4262438"/>
          <p14:tracePt t="25418" x="1452563" y="4367213"/>
          <p14:tracePt t="25434" x="1676400" y="4605338"/>
          <p14:tracePt t="25451" x="1771650" y="4729163"/>
          <p14:tracePt t="25468" x="1852613" y="4848225"/>
          <p14:tracePt t="25484" x="1900238" y="4938713"/>
          <p14:tracePt t="25501" x="1914525" y="5000625"/>
          <p14:tracePt t="25684" x="2209800" y="4967288"/>
          <p14:tracePt t="25691" x="2533650" y="4953000"/>
          <p14:tracePt t="25701" x="2981325" y="4953000"/>
          <p14:tracePt t="25718" x="3810000" y="5014913"/>
          <p14:tracePt t="25735" x="4610100" y="5076825"/>
          <p14:tracePt t="25752" x="5614988" y="5119688"/>
          <p14:tracePt t="25768" x="6029325" y="5133975"/>
          <p14:tracePt t="25785" x="6229350" y="5143500"/>
          <p14:tracePt t="25801" x="6310313" y="5143500"/>
          <p14:tracePt t="25818" x="6319838" y="5143500"/>
          <p14:tracePt t="25986" x="6391275" y="5119688"/>
          <p14:tracePt t="25993" x="6481763" y="5081588"/>
          <p14:tracePt t="26001" x="6586538" y="5043488"/>
          <p14:tracePt t="26018" x="6772275" y="4972050"/>
          <p14:tracePt t="26034" x="6886575" y="4938713"/>
          <p14:tracePt t="26051" x="7005638" y="4914900"/>
          <p14:tracePt t="26068" x="7058025" y="4910138"/>
          <p14:tracePt t="26084" x="7091363" y="4910138"/>
          <p14:tracePt t="26101" x="7129463" y="4910138"/>
          <p14:tracePt t="26118" x="7167563" y="4910138"/>
          <p14:tracePt t="26134" x="7196138" y="4910138"/>
          <p14:tracePt t="26151" x="7239000" y="4910138"/>
          <p14:tracePt t="26168" x="7281863" y="4910138"/>
          <p14:tracePt t="26184" x="7329488" y="4910138"/>
          <p14:tracePt t="26201" x="7348538" y="4910138"/>
          <p14:tracePt t="26218" x="7358063" y="4910138"/>
          <p14:tracePt t="26235" x="7372350" y="4910138"/>
          <p14:tracePt t="26251" x="7377113" y="4910138"/>
          <p14:tracePt t="26268" x="7381875" y="4910138"/>
          <p14:tracePt t="26284" x="7386638" y="4910138"/>
          <p14:tracePt t="26318" x="7386638" y="4914900"/>
          <p14:tracePt t="26334" x="7386638" y="4924425"/>
          <p14:tracePt t="26351" x="7381875" y="4933950"/>
          <p14:tracePt t="26368" x="7305675" y="4986338"/>
          <p14:tracePt t="26384" x="7186613" y="5038725"/>
          <p14:tracePt t="26401" x="7058025" y="5072063"/>
          <p14:tracePt t="26418" x="6900863" y="5086350"/>
          <p14:tracePt t="26434" x="6796088" y="5076825"/>
          <p14:tracePt t="26451" x="6710363" y="5048250"/>
          <p14:tracePt t="26468" x="6638925" y="4991100"/>
          <p14:tracePt t="26484" x="6581775" y="4933950"/>
          <p14:tracePt t="26501" x="6538913" y="4876800"/>
          <p14:tracePt t="26518" x="6515100" y="4767263"/>
          <p14:tracePt t="26534" x="6505575" y="4657725"/>
          <p14:tracePt t="26551" x="6529388" y="4543425"/>
          <p14:tracePt t="26569" x="6553200" y="4510088"/>
          <p14:tracePt t="26584" x="6596063" y="4467225"/>
          <p14:tracePt t="26601" x="6715125" y="4424363"/>
          <p14:tracePt t="26618" x="6810375" y="4414838"/>
          <p14:tracePt t="26634" x="6948488" y="4433888"/>
          <p14:tracePt t="26651" x="7077075" y="4495800"/>
          <p14:tracePt t="26668" x="7210425" y="4610100"/>
          <p14:tracePt t="26684" x="7262813" y="4672013"/>
          <p14:tracePt t="26701" x="7291388" y="4700588"/>
          <p14:tracePt t="26718" x="7305675" y="4738688"/>
          <p14:tracePt t="26734" x="7310438" y="4800600"/>
          <p14:tracePt t="26752" x="7286625" y="4852988"/>
          <p14:tracePt t="26768" x="7262813" y="4910138"/>
          <p14:tracePt t="26784" x="7248525" y="4948238"/>
          <p14:tracePt t="26801" x="7224713" y="4986338"/>
          <p14:tracePt t="26818" x="7219950" y="5000625"/>
          <p14:tracePt t="26834" x="7219950" y="5005388"/>
          <p14:tracePt t="26851" x="7219950" y="5010150"/>
          <p14:tracePt t="26867" x="7219950" y="5014913"/>
          <p14:tracePt t="27072" x="7081838" y="5043488"/>
          <p14:tracePt t="27080" x="6929438" y="5076825"/>
          <p14:tracePt t="27087" x="6715125" y="5100638"/>
          <p14:tracePt t="27102" x="6376988" y="5124450"/>
          <p14:tracePt t="27118" x="6191250" y="5133975"/>
          <p14:tracePt t="27134" x="6043613" y="5129213"/>
          <p14:tracePt t="27151" x="5962650" y="5124450"/>
          <p14:tracePt t="27168" x="5929313" y="5119688"/>
          <p14:tracePt t="27184" x="5915025" y="5119688"/>
          <p14:tracePt t="27201" x="5910263" y="5119688"/>
          <p14:tracePt t="27218" x="5900738" y="5119688"/>
          <p14:tracePt t="27234" x="5876925" y="5100638"/>
          <p14:tracePt t="27251" x="5838825" y="5067300"/>
          <p14:tracePt t="27268" x="5800725" y="5029200"/>
          <p14:tracePt t="27284" x="5710238" y="4957763"/>
          <p14:tracePt t="27301" x="5643563" y="4910138"/>
          <p14:tracePt t="27318" x="5591175" y="4886325"/>
          <p14:tracePt t="27334" x="5543550" y="4862513"/>
          <p14:tracePt t="27351" x="5495925" y="4843463"/>
          <p14:tracePt t="27367" x="5481638" y="4833938"/>
          <p14:tracePt t="27384" x="5476875" y="4833938"/>
          <p14:tracePt t="27401" x="5472113" y="4833938"/>
          <p14:tracePt t="27615" x="5419725" y="4843463"/>
          <p14:tracePt t="27623" x="5348288" y="4852988"/>
          <p14:tracePt t="27634" x="5272088" y="4862513"/>
          <p14:tracePt t="27651" x="5014913" y="4886325"/>
          <p14:tracePt t="27668" x="4867275" y="4895850"/>
          <p14:tracePt t="27684" x="4767263" y="4895850"/>
          <p14:tracePt t="27701" x="4686300" y="4895850"/>
          <p14:tracePt t="27718" x="4576763" y="4886325"/>
          <p14:tracePt t="27734" x="4510088" y="4886325"/>
          <p14:tracePt t="27751" x="4452938" y="4886325"/>
          <p14:tracePt t="27768" x="4395788" y="4891088"/>
          <p14:tracePt t="27784" x="4333875" y="4891088"/>
          <p14:tracePt t="27801" x="4291013" y="4891088"/>
          <p14:tracePt t="27818" x="4248150" y="4891088"/>
          <p14:tracePt t="27835" x="4171950" y="4891088"/>
          <p14:tracePt t="27851" x="4124325" y="4895850"/>
          <p14:tracePt t="27868" x="4081463" y="4895850"/>
          <p14:tracePt t="27884" x="4043363" y="4895850"/>
          <p14:tracePt t="27901" x="4010025" y="4895850"/>
          <p14:tracePt t="27918" x="3995738" y="4895850"/>
          <p14:tracePt t="27934" x="3990975" y="4895850"/>
          <p14:tracePt t="27951" x="3981450" y="4895850"/>
          <p14:tracePt t="27967" x="3976688" y="4895850"/>
          <p14:tracePt t="28056" x="3986213" y="4895850"/>
          <p14:tracePt t="28063" x="4000500" y="4895850"/>
          <p14:tracePt t="28071" x="4010025" y="4895850"/>
          <p14:tracePt t="28084" x="4038600" y="4886325"/>
          <p14:tracePt t="28101" x="4067175" y="4886325"/>
          <p14:tracePt t="28117" x="4095750" y="4886325"/>
          <p14:tracePt t="28134" x="4124325" y="4881563"/>
          <p14:tracePt t="28151" x="4171950" y="4881563"/>
          <p14:tracePt t="28167" x="4205288" y="4881563"/>
          <p14:tracePt t="28184" x="4267200" y="4881563"/>
          <p14:tracePt t="28201" x="4376738" y="4881563"/>
          <p14:tracePt t="28218" x="4533900" y="4881563"/>
          <p14:tracePt t="28234" x="4605338" y="4881563"/>
          <p14:tracePt t="28251" x="4681538" y="4881563"/>
          <p14:tracePt t="28268" x="4810125" y="4876800"/>
          <p14:tracePt t="28284" x="4900613" y="4876800"/>
          <p14:tracePt t="28301" x="4967288" y="4876800"/>
          <p14:tracePt t="28318" x="5029200" y="4876800"/>
          <p14:tracePt t="28334" x="5100638" y="4876800"/>
          <p14:tracePt t="28351" x="5162550" y="4876800"/>
          <p14:tracePt t="28367" x="5219700" y="4876800"/>
          <p14:tracePt t="28384" x="5267325" y="4867275"/>
          <p14:tracePt t="28401" x="5338763" y="4862513"/>
          <p14:tracePt t="28418" x="5372100" y="4862513"/>
          <p14:tracePt t="28434" x="5414963" y="4862513"/>
          <p14:tracePt t="28451" x="5457825" y="4862513"/>
          <p14:tracePt t="28468" x="5534025" y="4872038"/>
          <p14:tracePt t="28484" x="5572125" y="4872038"/>
          <p14:tracePt t="28501" x="5614988" y="4872038"/>
          <p14:tracePt t="28518" x="5667375" y="4872038"/>
          <p14:tracePt t="28534" x="5700713" y="4872038"/>
          <p14:tracePt t="28551" x="5724525" y="4872038"/>
          <p14:tracePt t="28567" x="5743575" y="4872038"/>
          <p14:tracePt t="28584" x="5772150" y="4872038"/>
          <p14:tracePt t="28601" x="5781675" y="4872038"/>
          <p14:tracePt t="28617" x="5786438" y="4872038"/>
          <p14:tracePt t="28634" x="5795963" y="4872038"/>
          <p14:tracePt t="28694" x="5786438" y="4872038"/>
          <p14:tracePt t="28701" x="5757863" y="4876800"/>
          <p14:tracePt t="28709" x="5710238" y="4886325"/>
          <p14:tracePt t="28717" x="5643563" y="4900613"/>
          <p14:tracePt t="28734" x="5495925" y="4929188"/>
          <p14:tracePt t="28751" x="5295900" y="4953000"/>
          <p14:tracePt t="28768" x="5057775" y="4991100"/>
          <p14:tracePt t="28784" x="4929188" y="5005388"/>
          <p14:tracePt t="28801" x="4795838" y="5014913"/>
          <p14:tracePt t="28818" x="4686300" y="5014913"/>
          <p14:tracePt t="28820" x="4629150" y="5010150"/>
          <p14:tracePt t="28834" x="4533900" y="5005388"/>
          <p14:tracePt t="28851" x="4452938" y="4991100"/>
          <p14:tracePt t="28867" x="4357688" y="4972050"/>
          <p14:tracePt t="28884" x="4195763" y="4948238"/>
          <p14:tracePt t="28901" x="4105275" y="4943475"/>
          <p14:tracePt t="28917" x="4052888" y="4929188"/>
          <p14:tracePt t="28934" x="4019550" y="4924425"/>
          <p14:tracePt t="28951" x="3971925" y="4914900"/>
          <p14:tracePt t="28967" x="3962400" y="4914900"/>
          <p14:tracePt t="28984" x="3952875" y="4914900"/>
          <p14:tracePt t="29001" x="3948113" y="4914900"/>
          <p14:tracePt t="29017" x="3943350" y="4914900"/>
          <p14:tracePt t="29077" x="3948113" y="4910138"/>
          <p14:tracePt t="29084" x="3971925" y="4910138"/>
          <p14:tracePt t="29091" x="4014788" y="4905375"/>
          <p14:tracePt t="29101" x="4071938" y="4895850"/>
          <p14:tracePt t="29117" x="4205288" y="4895850"/>
          <p14:tracePt t="29134" x="4419600" y="4895850"/>
          <p14:tracePt t="29151" x="4586288" y="4910138"/>
          <p14:tracePt t="29168" x="4733925" y="4910138"/>
          <p14:tracePt t="29184" x="4824413" y="4914900"/>
          <p14:tracePt t="29201" x="4962525" y="4924425"/>
          <p14:tracePt t="29217" x="5038725" y="4924425"/>
          <p14:tracePt t="29234" x="5119688" y="4933950"/>
          <p14:tracePt t="29251" x="5214938" y="4943475"/>
          <p14:tracePt t="29267" x="5253038" y="4953000"/>
          <p14:tracePt t="29284" x="5295900" y="4957763"/>
          <p14:tracePt t="29301" x="5348288" y="4962525"/>
          <p14:tracePt t="29318" x="5414963" y="4962525"/>
          <p14:tracePt t="29334" x="5462588" y="4962525"/>
          <p14:tracePt t="29351" x="5514975" y="4962525"/>
          <p14:tracePt t="29367" x="5548313" y="4962525"/>
          <p14:tracePt t="29384" x="5610225" y="4962525"/>
          <p14:tracePt t="29401" x="5634038" y="4962525"/>
          <p14:tracePt t="29418" x="5653088" y="4962525"/>
          <p14:tracePt t="29434" x="5681663" y="4962525"/>
          <p14:tracePt t="29451" x="5719763" y="4972050"/>
          <p14:tracePt t="29467" x="5743575" y="4972050"/>
          <p14:tracePt t="29484" x="5762625" y="4972050"/>
          <p14:tracePt t="29501" x="5791200" y="4972050"/>
          <p14:tracePt t="29517" x="5795963" y="4972050"/>
          <p14:tracePt t="29534" x="5805488" y="4972050"/>
          <p14:tracePt t="29598" x="5800725" y="4972050"/>
          <p14:tracePt t="29604" x="5786438" y="4972050"/>
          <p14:tracePt t="29617" x="5753100" y="4972050"/>
          <p14:tracePt t="29634" x="5519738" y="4957763"/>
          <p14:tracePt t="29651" x="5343525" y="4957763"/>
          <p14:tracePt t="29667" x="5167313" y="4957763"/>
          <p14:tracePt t="29684" x="4967288" y="4962525"/>
          <p14:tracePt t="29701" x="4767263" y="4962525"/>
          <p14:tracePt t="29717" x="4643438" y="4962525"/>
          <p14:tracePt t="29734" x="4543425" y="4962525"/>
          <p14:tracePt t="29751" x="4433888" y="4967288"/>
          <p14:tracePt t="29767" x="4391025" y="4976813"/>
          <p14:tracePt t="29784" x="4371975" y="4976813"/>
          <p14:tracePt t="29801" x="4362450" y="4976813"/>
          <p14:tracePt t="29817" x="4352925" y="4976813"/>
          <p14:tracePt t="29834" x="4343400" y="4976813"/>
          <p14:tracePt t="29877" x="4348163" y="4976813"/>
          <p14:tracePt t="29887" x="4367213" y="4976813"/>
          <p14:tracePt t="29901" x="4433888" y="4976813"/>
          <p14:tracePt t="29917" x="4524375" y="4976813"/>
          <p14:tracePt t="29934" x="4748213" y="4976813"/>
          <p14:tracePt t="29951" x="4914900" y="4976813"/>
          <p14:tracePt t="29967" x="5048250" y="4976813"/>
          <p14:tracePt t="29984" x="5191125" y="4976813"/>
          <p14:tracePt t="30001" x="5391150" y="4976813"/>
          <p14:tracePt t="30017" x="5481638" y="4976813"/>
          <p14:tracePt t="30034" x="5534025" y="4976813"/>
          <p14:tracePt t="30051" x="5581650" y="4976813"/>
          <p14:tracePt t="30067" x="5600700" y="4976813"/>
          <p14:tracePt t="30084" x="5624513" y="4976813"/>
          <p14:tracePt t="30101" x="5634038" y="4976813"/>
          <p14:tracePt t="30118" x="5648325" y="4976813"/>
          <p14:tracePt t="30134" x="5653088" y="4976813"/>
          <p14:tracePt t="30151" x="5662613" y="4976813"/>
          <p14:tracePt t="30199" x="5667375" y="4976813"/>
          <p14:tracePt t="30405" x="5500688" y="4986338"/>
          <p14:tracePt t="30412" x="5272088" y="4986338"/>
          <p14:tracePt t="30420" x="5133975" y="4986338"/>
          <p14:tracePt t="30434" x="4814888" y="4986338"/>
          <p14:tracePt t="30451" x="4614863" y="4986338"/>
          <p14:tracePt t="30467" x="4505325" y="4986338"/>
          <p14:tracePt t="30484" x="4448175" y="4991100"/>
          <p14:tracePt t="30501" x="4433888" y="4991100"/>
          <p14:tracePt t="30517" x="4429125" y="4991100"/>
          <p14:tracePt t="30534" x="4424363" y="4991100"/>
          <p14:tracePt t="30551" x="4414838" y="4991100"/>
          <p14:tracePt t="30567" x="4410075" y="4991100"/>
          <p14:tracePt t="30601" x="4405313" y="4991100"/>
          <p14:tracePt t="30670" x="4400550" y="4991100"/>
          <p14:tracePt t="30683" x="4395788" y="4991100"/>
          <p14:tracePt t="30698" x="4386263" y="4991100"/>
          <p14:tracePt t="30705" x="4376738" y="4991100"/>
          <p14:tracePt t="30717" x="4352925" y="5000625"/>
          <p14:tracePt t="30734" x="4252913" y="5019675"/>
          <p14:tracePt t="30751" x="4181475" y="5033963"/>
          <p14:tracePt t="30767" x="4129088" y="5048250"/>
          <p14:tracePt t="30784" x="4086225" y="5053013"/>
          <p14:tracePt t="30801" x="4048125" y="5053013"/>
          <p14:tracePt t="30817" x="4038600" y="5053013"/>
          <p14:tracePt t="30834" x="4029075" y="5053013"/>
          <p14:tracePt t="30851" x="4024313" y="5053013"/>
          <p14:tracePt t="30896" x="4033838" y="5053013"/>
          <p14:tracePt t="30904" x="4057650" y="5053013"/>
          <p14:tracePt t="30918" x="4186238" y="5043488"/>
          <p14:tracePt t="30934" x="4343400" y="5038725"/>
          <p14:tracePt t="30951" x="4519613" y="5019675"/>
          <p14:tracePt t="30967" x="4719638" y="5010150"/>
          <p14:tracePt t="30984" x="4924425" y="4991100"/>
          <p14:tracePt t="31001" x="5048250" y="4991100"/>
          <p14:tracePt t="31017" x="5148263" y="4995863"/>
          <p14:tracePt t="31034" x="5219700" y="5000625"/>
          <p14:tracePt t="31050" x="5257800" y="5000625"/>
          <p14:tracePt t="31067" x="5272088" y="5000625"/>
          <p14:tracePt t="31101" x="5281613" y="5000625"/>
          <p14:tracePt t="31117" x="5286375" y="5000625"/>
          <p14:tracePt t="31134" x="5291138" y="5000625"/>
          <p14:tracePt t="32087" x="5238750" y="5014913"/>
          <p14:tracePt t="32094" x="5157788" y="5043488"/>
          <p14:tracePt t="32101" x="5062538" y="5072063"/>
          <p14:tracePt t="32117" x="4843463" y="5105400"/>
          <p14:tracePt t="32134" x="4662488" y="5143500"/>
          <p14:tracePt t="32151" x="4405313" y="5243513"/>
          <p14:tracePt t="32184" x="4162425" y="5391150"/>
          <p14:tracePt t="32217" x="4057650" y="5467350"/>
          <p14:tracePt t="32234" x="4033838" y="5476875"/>
          <p14:tracePt t="32251" x="4024313" y="5481638"/>
          <p14:tracePt t="32267" x="4019550" y="5486400"/>
          <p14:tracePt t="32284" x="4014788" y="54864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</a:t>
            </a:r>
            <a:endParaRPr lang="ko-KR" altLang="en-US" smtClean="0"/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1603375" y="1268413"/>
            <a:ext cx="7094041" cy="4968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java.util.Scanner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If_1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Scanner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scanner = new Scanner(System.in);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testScore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scanner.nextInt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char grade = 'F';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testScore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&gt;=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90 )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grade = 'A';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("Grade = " + grade);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scanner.close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05"/>
    </mc:Choice>
    <mc:Fallback xmlns="">
      <p:transition spd="slow" advTm="4600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76" x="4019550" y="5319713"/>
          <p14:tracePt t="684" x="4033838" y="4976813"/>
          <p14:tracePt t="697" x="4110038" y="4191000"/>
          <p14:tracePt t="714" x="4229100" y="3157538"/>
          <p14:tracePt t="731" x="4324350" y="2390775"/>
          <p14:tracePt t="747" x="4405313" y="1866900"/>
          <p14:tracePt t="764" x="4510088" y="1295400"/>
          <p14:tracePt t="797" x="4567238" y="1143000"/>
          <p14:tracePt t="830" x="4591050" y="1071563"/>
          <p14:tracePt t="847" x="4610100" y="1047750"/>
          <p14:tracePt t="863" x="4624388" y="1014413"/>
          <p14:tracePt t="880" x="4667250" y="928688"/>
          <p14:tracePt t="897" x="4695825" y="881063"/>
          <p14:tracePt t="913" x="4719638" y="852488"/>
          <p14:tracePt t="930" x="4748213" y="828675"/>
          <p14:tracePt t="947" x="4791075" y="804863"/>
          <p14:tracePt t="963" x="4814888" y="790575"/>
          <p14:tracePt t="980" x="4838700" y="776288"/>
          <p14:tracePt t="997" x="4872038" y="762000"/>
          <p14:tracePt t="1013" x="4891088" y="757238"/>
          <p14:tracePt t="1030" x="4919663" y="752475"/>
          <p14:tracePt t="1047" x="4943475" y="752475"/>
          <p14:tracePt t="1063" x="4972050" y="752475"/>
          <p14:tracePt t="1080" x="4995863" y="752475"/>
          <p14:tracePt t="1097" x="5019675" y="766763"/>
          <p14:tracePt t="1113" x="5043488" y="790575"/>
          <p14:tracePt t="1130" x="5072063" y="823913"/>
          <p14:tracePt t="1147" x="5091113" y="852488"/>
          <p14:tracePt t="1163" x="5110163" y="885825"/>
          <p14:tracePt t="1180" x="5119688" y="904875"/>
          <p14:tracePt t="1197" x="5133975" y="952500"/>
          <p14:tracePt t="1213" x="5143500" y="976313"/>
          <p14:tracePt t="1230" x="5148263" y="1000125"/>
          <p14:tracePt t="1247" x="5148263" y="1023938"/>
          <p14:tracePt t="1263" x="5148263" y="1038225"/>
          <p14:tracePt t="1280" x="5148263" y="1042988"/>
          <p14:tracePt t="1297" x="5148263" y="1057275"/>
          <p14:tracePt t="1314" x="5129213" y="1085850"/>
          <p14:tracePt t="1330" x="5086350" y="1133475"/>
          <p14:tracePt t="1347" x="5029200" y="1190625"/>
          <p14:tracePt t="1363" x="4943475" y="1266825"/>
          <p14:tracePt t="1380" x="4819650" y="1347788"/>
          <p14:tracePt t="1397" x="4738688" y="1385888"/>
          <p14:tracePt t="1413" x="4691063" y="1395413"/>
          <p14:tracePt t="1430" x="4652963" y="1404938"/>
          <p14:tracePt t="1446" x="4619625" y="1419225"/>
          <p14:tracePt t="1463" x="4595813" y="1438275"/>
          <p14:tracePt t="1480" x="4548188" y="1533525"/>
          <p14:tracePt t="1497" x="4419600" y="1766888"/>
          <p14:tracePt t="1513" x="4324350" y="1900238"/>
          <p14:tracePt t="1530" x="4200525" y="2095500"/>
          <p14:tracePt t="1547" x="4100513" y="2228850"/>
          <p14:tracePt t="1563" x="3981450" y="2314575"/>
          <p14:tracePt t="1580" x="3910013" y="2338388"/>
          <p14:tracePt t="1597" x="3857625" y="2343150"/>
          <p14:tracePt t="1613" x="3833813" y="2343150"/>
          <p14:tracePt t="1630" x="3800475" y="2328863"/>
          <p14:tracePt t="1647" x="3790950" y="2319338"/>
          <p14:tracePt t="1663" x="3776663" y="2309813"/>
          <p14:tracePt t="1681" x="3748088" y="2290763"/>
          <p14:tracePt t="1697" x="3705225" y="2271713"/>
          <p14:tracePt t="1713" x="3619500" y="2247900"/>
          <p14:tracePt t="1730" x="3529013" y="2238375"/>
          <p14:tracePt t="1747" x="3371850" y="2228850"/>
          <p14:tracePt t="1763" x="3290888" y="2224088"/>
          <p14:tracePt t="1780" x="3228975" y="2214563"/>
          <p14:tracePt t="1798" x="3138488" y="2200275"/>
          <p14:tracePt t="1813" x="3090863" y="2190750"/>
          <p14:tracePt t="1830" x="3048000" y="2190750"/>
          <p14:tracePt t="1847" x="3005138" y="2190750"/>
          <p14:tracePt t="1863" x="2943225" y="2190750"/>
          <p14:tracePt t="1880" x="2905125" y="2195513"/>
          <p14:tracePt t="1897" x="2862263" y="2205038"/>
          <p14:tracePt t="1913" x="2833688" y="2209800"/>
          <p14:tracePt t="1930" x="2800350" y="2214563"/>
          <p14:tracePt t="1947" x="2790825" y="2214563"/>
          <p14:tracePt t="1963" x="2781300" y="2214563"/>
          <p14:tracePt t="1980" x="2776538" y="2214563"/>
          <p14:tracePt t="1996" x="2771775" y="2214563"/>
          <p14:tracePt t="2033" x="2776538" y="2214563"/>
          <p14:tracePt t="2048" x="2790825" y="2214563"/>
          <p14:tracePt t="2063" x="2833688" y="2214563"/>
          <p14:tracePt t="2080" x="2905125" y="2200275"/>
          <p14:tracePt t="2097" x="3000375" y="2185988"/>
          <p14:tracePt t="2114" x="3114675" y="2171700"/>
          <p14:tracePt t="2130" x="3167063" y="2162175"/>
          <p14:tracePt t="2147" x="3214688" y="2157413"/>
          <p14:tracePt t="2163" x="3267075" y="2143125"/>
          <p14:tracePt t="2180" x="3343275" y="2138363"/>
          <p14:tracePt t="2197" x="3386138" y="2133600"/>
          <p14:tracePt t="2213" x="3424238" y="2133600"/>
          <p14:tracePt t="2230" x="3467100" y="2133600"/>
          <p14:tracePt t="2247" x="3519488" y="2133600"/>
          <p14:tracePt t="2263" x="3548063" y="2133600"/>
          <p14:tracePt t="2280" x="3576638" y="2133600"/>
          <p14:tracePt t="2297" x="3600450" y="2133600"/>
          <p14:tracePt t="2313" x="3609975" y="2133600"/>
          <p14:tracePt t="2330" x="3614738" y="2133600"/>
          <p14:tracePt t="2347" x="3619500" y="2133600"/>
          <p14:tracePt t="2422" x="3624263" y="2133600"/>
          <p14:tracePt t="2454" x="3629025" y="2133600"/>
          <p14:tracePt t="2782" x="3624263" y="2133600"/>
          <p14:tracePt t="2790" x="3600450" y="2138363"/>
          <p14:tracePt t="2796" x="3571875" y="2143125"/>
          <p14:tracePt t="2813" x="3500438" y="2152650"/>
          <p14:tracePt t="2830" x="3429000" y="2166938"/>
          <p14:tracePt t="2847" x="3357563" y="2171700"/>
          <p14:tracePt t="2880" x="3233738" y="2181225"/>
          <p14:tracePt t="2913" x="3124200" y="2181225"/>
          <p14:tracePt t="2930" x="3081338" y="2181225"/>
          <p14:tracePt t="2947" x="3038475" y="2181225"/>
          <p14:tracePt t="2963" x="3000375" y="2181225"/>
          <p14:tracePt t="2980" x="2957513" y="2181225"/>
          <p14:tracePt t="2997" x="2933700" y="2181225"/>
          <p14:tracePt t="3013" x="2924175" y="2181225"/>
          <p14:tracePt t="3030" x="2914650" y="2181225"/>
          <p14:tracePt t="3047" x="2905125" y="2181225"/>
          <p14:tracePt t="3080" x="2909888" y="2181225"/>
          <p14:tracePt t="3097" x="2957513" y="2190750"/>
          <p14:tracePt t="3113" x="2990850" y="2195513"/>
          <p14:tracePt t="3130" x="3038475" y="2205038"/>
          <p14:tracePt t="3147" x="3081338" y="2205038"/>
          <p14:tracePt t="3163" x="3171825" y="2205038"/>
          <p14:tracePt t="3180" x="3238500" y="2205038"/>
          <p14:tracePt t="3197" x="3290888" y="2205038"/>
          <p14:tracePt t="3213" x="3333750" y="2205038"/>
          <p14:tracePt t="3230" x="3371850" y="2200275"/>
          <p14:tracePt t="3247" x="3395663" y="2200275"/>
          <p14:tracePt t="3263" x="3409950" y="2200275"/>
          <p14:tracePt t="3280" x="3429000" y="2200275"/>
          <p14:tracePt t="3297" x="3457575" y="2200275"/>
          <p14:tracePt t="3313" x="3467100" y="2200275"/>
          <p14:tracePt t="3330" x="3476625" y="2200275"/>
          <p14:tracePt t="3346" x="3486150" y="2200275"/>
          <p14:tracePt t="3363" x="3490913" y="2200275"/>
          <p14:tracePt t="3380" x="3495675" y="2200275"/>
          <p14:tracePt t="3685" x="3586163" y="2214563"/>
          <p14:tracePt t="3692" x="3719513" y="2243138"/>
          <p14:tracePt t="3699" x="3962400" y="2281238"/>
          <p14:tracePt t="3713" x="4438650" y="2347913"/>
          <p14:tracePt t="3730" x="4938713" y="2414588"/>
          <p14:tracePt t="3747" x="5329238" y="2476500"/>
          <p14:tracePt t="3763" x="5738813" y="2538413"/>
          <p14:tracePt t="3780" x="6096000" y="2614613"/>
          <p14:tracePt t="3797" x="6276975" y="2671763"/>
          <p14:tracePt t="3813" x="6415088" y="2705100"/>
          <p14:tracePt t="3830" x="6491288" y="2733675"/>
          <p14:tracePt t="3847" x="6538913" y="2747963"/>
          <p14:tracePt t="3863" x="6553200" y="2752725"/>
          <p14:tracePt t="3880" x="6557963" y="2752725"/>
          <p14:tracePt t="4103" x="6567488" y="2752725"/>
          <p14:tracePt t="4110" x="6581775" y="2752725"/>
          <p14:tracePt t="4118" x="6586538" y="2752725"/>
          <p14:tracePt t="4130" x="6591300" y="2752725"/>
          <p14:tracePt t="4155" x="6577013" y="2752725"/>
          <p14:tracePt t="4163" x="6562725" y="2752725"/>
          <p14:tracePt t="4180" x="6500813" y="2752725"/>
          <p14:tracePt t="4197" x="6410325" y="2752725"/>
          <p14:tracePt t="4213" x="6267450" y="2752725"/>
          <p14:tracePt t="4230" x="6224588" y="2752725"/>
          <p14:tracePt t="4247" x="6210300" y="2752725"/>
          <p14:tracePt t="4264" x="6191250" y="2752725"/>
          <p14:tracePt t="4280" x="6186488" y="2752725"/>
          <p14:tracePt t="4297" x="6181725" y="2752725"/>
          <p14:tracePt t="4313" x="6176963" y="2752725"/>
          <p14:tracePt t="4359" x="6172200" y="2752725"/>
          <p14:tracePt t="4368" x="6167438" y="2752725"/>
          <p14:tracePt t="4383" x="6157913" y="2752725"/>
          <p14:tracePt t="4396" x="6143625" y="2752725"/>
          <p14:tracePt t="4413" x="6124575" y="2752725"/>
          <p14:tracePt t="4430" x="6105525" y="2752725"/>
          <p14:tracePt t="4446" x="6091238" y="2752725"/>
          <p14:tracePt t="4463" x="6086475" y="2752725"/>
          <p14:tracePt t="4480" x="6134100" y="2752725"/>
          <p14:tracePt t="4496" x="6300788" y="2752725"/>
          <p14:tracePt t="4514" x="6653213" y="2752725"/>
          <p14:tracePt t="4530" x="6819900" y="2752725"/>
          <p14:tracePt t="4547" x="6910388" y="2752725"/>
          <p14:tracePt t="4563" x="6953250" y="2752725"/>
          <p14:tracePt t="4580" x="6972300" y="2752725"/>
          <p14:tracePt t="4596" x="6977063" y="2752725"/>
          <p14:tracePt t="4630" x="6967538" y="2762250"/>
          <p14:tracePt t="4646" x="6910388" y="2800350"/>
          <p14:tracePt t="4663" x="6858000" y="2828925"/>
          <p14:tracePt t="4680" x="6810375" y="2852738"/>
          <p14:tracePt t="4697" x="6757988" y="2871788"/>
          <p14:tracePt t="4713" x="6719888" y="2876550"/>
          <p14:tracePt t="4730" x="6705600" y="2881313"/>
          <p14:tracePt t="4747" x="6700838" y="2881313"/>
          <p14:tracePt t="4763" x="6696075" y="2881313"/>
          <p14:tracePt t="4780" x="6700838" y="2881313"/>
          <p14:tracePt t="4796" x="6757988" y="2867025"/>
          <p14:tracePt t="4813" x="6872288" y="2852738"/>
          <p14:tracePt t="4830" x="7058025" y="2819400"/>
          <p14:tracePt t="4846" x="7215188" y="2795588"/>
          <p14:tracePt t="4863" x="7372350" y="2786063"/>
          <p14:tracePt t="4880" x="7543800" y="2767013"/>
          <p14:tracePt t="4898" x="7643813" y="2767013"/>
          <p14:tracePt t="4913" x="7686675" y="2767013"/>
          <p14:tracePt t="4930" x="7715250" y="2767013"/>
          <p14:tracePt t="4946" x="7729538" y="2767013"/>
          <p14:tracePt t="4963" x="7734300" y="2767013"/>
          <p14:tracePt t="4980" x="7743825" y="2767013"/>
          <p14:tracePt t="4997" x="7748588" y="2762250"/>
          <p14:tracePt t="5013" x="7753350" y="2747963"/>
          <p14:tracePt t="5030" x="7753350" y="2733675"/>
          <p14:tracePt t="5047" x="7753350" y="2714625"/>
          <p14:tracePt t="5063" x="7748588" y="2695575"/>
          <p14:tracePt t="5080" x="7715250" y="2662238"/>
          <p14:tracePt t="5096" x="7672388" y="2638425"/>
          <p14:tracePt t="5113" x="7577138" y="2624138"/>
          <p14:tracePt t="5130" x="7386638" y="2624138"/>
          <p14:tracePt t="5147" x="7262813" y="2643188"/>
          <p14:tracePt t="5164" x="7167563" y="2667000"/>
          <p14:tracePt t="5180" x="7072313" y="2690813"/>
          <p14:tracePt t="5197" x="6948488" y="2728913"/>
          <p14:tracePt t="5213" x="6886575" y="2747963"/>
          <p14:tracePt t="5230" x="6843713" y="2767013"/>
          <p14:tracePt t="5246" x="6819900" y="2786063"/>
          <p14:tracePt t="5263" x="6791325" y="2828925"/>
          <p14:tracePt t="5280" x="6777038" y="2857500"/>
          <p14:tracePt t="5296" x="6772275" y="2881313"/>
          <p14:tracePt t="5313" x="6772275" y="2900363"/>
          <p14:tracePt t="5330" x="6772275" y="2909888"/>
          <p14:tracePt t="5346" x="6777038" y="2914650"/>
          <p14:tracePt t="5363" x="6800850" y="2924175"/>
          <p14:tracePt t="5380" x="6843713" y="2924175"/>
          <p14:tracePt t="5396" x="6881813" y="2924175"/>
          <p14:tracePt t="5413" x="6900863" y="2919413"/>
          <p14:tracePt t="5430" x="6919913" y="2914650"/>
          <p14:tracePt t="5446" x="6934200" y="2909888"/>
          <p14:tracePt t="5463" x="6938963" y="2909888"/>
          <p14:tracePt t="5480" x="6943725" y="2909888"/>
          <p14:tracePt t="5513" x="6905625" y="2909888"/>
          <p14:tracePt t="5530" x="6796088" y="2909888"/>
          <p14:tracePt t="5546" x="6662738" y="2914650"/>
          <p14:tracePt t="5563" x="6405563" y="2938463"/>
          <p14:tracePt t="5580" x="6281738" y="2947988"/>
          <p14:tracePt t="5596" x="6224588" y="2947988"/>
          <p14:tracePt t="5613" x="6186488" y="2947988"/>
          <p14:tracePt t="5630" x="6162675" y="2947988"/>
          <p14:tracePt t="5646" x="6153150" y="2947988"/>
          <p14:tracePt t="5663" x="6148388" y="2947988"/>
          <p14:tracePt t="5680" x="6138863" y="2947988"/>
          <p14:tracePt t="5696" x="6129338" y="2943225"/>
          <p14:tracePt t="5713" x="6105525" y="2924175"/>
          <p14:tracePt t="5730" x="6076950" y="2900363"/>
          <p14:tracePt t="5746" x="6019800" y="2852738"/>
          <p14:tracePt t="5763" x="5976938" y="2824163"/>
          <p14:tracePt t="5780" x="5948363" y="2814638"/>
          <p14:tracePt t="5796" x="5934075" y="2800350"/>
          <p14:tracePt t="5813" x="5919788" y="2790825"/>
          <p14:tracePt t="5830" x="5915025" y="2781300"/>
          <p14:tracePt t="5847" x="5905500" y="2781300"/>
          <p14:tracePt t="5863" x="5900738" y="2781300"/>
          <p14:tracePt t="6195" x="5838825" y="2786063"/>
          <p14:tracePt t="6203" x="5757863" y="2795588"/>
          <p14:tracePt t="6213" x="5681663" y="2800350"/>
          <p14:tracePt t="6230" x="5491163" y="2819400"/>
          <p14:tracePt t="6247" x="5233988" y="2824163"/>
          <p14:tracePt t="6263" x="5100638" y="2824163"/>
          <p14:tracePt t="6280" x="4957763" y="2824163"/>
          <p14:tracePt t="6313" x="4643438" y="2814638"/>
          <p14:tracePt t="6346" x="4514850" y="2814638"/>
          <p14:tracePt t="6363" x="4414838" y="2814638"/>
          <p14:tracePt t="6380" x="4343400" y="2814638"/>
          <p14:tracePt t="6396" x="4276725" y="2814638"/>
          <p14:tracePt t="6413" x="4205288" y="2814638"/>
          <p14:tracePt t="6430" x="4133850" y="2814638"/>
          <p14:tracePt t="6446" x="4062413" y="2814638"/>
          <p14:tracePt t="6463" x="4005263" y="2814638"/>
          <p14:tracePt t="6480" x="3924300" y="2819400"/>
          <p14:tracePt t="6496" x="3829050" y="2833688"/>
          <p14:tracePt t="6513" x="3776663" y="2852738"/>
          <p14:tracePt t="6530" x="3714750" y="2867025"/>
          <p14:tracePt t="6546" x="3629025" y="2881313"/>
          <p14:tracePt t="6563" x="3557588" y="2905125"/>
          <p14:tracePt t="6580" x="3471863" y="2924175"/>
          <p14:tracePt t="6596" x="3400425" y="2938463"/>
          <p14:tracePt t="6613" x="3305175" y="2952750"/>
          <p14:tracePt t="6630" x="3233738" y="2952750"/>
          <p14:tracePt t="6646" x="3152775" y="2952750"/>
          <p14:tracePt t="6663" x="3071813" y="2943225"/>
          <p14:tracePt t="6680" x="2976563" y="2928938"/>
          <p14:tracePt t="6696" x="2924175" y="2919413"/>
          <p14:tracePt t="6713" x="2890838" y="2914650"/>
          <p14:tracePt t="6730" x="2828925" y="2905125"/>
          <p14:tracePt t="6746" x="2786063" y="2900363"/>
          <p14:tracePt t="6763" x="2743200" y="2895600"/>
          <p14:tracePt t="6780" x="2705100" y="2895600"/>
          <p14:tracePt t="6796" x="2667000" y="2881313"/>
          <p14:tracePt t="6813" x="2643188" y="2876550"/>
          <p14:tracePt t="6830" x="2619375" y="2871788"/>
          <p14:tracePt t="6846" x="2605088" y="2862263"/>
          <p14:tracePt t="6863" x="2586038" y="2862263"/>
          <p14:tracePt t="6880" x="2581275" y="2862263"/>
          <p14:tracePt t="6897" x="2576513" y="2862263"/>
          <p14:tracePt t="6913" x="2566988" y="2862263"/>
          <p14:tracePt t="6930" x="2557463" y="2862263"/>
          <p14:tracePt t="6966" x="2557463" y="2857500"/>
          <p14:tracePt t="6980" x="2595563" y="2847975"/>
          <p14:tracePt t="6996" x="2695575" y="2833688"/>
          <p14:tracePt t="7013" x="2819400" y="2824163"/>
          <p14:tracePt t="7030" x="3019425" y="2814638"/>
          <p14:tracePt t="7046" x="3305175" y="2814638"/>
          <p14:tracePt t="7063" x="3481388" y="2809875"/>
          <p14:tracePt t="7080" x="3671888" y="2800350"/>
          <p14:tracePt t="7097" x="3862388" y="2781300"/>
          <p14:tracePt t="7113" x="3943350" y="2781300"/>
          <p14:tracePt t="7130" x="4033838" y="2781300"/>
          <p14:tracePt t="7146" x="4124325" y="2776538"/>
          <p14:tracePt t="7163" x="4243388" y="2776538"/>
          <p14:tracePt t="7180" x="4300538" y="2767013"/>
          <p14:tracePt t="7196" x="4357688" y="2767013"/>
          <p14:tracePt t="7213" x="4419600" y="2752725"/>
          <p14:tracePt t="7230" x="4548188" y="2747963"/>
          <p14:tracePt t="7246" x="4629150" y="2747963"/>
          <p14:tracePt t="7263" x="4695825" y="2747963"/>
          <p14:tracePt t="7280" x="4752975" y="2747963"/>
          <p14:tracePt t="7296" x="4881563" y="2738438"/>
          <p14:tracePt t="7313" x="4991100" y="2738438"/>
          <p14:tracePt t="7330" x="5095875" y="2738438"/>
          <p14:tracePt t="7346" x="5200650" y="2747963"/>
          <p14:tracePt t="7363" x="5267325" y="2747963"/>
          <p14:tracePt t="7380" x="5319713" y="2757488"/>
          <p14:tracePt t="7396" x="5386388" y="2757488"/>
          <p14:tracePt t="7413" x="5491163" y="2757488"/>
          <p14:tracePt t="7430" x="5548313" y="2757488"/>
          <p14:tracePt t="7446" x="5600700" y="2757488"/>
          <p14:tracePt t="7463" x="5643563" y="2752725"/>
          <p14:tracePt t="7480" x="5710238" y="2747963"/>
          <p14:tracePt t="7496" x="5781675" y="2738438"/>
          <p14:tracePt t="7513" x="5829300" y="2738438"/>
          <p14:tracePt t="7530" x="5881688" y="2733675"/>
          <p14:tracePt t="7546" x="5934075" y="2724150"/>
          <p14:tracePt t="7563" x="5962650" y="2714625"/>
          <p14:tracePt t="7580" x="5986463" y="2714625"/>
          <p14:tracePt t="7596" x="6000750" y="2709863"/>
          <p14:tracePt t="7613" x="6005513" y="2709863"/>
          <p14:tracePt t="7630" x="6015038" y="2709863"/>
          <p14:tracePt t="7646" x="6019800" y="2709863"/>
          <p14:tracePt t="7663" x="6024563" y="2709863"/>
          <p14:tracePt t="8507" x="6024563" y="2743200"/>
          <p14:tracePt t="8515" x="6019800" y="2809875"/>
          <p14:tracePt t="8522" x="6010275" y="2857500"/>
          <p14:tracePt t="8530" x="6005513" y="2905125"/>
          <p14:tracePt t="8546" x="5995988" y="2967038"/>
          <p14:tracePt t="8563" x="5986463" y="3019425"/>
          <p14:tracePt t="8596" x="5967413" y="3124200"/>
          <p14:tracePt t="8629" x="5957888" y="3200400"/>
          <p14:tracePt t="8646" x="5957888" y="3233738"/>
          <p14:tracePt t="8663" x="5957888" y="3248025"/>
          <p14:tracePt t="8679" x="5957888" y="3252788"/>
          <p14:tracePt t="8696" x="5957888" y="3262313"/>
          <p14:tracePt t="8713" x="5957888" y="3271838"/>
          <p14:tracePt t="8730" x="5957888" y="3276600"/>
          <p14:tracePt t="8746" x="5957888" y="3281363"/>
          <p14:tracePt t="8763" x="5957888" y="3286125"/>
          <p14:tracePt t="8780" x="5957888" y="3290888"/>
          <p14:tracePt t="8796" x="5957888" y="3300413"/>
          <p14:tracePt t="8813" x="5953125" y="3309938"/>
          <p14:tracePt t="8830" x="5943600" y="3343275"/>
          <p14:tracePt t="8846" x="5938838" y="3367088"/>
          <p14:tracePt t="8863" x="5929313" y="3381375"/>
          <p14:tracePt t="8880" x="5915025" y="3395663"/>
          <p14:tracePt t="8882" x="5905500" y="3405188"/>
          <p14:tracePt t="8896" x="5895975" y="3414713"/>
          <p14:tracePt t="8913" x="5881688" y="3433763"/>
          <p14:tracePt t="8929" x="5862638" y="3438525"/>
          <p14:tracePt t="8947" x="5819775" y="3448050"/>
          <p14:tracePt t="8963" x="5781675" y="3462338"/>
          <p14:tracePt t="8979" x="5734050" y="3462338"/>
          <p14:tracePt t="8996" x="5667375" y="3462338"/>
          <p14:tracePt t="9013" x="5553075" y="3457575"/>
          <p14:tracePt t="9029" x="5481638" y="3452813"/>
          <p14:tracePt t="9046" x="5410200" y="3452813"/>
          <p14:tracePt t="9063" x="5334000" y="3452813"/>
          <p14:tracePt t="9079" x="5205413" y="3462338"/>
          <p14:tracePt t="9096" x="5133975" y="3476625"/>
          <p14:tracePt t="9113" x="5057775" y="3505200"/>
          <p14:tracePt t="9130" x="4976813" y="3548063"/>
          <p14:tracePt t="9146" x="4924425" y="3562350"/>
          <p14:tracePt t="9163" x="4872038" y="3581400"/>
          <p14:tracePt t="9179" x="4819650" y="3600450"/>
          <p14:tracePt t="9196" x="4762500" y="3614738"/>
          <p14:tracePt t="9213" x="4733925" y="3619500"/>
          <p14:tracePt t="9229" x="4719638" y="3619500"/>
          <p14:tracePt t="9246" x="4710113" y="3619500"/>
          <p14:tracePt t="9263" x="4700588" y="3619500"/>
          <p14:tracePt t="9279" x="4695825" y="3619500"/>
          <p14:tracePt t="9314" x="4705350" y="3619500"/>
          <p14:tracePt t="9329" x="4748213" y="3605213"/>
          <p14:tracePt t="9346" x="4833938" y="3581400"/>
          <p14:tracePt t="9363" x="4938713" y="3557588"/>
          <p14:tracePt t="9380" x="5072063" y="3543300"/>
          <p14:tracePt t="9381" x="5143500" y="3524250"/>
          <p14:tracePt t="9396" x="5257800" y="3500438"/>
          <p14:tracePt t="9413" x="5362575" y="3490913"/>
          <p14:tracePt t="9429" x="5486400" y="3476625"/>
          <p14:tracePt t="9446" x="5686425" y="3476625"/>
          <p14:tracePt t="9463" x="5781675" y="3462338"/>
          <p14:tracePt t="9480" x="5853113" y="3452813"/>
          <p14:tracePt t="9496" x="5900738" y="3448050"/>
          <p14:tracePt t="9513" x="5976938" y="3433763"/>
          <p14:tracePt t="9530" x="6029325" y="3429000"/>
          <p14:tracePt t="9546" x="6067425" y="3419475"/>
          <p14:tracePt t="9563" x="6119813" y="3414713"/>
          <p14:tracePt t="9579" x="6138863" y="3409950"/>
          <p14:tracePt t="9596" x="6162675" y="3405188"/>
          <p14:tracePt t="9613" x="6186488" y="3395663"/>
          <p14:tracePt t="9630" x="6219825" y="3376613"/>
          <p14:tracePt t="9646" x="6253163" y="3348038"/>
          <p14:tracePt t="9663" x="6286500" y="3324225"/>
          <p14:tracePt t="9679" x="6319838" y="3300413"/>
          <p14:tracePt t="9696" x="6353175" y="3276600"/>
          <p14:tracePt t="9713" x="6367463" y="3271838"/>
          <p14:tracePt t="9729" x="6376988" y="3267075"/>
          <p14:tracePt t="9746" x="6381750" y="3262313"/>
          <p14:tracePt t="9763" x="6386513" y="3262313"/>
          <p14:tracePt t="9806" x="6381750" y="3271838"/>
          <p14:tracePt t="9813" x="6372225" y="3281363"/>
          <p14:tracePt t="9821" x="6353175" y="3290888"/>
          <p14:tracePt t="9829" x="6334125" y="3305175"/>
          <p14:tracePt t="9846" x="6257925" y="3333750"/>
          <p14:tracePt t="9863" x="6162675" y="3371850"/>
          <p14:tracePt t="9880" x="6019800" y="3405188"/>
          <p14:tracePt t="9896" x="5948363" y="3409950"/>
          <p14:tracePt t="9913" x="5881688" y="3409950"/>
          <p14:tracePt t="9929" x="5810250" y="3409950"/>
          <p14:tracePt t="9946" x="5672138" y="3386138"/>
          <p14:tracePt t="9963" x="5591175" y="3348038"/>
          <p14:tracePt t="9979" x="5534025" y="3305175"/>
          <p14:tracePt t="9996" x="5457825" y="3195638"/>
          <p14:tracePt t="10013" x="5429250" y="3128963"/>
          <p14:tracePt t="10029" x="5419725" y="3086100"/>
          <p14:tracePt t="10046" x="5410200" y="3052763"/>
          <p14:tracePt t="10063" x="5434013" y="2981325"/>
          <p14:tracePt t="10081" x="5481638" y="2933700"/>
          <p14:tracePt t="10096" x="5572125" y="2876550"/>
          <p14:tracePt t="10113" x="5667375" y="2843213"/>
          <p14:tracePt t="10129" x="5815013" y="2828925"/>
          <p14:tracePt t="10146" x="5929313" y="2838450"/>
          <p14:tracePt t="10163" x="6048375" y="2862263"/>
          <p14:tracePt t="10180" x="6157913" y="2909888"/>
          <p14:tracePt t="10196" x="6205538" y="2933700"/>
          <p14:tracePt t="10213" x="6248400" y="2962275"/>
          <p14:tracePt t="10229" x="6286500" y="2986088"/>
          <p14:tracePt t="10246" x="6338888" y="3052763"/>
          <p14:tracePt t="10263" x="6367463" y="3100388"/>
          <p14:tracePt t="10279" x="6386513" y="3143250"/>
          <p14:tracePt t="10296" x="6391275" y="3171825"/>
          <p14:tracePt t="10313" x="6396038" y="3205163"/>
          <p14:tracePt t="10329" x="6396038" y="3228975"/>
          <p14:tracePt t="10346" x="6391275" y="3248025"/>
          <p14:tracePt t="10363" x="6381750" y="3271838"/>
          <p14:tracePt t="10379" x="6353175" y="3300413"/>
          <p14:tracePt t="10396" x="6315075" y="3324225"/>
          <p14:tracePt t="10413" x="6248400" y="3357563"/>
          <p14:tracePt t="10429" x="6138863" y="3395663"/>
          <p14:tracePt t="10446" x="6053138" y="3409950"/>
          <p14:tracePt t="10463" x="5995988" y="3409950"/>
          <p14:tracePt t="10479" x="5938838" y="3409950"/>
          <p14:tracePt t="10496" x="5829300" y="3386138"/>
          <p14:tracePt t="10513" x="5767388" y="3367088"/>
          <p14:tracePt t="10529" x="5691188" y="3338513"/>
          <p14:tracePt t="10546" x="5643563" y="3300413"/>
          <p14:tracePt t="10563" x="5591175" y="3243263"/>
          <p14:tracePt t="10579" x="5567363" y="3200400"/>
          <p14:tracePt t="10596" x="5548313" y="3157538"/>
          <p14:tracePt t="10613" x="5548313" y="3100388"/>
          <p14:tracePt t="10629" x="5553075" y="3071813"/>
          <p14:tracePt t="10646" x="5586413" y="3043238"/>
          <p14:tracePt t="10663" x="5662613" y="2990850"/>
          <p14:tracePt t="10679" x="5824538" y="2938463"/>
          <p14:tracePt t="10696" x="5972175" y="2928938"/>
          <p14:tracePt t="10713" x="6119813" y="2933700"/>
          <p14:tracePt t="10729" x="6219825" y="2943225"/>
          <p14:tracePt t="10746" x="6300788" y="2971800"/>
          <p14:tracePt t="10763" x="6324600" y="2986088"/>
          <p14:tracePt t="10779" x="6343650" y="3005138"/>
          <p14:tracePt t="10796" x="6372225" y="3067050"/>
          <p14:tracePt t="10813" x="6376988" y="3119438"/>
          <p14:tracePt t="10829" x="6376988" y="3171825"/>
          <p14:tracePt t="10846" x="6372225" y="3214688"/>
          <p14:tracePt t="10863" x="6353175" y="3252788"/>
          <p14:tracePt t="10879" x="6334125" y="3271838"/>
          <p14:tracePt t="10896" x="6305550" y="3295650"/>
          <p14:tracePt t="10913" x="6267450" y="3319463"/>
          <p14:tracePt t="10929" x="6172200" y="3338513"/>
          <p14:tracePt t="10946" x="6100763" y="3357563"/>
          <p14:tracePt t="10963" x="6038850" y="3357563"/>
          <p14:tracePt t="10980" x="5957888" y="3357563"/>
          <p14:tracePt t="10996" x="5905500" y="3352800"/>
          <p14:tracePt t="11013" x="5838825" y="3352800"/>
          <p14:tracePt t="11030" x="5772150" y="3352800"/>
          <p14:tracePt t="11046" x="5676900" y="3352800"/>
          <p14:tracePt t="11062" x="5610225" y="3352800"/>
          <p14:tracePt t="11079" x="5553075" y="3352800"/>
          <p14:tracePt t="11096" x="5495925" y="3352800"/>
          <p14:tracePt t="11113" x="5434013" y="3352800"/>
          <p14:tracePt t="11129" x="5419725" y="3352800"/>
          <p14:tracePt t="11146" x="5414963" y="3352800"/>
          <p14:tracePt t="11384" x="5362575" y="3357563"/>
          <p14:tracePt t="11392" x="5272088" y="3362325"/>
          <p14:tracePt t="11399" x="5205413" y="3362325"/>
          <p14:tracePt t="11413" x="5091113" y="3362325"/>
          <p14:tracePt t="11429" x="4986338" y="3352800"/>
          <p14:tracePt t="11446" x="4910138" y="3352800"/>
          <p14:tracePt t="11462" x="4857750" y="3348038"/>
          <p14:tracePt t="11479" x="4795838" y="3343275"/>
          <p14:tracePt t="11496" x="4752975" y="3343275"/>
          <p14:tracePt t="11513" x="4710113" y="3343275"/>
          <p14:tracePt t="11529" x="4676775" y="3343275"/>
          <p14:tracePt t="11547" x="4600575" y="3348038"/>
          <p14:tracePt t="11563" x="4548188" y="3348038"/>
          <p14:tracePt t="11579" x="4491038" y="3362325"/>
          <p14:tracePt t="11596" x="4414838" y="3362325"/>
          <p14:tracePt t="11613" x="4362450" y="3362325"/>
          <p14:tracePt t="11629" x="4319588" y="3352800"/>
          <p14:tracePt t="11646" x="4286250" y="3352800"/>
          <p14:tracePt t="11663" x="4238625" y="3343275"/>
          <p14:tracePt t="11679" x="4210050" y="3328988"/>
          <p14:tracePt t="11696" x="4171950" y="3324225"/>
          <p14:tracePt t="11712" x="4133850" y="3319463"/>
          <p14:tracePt t="11729" x="4095750" y="3319463"/>
          <p14:tracePt t="11746" x="4076700" y="3319463"/>
          <p14:tracePt t="11763" x="4067175" y="3319463"/>
          <p14:tracePt t="11780" x="4057650" y="3319463"/>
          <p14:tracePt t="11796" x="4048125" y="3319463"/>
          <p14:tracePt t="12095" x="4010025" y="3319463"/>
          <p14:tracePt t="12103" x="3952875" y="3324225"/>
          <p14:tracePt t="12113" x="3895725" y="3328988"/>
          <p14:tracePt t="12129" x="3814763" y="3338513"/>
          <p14:tracePt t="12146" x="3743325" y="3343275"/>
          <p14:tracePt t="12163" x="3662363" y="3343275"/>
          <p14:tracePt t="12179" x="3590925" y="3343275"/>
          <p14:tracePt t="12213" x="3433763" y="3324225"/>
          <p14:tracePt t="12246" x="3362325" y="3290888"/>
          <p14:tracePt t="12263" x="3328988" y="3271838"/>
          <p14:tracePt t="12279" x="3295650" y="3248025"/>
          <p14:tracePt t="12296" x="3271838" y="3238500"/>
          <p14:tracePt t="12313" x="3248025" y="3214688"/>
          <p14:tracePt t="12329" x="3224213" y="3190875"/>
          <p14:tracePt t="12346" x="3190875" y="3143250"/>
          <p14:tracePt t="12362" x="3167063" y="3109913"/>
          <p14:tracePt t="12379" x="3148013" y="3081338"/>
          <p14:tracePt t="12396" x="3143250" y="3038475"/>
          <p14:tracePt t="12413" x="3152775" y="2976563"/>
          <p14:tracePt t="12430" x="3181350" y="2928938"/>
          <p14:tracePt t="12446" x="3228975" y="2871788"/>
          <p14:tracePt t="12463" x="3405188" y="2743200"/>
          <p14:tracePt t="12479" x="3524250" y="2676525"/>
          <p14:tracePt t="12496" x="3609975" y="2652713"/>
          <p14:tracePt t="12513" x="3690938" y="2652713"/>
          <p14:tracePt t="12529" x="3848100" y="2709863"/>
          <p14:tracePt t="12546" x="3967163" y="2781300"/>
          <p14:tracePt t="12563" x="4048125" y="2838450"/>
          <p14:tracePt t="12579" x="4110038" y="2895600"/>
          <p14:tracePt t="12596" x="4176713" y="3005138"/>
          <p14:tracePt t="12612" x="4195763" y="3038475"/>
          <p14:tracePt t="12629" x="4200525" y="3062288"/>
          <p14:tracePt t="12646" x="4214813" y="3095625"/>
          <p14:tracePt t="12663" x="4214813" y="3109913"/>
          <p14:tracePt t="12679" x="4214813" y="3119438"/>
          <p14:tracePt t="12696" x="4214813" y="3128963"/>
          <p14:tracePt t="12713" x="4210050" y="3138488"/>
          <p14:tracePt t="12729" x="4200525" y="3148013"/>
          <p14:tracePt t="12746" x="4181475" y="3162300"/>
          <p14:tracePt t="12763" x="4152900" y="3171825"/>
          <p14:tracePt t="12779" x="4090988" y="3195638"/>
          <p14:tracePt t="12796" x="4052888" y="3214688"/>
          <p14:tracePt t="12813" x="4010025" y="3228975"/>
          <p14:tracePt t="12830" x="3971925" y="3238500"/>
          <p14:tracePt t="12846" x="3962400" y="3243263"/>
          <p14:tracePt t="12862" x="3952875" y="3243263"/>
          <p14:tracePt t="12879" x="3948113" y="3243263"/>
          <p14:tracePt t="12881" x="3943350" y="3243263"/>
          <p14:tracePt t="12898" x="3938588" y="3243263"/>
          <p14:tracePt t="12912" x="3933825" y="3243263"/>
          <p14:tracePt t="13036" x="3929063" y="3243263"/>
          <p14:tracePt t="13043" x="3924300" y="3243263"/>
          <p14:tracePt t="13058" x="3910013" y="3248025"/>
          <p14:tracePt t="13066" x="3886200" y="3257550"/>
          <p14:tracePt t="13079" x="3805238" y="3271838"/>
          <p14:tracePt t="13096" x="3676650" y="3295650"/>
          <p14:tracePt t="13113" x="3562350" y="3305175"/>
          <p14:tracePt t="13129" x="3490913" y="3319463"/>
          <p14:tracePt t="13146" x="3443288" y="3319463"/>
          <p14:tracePt t="13162" x="3429000" y="3319463"/>
          <p14:tracePt t="13179" x="3424238" y="3319463"/>
          <p14:tracePt t="13196" x="3414713" y="3319463"/>
          <p14:tracePt t="13212" x="3405188" y="3319463"/>
          <p14:tracePt t="13256" x="3400425" y="3319463"/>
          <p14:tracePt t="13263" x="3395663" y="3319463"/>
          <p14:tracePt t="13279" x="3386138" y="3324225"/>
          <p14:tracePt t="13296" x="3367088" y="3328988"/>
          <p14:tracePt t="13312" x="3328988" y="3343275"/>
          <p14:tracePt t="13329" x="3252788" y="3362325"/>
          <p14:tracePt t="13346" x="3200400" y="3381375"/>
          <p14:tracePt t="13362" x="3148013" y="3395663"/>
          <p14:tracePt t="13379" x="3109913" y="3400425"/>
          <p14:tracePt t="13381" x="3090863" y="3405188"/>
          <p14:tracePt t="13396" x="3062288" y="3409950"/>
          <p14:tracePt t="13412" x="3028950" y="3419475"/>
          <p14:tracePt t="13429" x="2990850" y="3429000"/>
          <p14:tracePt t="13446" x="2928938" y="3429000"/>
          <p14:tracePt t="13463" x="2886075" y="3429000"/>
          <p14:tracePt t="13479" x="2852738" y="3429000"/>
          <p14:tracePt t="13496" x="2824163" y="3429000"/>
          <p14:tracePt t="13513" x="2786063" y="3429000"/>
          <p14:tracePt t="13529" x="2762250" y="3429000"/>
          <p14:tracePt t="13546" x="2743200" y="3429000"/>
          <p14:tracePt t="13562" x="2733675" y="3429000"/>
          <p14:tracePt t="13579" x="2719388" y="3429000"/>
          <p14:tracePt t="13596" x="2714625" y="3429000"/>
          <p14:tracePt t="13613" x="2709863" y="3429000"/>
          <p14:tracePt t="13646" x="2709863" y="3424238"/>
          <p14:tracePt t="13662" x="2714625" y="3414713"/>
          <p14:tracePt t="13679" x="2743200" y="3400425"/>
          <p14:tracePt t="13696" x="2881313" y="3352800"/>
          <p14:tracePt t="13712" x="3000375" y="3309938"/>
          <p14:tracePt t="13729" x="3086100" y="3286125"/>
          <p14:tracePt t="13746" x="3190875" y="3262313"/>
          <p14:tracePt t="13762" x="3324225" y="3233738"/>
          <p14:tracePt t="13780" x="3390900" y="3233738"/>
          <p14:tracePt t="13796" x="3443288" y="3233738"/>
          <p14:tracePt t="13813" x="3505200" y="3252788"/>
          <p14:tracePt t="13829" x="3543300" y="3271838"/>
          <p14:tracePt t="13846" x="3571875" y="3281363"/>
          <p14:tracePt t="13863" x="3595688" y="3286125"/>
          <p14:tracePt t="13879" x="3614738" y="3295650"/>
          <p14:tracePt t="13896" x="3629025" y="3300413"/>
          <p14:tracePt t="13913" x="3638550" y="3300413"/>
          <p14:tracePt t="13929" x="3657600" y="3300413"/>
          <p14:tracePt t="13946" x="3690938" y="3300413"/>
          <p14:tracePt t="13962" x="3719513" y="3295650"/>
          <p14:tracePt t="13979" x="3748088" y="3290888"/>
          <p14:tracePt t="13996" x="3776663" y="3290888"/>
          <p14:tracePt t="14012" x="3810000" y="3290888"/>
          <p14:tracePt t="14029" x="3824288" y="3290888"/>
          <p14:tracePt t="14046" x="3829050" y="3290888"/>
          <p14:tracePt t="14062" x="3833813" y="3290888"/>
          <p14:tracePt t="14100" x="3824288" y="3290888"/>
          <p14:tracePt t="14112" x="3805238" y="3295650"/>
          <p14:tracePt t="14129" x="3686175" y="3324225"/>
          <p14:tracePt t="14146" x="3590925" y="3343275"/>
          <p14:tracePt t="14163" x="3481388" y="3348038"/>
          <p14:tracePt t="14179" x="3367088" y="3348038"/>
          <p14:tracePt t="14196" x="3243263" y="3348038"/>
          <p14:tracePt t="14212" x="3181350" y="3348038"/>
          <p14:tracePt t="14229" x="3133725" y="3348038"/>
          <p14:tracePt t="14246" x="3048000" y="3348038"/>
          <p14:tracePt t="14262" x="3000375" y="3348038"/>
          <p14:tracePt t="14279" x="2957513" y="3348038"/>
          <p14:tracePt t="14296" x="2928938" y="3348038"/>
          <p14:tracePt t="14312" x="2895600" y="3348038"/>
          <p14:tracePt t="14329" x="2881313" y="3348038"/>
          <p14:tracePt t="14346" x="2876550" y="3348038"/>
          <p14:tracePt t="14362" x="2867025" y="3348038"/>
          <p14:tracePt t="14379" x="2862263" y="3348038"/>
          <p14:tracePt t="14445" x="2862263" y="3352800"/>
          <p14:tracePt t="14452" x="2871788" y="3352800"/>
          <p14:tracePt t="14462" x="2886075" y="3367088"/>
          <p14:tracePt t="14479" x="2938463" y="3381375"/>
          <p14:tracePt t="14496" x="3038475" y="3386138"/>
          <p14:tracePt t="14512" x="3128963" y="3386138"/>
          <p14:tracePt t="14529" x="3233738" y="3367088"/>
          <p14:tracePt t="14546" x="3319463" y="3352800"/>
          <p14:tracePt t="14562" x="3400425" y="3324225"/>
          <p14:tracePt t="14579" x="3433763" y="3305175"/>
          <p14:tracePt t="14596" x="3457575" y="3300413"/>
          <p14:tracePt t="14612" x="3471863" y="3290888"/>
          <p14:tracePt t="14630" x="3505200" y="3290888"/>
          <p14:tracePt t="14646" x="3533775" y="3290888"/>
          <p14:tracePt t="14662" x="3571875" y="3290888"/>
          <p14:tracePt t="14679" x="3629025" y="3290888"/>
          <p14:tracePt t="14696" x="3667125" y="3290888"/>
          <p14:tracePt t="14712" x="3686175" y="3290888"/>
          <p14:tracePt t="14729" x="3695700" y="3290888"/>
          <p14:tracePt t="14746" x="3705225" y="3290888"/>
          <p14:tracePt t="14762" x="3714750" y="3290888"/>
          <p14:tracePt t="14841" x="3709988" y="3290888"/>
          <p14:tracePt t="14849" x="3700463" y="3290888"/>
          <p14:tracePt t="14856" x="3676650" y="3290888"/>
          <p14:tracePt t="14863" x="3638550" y="3290888"/>
          <p14:tracePt t="14879" x="3543300" y="3314700"/>
          <p14:tracePt t="14896" x="3419475" y="3333750"/>
          <p14:tracePt t="14912" x="3262313" y="3367088"/>
          <p14:tracePt t="14929" x="3095625" y="3409950"/>
          <p14:tracePt t="14946" x="3024188" y="3414713"/>
          <p14:tracePt t="14962" x="2976563" y="3414713"/>
          <p14:tracePt t="14979" x="2952750" y="3414713"/>
          <p14:tracePt t="14996" x="2943225" y="3414713"/>
          <p14:tracePt t="15039" x="2947988" y="3409950"/>
          <p14:tracePt t="15047" x="2962275" y="3409950"/>
          <p14:tracePt t="15062" x="2995613" y="3400425"/>
          <p14:tracePt t="15079" x="3090863" y="3390900"/>
          <p14:tracePt t="15096" x="3181350" y="3390900"/>
          <p14:tracePt t="15112" x="3295650" y="3395663"/>
          <p14:tracePt t="15129" x="3367088" y="3395663"/>
          <p14:tracePt t="15145" x="3433763" y="3395663"/>
          <p14:tracePt t="15162" x="3490913" y="3395663"/>
          <p14:tracePt t="15179" x="3562350" y="3386138"/>
          <p14:tracePt t="15196" x="3595688" y="3376613"/>
          <p14:tracePt t="15212" x="3633788" y="3367088"/>
          <p14:tracePt t="15229" x="3657600" y="3362325"/>
          <p14:tracePt t="15246" x="3690938" y="3352800"/>
          <p14:tracePt t="15262" x="3700463" y="3343275"/>
          <p14:tracePt t="15279" x="3714750" y="3343275"/>
          <p14:tracePt t="15296" x="3724275" y="3343275"/>
          <p14:tracePt t="15312" x="3729038" y="3343275"/>
          <p14:tracePt t="15329" x="3738563" y="3343275"/>
          <p14:tracePt t="16368" x="3729038" y="3352800"/>
          <p14:tracePt t="16375" x="3719513" y="3371850"/>
          <p14:tracePt t="16382" x="3714750" y="3390900"/>
          <p14:tracePt t="16396" x="3700463" y="3409950"/>
          <p14:tracePt t="16412" x="3662363" y="3457575"/>
          <p14:tracePt t="16429" x="3638550" y="3495675"/>
          <p14:tracePt t="16463" x="3576638" y="3576638"/>
          <p14:tracePt t="16495" x="3533775" y="3638550"/>
          <p14:tracePt t="16512" x="3524250" y="3657600"/>
          <p14:tracePt t="16529" x="3500438" y="3695700"/>
          <p14:tracePt t="16546" x="3486150" y="3705225"/>
          <p14:tracePt t="16562" x="3467100" y="3719513"/>
          <p14:tracePt t="16579" x="3457575" y="3729038"/>
          <p14:tracePt t="16596" x="3438525" y="3743325"/>
          <p14:tracePt t="16612" x="3429000" y="3752850"/>
          <p14:tracePt t="16629" x="3409950" y="3762375"/>
          <p14:tracePt t="16646" x="3390900" y="3771900"/>
          <p14:tracePt t="16662" x="3376613" y="3781425"/>
          <p14:tracePt t="16679" x="3367088" y="3786188"/>
          <p14:tracePt t="16696" x="3357563" y="3795713"/>
          <p14:tracePt t="16712" x="3348038" y="3805238"/>
          <p14:tracePt t="16729" x="3338513" y="3810000"/>
          <p14:tracePt t="16746" x="3333750" y="3814763"/>
          <p14:tracePt t="16762" x="3328988" y="3824288"/>
          <p14:tracePt t="16779" x="3319463" y="3824288"/>
          <p14:tracePt t="16795" x="3309938" y="3824288"/>
          <p14:tracePt t="16812" x="3305175" y="3833813"/>
          <p14:tracePt t="16829" x="3300413" y="3838575"/>
          <p14:tracePt t="16845" x="3281363" y="3848100"/>
          <p14:tracePt t="16862" x="3267075" y="3852863"/>
          <p14:tracePt t="16879" x="3248025" y="3862388"/>
          <p14:tracePt t="16881" x="3238500" y="3862388"/>
          <p14:tracePt t="16896" x="3214688" y="3871913"/>
          <p14:tracePt t="16912" x="3195638" y="3876675"/>
          <p14:tracePt t="16929" x="3167063" y="3886200"/>
          <p14:tracePt t="16946" x="3119438" y="3895725"/>
          <p14:tracePt t="16962" x="3038475" y="3895725"/>
          <p14:tracePt t="16979" x="2990850" y="3895725"/>
          <p14:tracePt t="16996" x="2938463" y="3895725"/>
          <p14:tracePt t="17012" x="2900363" y="3890963"/>
          <p14:tracePt t="17029" x="2852738" y="3871913"/>
          <p14:tracePt t="17045" x="2828925" y="3852863"/>
          <p14:tracePt t="17062" x="2809875" y="3843338"/>
          <p14:tracePt t="17079" x="2786063" y="3810000"/>
          <p14:tracePt t="17096" x="2771775" y="3757613"/>
          <p14:tracePt t="17112" x="2767013" y="3695700"/>
          <p14:tracePt t="17129" x="2771775" y="3643313"/>
          <p14:tracePt t="17145" x="2800350" y="3586163"/>
          <p14:tracePt t="17162" x="2824163" y="3557588"/>
          <p14:tracePt t="17179" x="2862263" y="3524250"/>
          <p14:tracePt t="17195" x="2938463" y="3490913"/>
          <p14:tracePt t="17212" x="3052763" y="3476625"/>
          <p14:tracePt t="17229" x="3095625" y="3481388"/>
          <p14:tracePt t="17245" x="3128963" y="3486150"/>
          <p14:tracePt t="17263" x="3157538" y="3509963"/>
          <p14:tracePt t="17279" x="3171825" y="3524250"/>
          <p14:tracePt t="17295" x="3176588" y="3548063"/>
          <p14:tracePt t="17312" x="3181350" y="3567113"/>
          <p14:tracePt t="17329" x="3186113" y="3619500"/>
          <p14:tracePt t="17345" x="3186113" y="3657600"/>
          <p14:tracePt t="17362" x="3186113" y="3686175"/>
          <p14:tracePt t="17379" x="3176588" y="3714750"/>
          <p14:tracePt t="17381" x="3176588" y="3729038"/>
          <p14:tracePt t="17395" x="3167063" y="3743325"/>
          <p14:tracePt t="17412" x="3167063" y="3752850"/>
          <p14:tracePt t="17429" x="3167063" y="3757613"/>
          <p14:tracePt t="17445" x="3167063" y="3767138"/>
          <p14:tracePt t="17462" x="3167063" y="3771900"/>
          <p14:tracePt t="17479" x="3167063" y="3776663"/>
          <p14:tracePt t="17512" x="3167063" y="3786188"/>
          <p14:tracePt t="17529" x="3167063" y="3795713"/>
          <p14:tracePt t="17545" x="3167063" y="3800475"/>
          <p14:tracePt t="17562" x="3167063" y="3805238"/>
          <p14:tracePt t="17579" x="3157538" y="3819525"/>
          <p14:tracePt t="17595" x="3119438" y="3838575"/>
          <p14:tracePt t="17612" x="3067050" y="3862388"/>
          <p14:tracePt t="17629" x="2990850" y="3895725"/>
          <p14:tracePt t="17645" x="2886075" y="3900488"/>
          <p14:tracePt t="17662" x="2824163" y="3900488"/>
          <p14:tracePt t="17679" x="2776538" y="3900488"/>
          <p14:tracePt t="17696" x="2705100" y="3900488"/>
          <p14:tracePt t="17712" x="2662238" y="3900488"/>
          <p14:tracePt t="17729" x="2628900" y="3900488"/>
          <p14:tracePt t="17745" x="2590800" y="3900488"/>
          <p14:tracePt t="17762" x="2547938" y="3890963"/>
          <p14:tracePt t="17779" x="2524125" y="3890963"/>
          <p14:tracePt t="17795" x="2505075" y="3890963"/>
          <p14:tracePt t="17812" x="2495550" y="3890963"/>
          <p14:tracePt t="17829" x="2471738" y="3890963"/>
          <p14:tracePt t="17846" x="2457450" y="3890963"/>
          <p14:tracePt t="17862" x="2443163" y="3890963"/>
          <p14:tracePt t="17879" x="2409825" y="3895725"/>
          <p14:tracePt t="17895" x="2390775" y="3900488"/>
          <p14:tracePt t="17912" x="2362200" y="3905250"/>
          <p14:tracePt t="17929" x="2338388" y="3910013"/>
          <p14:tracePt t="17945" x="2290763" y="3924300"/>
          <p14:tracePt t="17962" x="2252663" y="3929063"/>
          <p14:tracePt t="17979" x="2224088" y="3943350"/>
          <p14:tracePt t="17995" x="2205038" y="3948113"/>
          <p14:tracePt t="18012" x="2176463" y="3952875"/>
          <p14:tracePt t="18029" x="2171700" y="3952875"/>
          <p14:tracePt t="18045" x="2166938" y="3952875"/>
          <p14:tracePt t="18063" x="2157413" y="3952875"/>
          <p14:tracePt t="18269" x="2205038" y="3952875"/>
          <p14:tracePt t="18276" x="2271713" y="3952875"/>
          <p14:tracePt t="18283" x="2338388" y="3952875"/>
          <p14:tracePt t="18295" x="2405063" y="3952875"/>
          <p14:tracePt t="18312" x="2524125" y="3952875"/>
          <p14:tracePt t="18329" x="2571750" y="3952875"/>
          <p14:tracePt t="18345" x="2614613" y="3952875"/>
          <p14:tracePt t="18362" x="2657475" y="3952875"/>
          <p14:tracePt t="18379" x="2705100" y="3952875"/>
          <p14:tracePt t="18395" x="2724150" y="3952875"/>
          <p14:tracePt t="18412" x="2747963" y="3952875"/>
          <p14:tracePt t="18429" x="2767013" y="3952875"/>
          <p14:tracePt t="18445" x="2776538" y="3952875"/>
          <p14:tracePt t="18462" x="2790825" y="3952875"/>
          <p14:tracePt t="18479" x="2805113" y="3952875"/>
          <p14:tracePt t="18496" x="2852738" y="3957638"/>
          <p14:tracePt t="18512" x="2881313" y="3962400"/>
          <p14:tracePt t="18529" x="2909888" y="3971925"/>
          <p14:tracePt t="18545" x="2947988" y="3976688"/>
          <p14:tracePt t="18562" x="2995613" y="3976688"/>
          <p14:tracePt t="18579" x="3028950" y="3976688"/>
          <p14:tracePt t="18595" x="3067050" y="3976688"/>
          <p14:tracePt t="18612" x="3109913" y="3962400"/>
          <p14:tracePt t="18629" x="3171825" y="3957638"/>
          <p14:tracePt t="18645" x="3209925" y="3938588"/>
          <p14:tracePt t="18662" x="3238500" y="3924300"/>
          <p14:tracePt t="18679" x="3271838" y="3914775"/>
          <p14:tracePt t="18695" x="3281363" y="3910013"/>
          <p14:tracePt t="18712" x="3295650" y="3905250"/>
          <p14:tracePt t="18729" x="3309938" y="3900488"/>
          <p14:tracePt t="18745" x="3319463" y="3900488"/>
          <p14:tracePt t="18762" x="3324225" y="3900488"/>
          <p14:tracePt t="18779" x="3328988" y="3900488"/>
          <p14:tracePt t="18795" x="3333750" y="3900488"/>
          <p14:tracePt t="19055" x="3362325" y="3895725"/>
          <p14:tracePt t="19061" x="3400425" y="3886200"/>
          <p14:tracePt t="19069" x="3448050" y="3871913"/>
          <p14:tracePt t="19079" x="3486150" y="3862388"/>
          <p14:tracePt t="19096" x="3557588" y="3843338"/>
          <p14:tracePt t="19112" x="3662363" y="3843338"/>
          <p14:tracePt t="19145" x="3762375" y="3848100"/>
          <p14:tracePt t="19179" x="3833813" y="3862388"/>
          <p14:tracePt t="19195" x="3852863" y="3862388"/>
          <p14:tracePt t="19212" x="3876675" y="3862388"/>
          <p14:tracePt t="19229" x="3895725" y="3862388"/>
          <p14:tracePt t="19245" x="3929063" y="3852863"/>
          <p14:tracePt t="19262" x="3948113" y="3852863"/>
          <p14:tracePt t="19279" x="3962400" y="3848100"/>
          <p14:tracePt t="19295" x="3981450" y="3843338"/>
          <p14:tracePt t="19312" x="3995738" y="3843338"/>
          <p14:tracePt t="19329" x="4010025" y="3833813"/>
          <p14:tracePt t="19345" x="4029075" y="3833813"/>
          <p14:tracePt t="19362" x="4048125" y="3833813"/>
          <p14:tracePt t="19379" x="4062413" y="3833813"/>
          <p14:tracePt t="19395" x="4071938" y="3833813"/>
          <p14:tracePt t="19412" x="4081463" y="3833813"/>
          <p14:tracePt t="19429" x="4090988" y="3833813"/>
          <p14:tracePt t="19445" x="4095750" y="3833813"/>
          <p14:tracePt t="19495" x="4090988" y="3833813"/>
          <p14:tracePt t="19502" x="4071938" y="3833813"/>
          <p14:tracePt t="19512" x="4057650" y="3833813"/>
          <p14:tracePt t="19529" x="3995738" y="3833813"/>
          <p14:tracePt t="19545" x="3895725" y="3829050"/>
          <p14:tracePt t="19562" x="3829050" y="3805238"/>
          <p14:tracePt t="19579" x="3767138" y="3786188"/>
          <p14:tracePt t="19595" x="3719513" y="3762375"/>
          <p14:tracePt t="19612" x="3686175" y="3719513"/>
          <p14:tracePt t="19628" x="3657600" y="3681413"/>
          <p14:tracePt t="19645" x="3652838" y="3643313"/>
          <p14:tracePt t="19662" x="3652838" y="3576638"/>
          <p14:tracePt t="19679" x="3667125" y="3514725"/>
          <p14:tracePt t="19695" x="3695700" y="3448050"/>
          <p14:tracePt t="19712" x="3724275" y="3409950"/>
          <p14:tracePt t="19729" x="3767138" y="3357563"/>
          <p14:tracePt t="19745" x="3800475" y="3348038"/>
          <p14:tracePt t="19762" x="3843338" y="3348038"/>
          <p14:tracePt t="19779" x="3900488" y="3362325"/>
          <p14:tracePt t="19795" x="3952875" y="3400425"/>
          <p14:tracePt t="19812" x="3976688" y="3429000"/>
          <p14:tracePt t="19829" x="4005263" y="3462338"/>
          <p14:tracePt t="19845" x="4019550" y="3490913"/>
          <p14:tracePt t="19862" x="4048125" y="3548063"/>
          <p14:tracePt t="19879" x="4052888" y="3590925"/>
          <p14:tracePt t="19895" x="4057650" y="3633788"/>
          <p14:tracePt t="19912" x="4062413" y="3695700"/>
          <p14:tracePt t="19929" x="4062413" y="3724275"/>
          <p14:tracePt t="19945" x="4062413" y="3743325"/>
          <p14:tracePt t="19962" x="4052888" y="3767138"/>
          <p14:tracePt t="19979" x="4029075" y="3800475"/>
          <p14:tracePt t="19995" x="4019550" y="3814763"/>
          <p14:tracePt t="20012" x="3990975" y="3829050"/>
          <p14:tracePt t="20029" x="3957638" y="3848100"/>
          <p14:tracePt t="20045" x="3900488" y="3852863"/>
          <p14:tracePt t="20062" x="3857625" y="3852863"/>
          <p14:tracePt t="20079" x="3814763" y="3852863"/>
          <p14:tracePt t="20096" x="3748088" y="3824288"/>
          <p14:tracePt t="20112" x="3719513" y="3795713"/>
          <p14:tracePt t="20129" x="3686175" y="3748088"/>
          <p14:tracePt t="20145" x="3662363" y="3686175"/>
          <p14:tracePt t="20162" x="3657600" y="3624263"/>
          <p14:tracePt t="20179" x="3657600" y="3586163"/>
          <p14:tracePt t="20195" x="3671888" y="3562350"/>
          <p14:tracePt t="20212" x="3686175" y="3543300"/>
          <p14:tracePt t="20228" x="3724275" y="3519488"/>
          <p14:tracePt t="20245" x="3767138" y="3509963"/>
          <p14:tracePt t="20262" x="3814763" y="3500438"/>
          <p14:tracePt t="20279" x="3886200" y="3500438"/>
          <p14:tracePt t="20295" x="3929063" y="3500438"/>
          <p14:tracePt t="20312" x="3957638" y="3505200"/>
          <p14:tracePt t="20329" x="3967163" y="3509963"/>
          <p14:tracePt t="20345" x="3981450" y="3533775"/>
          <p14:tracePt t="20362" x="3986213" y="3552825"/>
          <p14:tracePt t="20379" x="3986213" y="3590925"/>
          <p14:tracePt t="20395" x="3986213" y="3643313"/>
          <p14:tracePt t="20412" x="3981450" y="3719513"/>
          <p14:tracePt t="20429" x="3962400" y="3752850"/>
          <p14:tracePt t="20445" x="3957638" y="3776663"/>
          <p14:tracePt t="20462" x="3948113" y="3786188"/>
          <p14:tracePt t="20479" x="3948113" y="3800475"/>
          <p14:tracePt t="20495" x="3948113" y="3805238"/>
          <p14:tracePt t="20750" x="3890963" y="3848100"/>
          <p14:tracePt t="20757" x="3819525" y="3890963"/>
          <p14:tracePt t="20764" x="3748088" y="3938588"/>
          <p14:tracePt t="20779" x="3619500" y="3995738"/>
          <p14:tracePt t="20795" x="3490913" y="4033838"/>
          <p14:tracePt t="20812" x="3395663" y="4048125"/>
          <p14:tracePt t="20829" x="3324225" y="4062413"/>
          <p14:tracePt t="20845" x="3262313" y="4062413"/>
          <p14:tracePt t="20862" x="3219450" y="4052888"/>
          <p14:tracePt t="20878" x="3186113" y="4048125"/>
          <p14:tracePt t="20896" x="3128963" y="4033838"/>
          <p14:tracePt t="20912" x="3086100" y="4033838"/>
          <p14:tracePt t="20928" x="3043238" y="4029075"/>
          <p14:tracePt t="20945" x="3009900" y="4029075"/>
          <p14:tracePt t="20962" x="2947988" y="4029075"/>
          <p14:tracePt t="20979" x="2905125" y="4029075"/>
          <p14:tracePt t="20995" x="2876550" y="4038600"/>
          <p14:tracePt t="21012" x="2838450" y="4043363"/>
          <p14:tracePt t="21029" x="2786063" y="4057650"/>
          <p14:tracePt t="21045" x="2743200" y="4062413"/>
          <p14:tracePt t="21062" x="2705100" y="4062413"/>
          <p14:tracePt t="21079" x="2643188" y="4067175"/>
          <p14:tracePt t="21095" x="2600325" y="4067175"/>
          <p14:tracePt t="21112" x="2557463" y="4067175"/>
          <p14:tracePt t="21129" x="2528888" y="4071938"/>
          <p14:tracePt t="21146" x="2481263" y="4086225"/>
          <p14:tracePt t="21162" x="2452688" y="4095750"/>
          <p14:tracePt t="21179" x="2414588" y="4105275"/>
          <p14:tracePt t="21195" x="2386013" y="4110038"/>
          <p14:tracePt t="21212" x="2347913" y="4119563"/>
          <p14:tracePt t="21228" x="2333625" y="4119563"/>
          <p14:tracePt t="21245" x="2324100" y="4119563"/>
          <p14:tracePt t="21262" x="2319338" y="4119563"/>
          <p14:tracePt t="21295" x="2324100" y="4119563"/>
          <p14:tracePt t="21312" x="2357438" y="4114800"/>
          <p14:tracePt t="21329" x="2462213" y="4110038"/>
          <p14:tracePt t="21345" x="2562225" y="4114800"/>
          <p14:tracePt t="21362" x="2647950" y="4129088"/>
          <p14:tracePt t="21379" x="2705100" y="4133850"/>
          <p14:tracePt t="21380" x="2724150" y="4138613"/>
          <p14:tracePt t="21395" x="2752725" y="4138613"/>
          <p14:tracePt t="21412" x="2781300" y="4138613"/>
          <p14:tracePt t="21429" x="2795588" y="4138613"/>
          <p14:tracePt t="21445" x="2800350" y="4138613"/>
          <p14:tracePt t="21462" x="2809875" y="4138613"/>
          <p14:tracePt t="21513" x="2814638" y="4138613"/>
          <p14:tracePt t="21528" x="2819400" y="4138613"/>
          <p14:tracePt t="21535" x="2824163" y="4143375"/>
          <p14:tracePt t="21545" x="2838450" y="4148138"/>
          <p14:tracePt t="21562" x="2871788" y="4162425"/>
          <p14:tracePt t="21578" x="2981325" y="4200525"/>
          <p14:tracePt t="21595" x="3057525" y="4219575"/>
          <p14:tracePt t="21612" x="3105150" y="4219575"/>
          <p14:tracePt t="21629" x="3167063" y="4219575"/>
          <p14:tracePt t="21645" x="3238500" y="4219575"/>
          <p14:tracePt t="21662" x="3290888" y="4219575"/>
          <p14:tracePt t="21678" x="3333750" y="4229100"/>
          <p14:tracePt t="21695" x="3386138" y="4233863"/>
          <p14:tracePt t="21712" x="3419475" y="4243388"/>
          <p14:tracePt t="21729" x="3433763" y="4243388"/>
          <p14:tracePt t="21745" x="3448050" y="4243388"/>
          <p14:tracePt t="21762" x="3471863" y="4243388"/>
          <p14:tracePt t="21779" x="3495675" y="4257675"/>
          <p14:tracePt t="21795" x="3509963" y="4262438"/>
          <p14:tracePt t="21812" x="3533775" y="4262438"/>
          <p14:tracePt t="21829" x="3552825" y="4262438"/>
          <p14:tracePt t="21845" x="3557588" y="4262438"/>
          <p14:tracePt t="21862" x="3567113" y="4262438"/>
          <p14:tracePt t="22056" x="3629025" y="4262438"/>
          <p14:tracePt t="22063" x="3695700" y="4252913"/>
          <p14:tracePt t="22071" x="3752850" y="4243388"/>
          <p14:tracePt t="22078" x="3810000" y="4229100"/>
          <p14:tracePt t="22095" x="3914775" y="4210050"/>
          <p14:tracePt t="22112" x="4010025" y="4195763"/>
          <p14:tracePt t="22129" x="4105275" y="4181475"/>
          <p14:tracePt t="22145" x="4138613" y="4181475"/>
          <p14:tracePt t="22162" x="4167188" y="4181475"/>
          <p14:tracePt t="22179" x="4191000" y="4181475"/>
          <p14:tracePt t="22195" x="4224338" y="4181475"/>
          <p14:tracePt t="22212" x="4238625" y="4181475"/>
          <p14:tracePt t="22229" x="4252913" y="4171950"/>
          <p14:tracePt t="22245" x="4267200" y="4167188"/>
          <p14:tracePt t="22262" x="4286250" y="4157663"/>
          <p14:tracePt t="22278" x="4305300" y="4148138"/>
          <p14:tracePt t="22295" x="4314825" y="4148138"/>
          <p14:tracePt t="22312" x="4324350" y="4148138"/>
          <p14:tracePt t="22328" x="4329113" y="4148138"/>
          <p14:tracePt t="22345" x="4338638" y="4148138"/>
          <p14:tracePt t="22378" x="4343400" y="4148138"/>
          <p14:tracePt t="22437" x="4329113" y="4157663"/>
          <p14:tracePt t="22445" x="4319588" y="4162425"/>
          <p14:tracePt t="22453" x="4295775" y="4167188"/>
          <p14:tracePt t="22462" x="4257675" y="4181475"/>
          <p14:tracePt t="22478" x="4186238" y="4195763"/>
          <p14:tracePt t="22496" x="4105275" y="4195763"/>
          <p14:tracePt t="22512" x="4071938" y="4195763"/>
          <p14:tracePt t="22528" x="4048125" y="4191000"/>
          <p14:tracePt t="22545" x="4029075" y="4171950"/>
          <p14:tracePt t="22562" x="4005263" y="4124325"/>
          <p14:tracePt t="22578" x="3995738" y="4081463"/>
          <p14:tracePt t="22595" x="3981450" y="4043363"/>
          <p14:tracePt t="22612" x="3976688" y="4014788"/>
          <p14:tracePt t="22628" x="3971925" y="3981450"/>
          <p14:tracePt t="22645" x="3971925" y="3967163"/>
          <p14:tracePt t="22662" x="3971925" y="3952875"/>
          <p14:tracePt t="22678" x="3971925" y="3933825"/>
          <p14:tracePt t="22695" x="3971925" y="3905250"/>
          <p14:tracePt t="22712" x="3976688" y="3881438"/>
          <p14:tracePt t="22728" x="3995738" y="3862388"/>
          <p14:tracePt t="22745" x="4024313" y="3824288"/>
          <p14:tracePt t="22762" x="4048125" y="3810000"/>
          <p14:tracePt t="22778" x="4071938" y="3790950"/>
          <p14:tracePt t="22795" x="4095750" y="3771900"/>
          <p14:tracePt t="22812" x="4133850" y="3752850"/>
          <p14:tracePt t="22828" x="4157663" y="3752850"/>
          <p14:tracePt t="22845" x="4186238" y="3752850"/>
          <p14:tracePt t="22862" x="4224338" y="3776663"/>
          <p14:tracePt t="22878" x="4271963" y="3810000"/>
          <p14:tracePt t="22895" x="4305300" y="3843338"/>
          <p14:tracePt t="22912" x="4333875" y="3867150"/>
          <p14:tracePt t="22929" x="4357688" y="3895725"/>
          <p14:tracePt t="22945" x="4371975" y="3905250"/>
          <p14:tracePt t="22962" x="4376738" y="3919538"/>
          <p14:tracePt t="22978" x="4386263" y="3933825"/>
          <p14:tracePt t="22995" x="4400550" y="3967163"/>
          <p14:tracePt t="23012" x="4400550" y="3990975"/>
          <p14:tracePt t="23028" x="4395788" y="4024313"/>
          <p14:tracePt t="23045" x="4386263" y="4062413"/>
          <p14:tracePt t="23062" x="4352925" y="4110038"/>
          <p14:tracePt t="23078" x="4329113" y="4143375"/>
          <p14:tracePt t="23095" x="4319588" y="4157663"/>
          <p14:tracePt t="23112" x="4305300" y="4167188"/>
          <p14:tracePt t="23128" x="4300538" y="4176713"/>
          <p14:tracePt t="23145" x="4291013" y="4181475"/>
          <p14:tracePt t="23252" x="4286250" y="4186238"/>
          <p14:tracePt t="23259" x="4276725" y="4186238"/>
          <p14:tracePt t="23266" x="4257675" y="4200525"/>
          <p14:tracePt t="23278" x="4229100" y="4205288"/>
          <p14:tracePt t="23295" x="4043363" y="4257675"/>
          <p14:tracePt t="23312" x="3905250" y="4281488"/>
          <p14:tracePt t="23328" x="3748088" y="4319588"/>
          <p14:tracePt t="23345" x="3586163" y="4362450"/>
          <p14:tracePt t="23362" x="3429000" y="4381500"/>
          <p14:tracePt t="23378" x="3357563" y="4395788"/>
          <p14:tracePt t="23395" x="3295650" y="4395788"/>
          <p14:tracePt t="23412" x="3248025" y="4395788"/>
          <p14:tracePt t="23428" x="3181350" y="4391025"/>
          <p14:tracePt t="23445" x="3143250" y="4386263"/>
          <p14:tracePt t="23462" x="3095625" y="4386263"/>
          <p14:tracePt t="23478" x="3057525" y="4386263"/>
          <p14:tracePt t="23495" x="2981325" y="4386263"/>
          <p14:tracePt t="23512" x="2933700" y="4395788"/>
          <p14:tracePt t="23528" x="2867025" y="4414838"/>
          <p14:tracePt t="23545" x="2800350" y="4433888"/>
          <p14:tracePt t="23562" x="2767013" y="4438650"/>
          <p14:tracePt t="23578" x="2752725" y="4443413"/>
          <p14:tracePt t="23595" x="2743200" y="4443413"/>
          <p14:tracePt t="23612" x="2733675" y="4443413"/>
          <p14:tracePt t="23628" x="2728913" y="4443413"/>
          <p14:tracePt t="23645" x="2719388" y="4443413"/>
          <p14:tracePt t="23715" x="2728913" y="4443413"/>
          <p14:tracePt t="23722" x="2747963" y="4443413"/>
          <p14:tracePt t="23729" x="2771775" y="4443413"/>
          <p14:tracePt t="23745" x="2843213" y="4429125"/>
          <p14:tracePt t="23762" x="2928938" y="4424363"/>
          <p14:tracePt t="23778" x="3043238" y="4405313"/>
          <p14:tracePt t="23795" x="3200400" y="4405313"/>
          <p14:tracePt t="23812" x="3267075" y="4405313"/>
          <p14:tracePt t="23828" x="3324225" y="4405313"/>
          <p14:tracePt t="23845" x="3386138" y="4414838"/>
          <p14:tracePt t="23862" x="3462338" y="4429125"/>
          <p14:tracePt t="23878" x="3500438" y="4433888"/>
          <p14:tracePt t="23895" x="3543300" y="4438650"/>
          <p14:tracePt t="23912" x="3590925" y="4438650"/>
          <p14:tracePt t="23928" x="3609975" y="4438650"/>
          <p14:tracePt t="23945" x="3633788" y="4438650"/>
          <p14:tracePt t="23962" x="3648075" y="4433888"/>
          <p14:tracePt t="23979" x="3667125" y="4424363"/>
          <p14:tracePt t="23995" x="3676650" y="4424363"/>
          <p14:tracePt t="24012" x="3686175" y="4424363"/>
          <p14:tracePt t="24028" x="3690938" y="4424363"/>
          <p14:tracePt t="24045" x="3700463" y="4424363"/>
          <p14:tracePt t="24062" x="3705225" y="4424363"/>
          <p14:tracePt t="25557" x="3667125" y="4424363"/>
          <p14:tracePt t="25564" x="3609975" y="4424363"/>
          <p14:tracePt t="25571" x="3562350" y="4424363"/>
          <p14:tracePt t="25579" x="3505200" y="4414838"/>
          <p14:tracePt t="25595" x="3390900" y="4391025"/>
          <p14:tracePt t="25611" x="3276600" y="4376738"/>
          <p14:tracePt t="25645" x="3071813" y="4319588"/>
          <p14:tracePt t="25678" x="2933700" y="4286250"/>
          <p14:tracePt t="25695" x="2828925" y="4262438"/>
          <p14:tracePt t="25711" x="2752725" y="4248150"/>
          <p14:tracePt t="25728" x="2705100" y="4238625"/>
          <p14:tracePt t="25745" x="2652713" y="4229100"/>
          <p14:tracePt t="25762" x="2605088" y="4219575"/>
          <p14:tracePt t="25778" x="2581275" y="4214813"/>
          <p14:tracePt t="25795" x="2571750" y="4210050"/>
          <p14:tracePt t="25812" x="2562225" y="4210050"/>
          <p14:tracePt t="25828" x="2552700" y="4210050"/>
          <p14:tracePt t="25845" x="2547938" y="4210050"/>
          <p14:tracePt t="25887" x="2543175" y="4210050"/>
          <p14:tracePt t="25968" x="2538413" y="4210050"/>
          <p14:tracePt t="25974" x="2533650" y="4205288"/>
          <p14:tracePt t="25990" x="2524125" y="4200525"/>
          <p14:tracePt t="25997" x="2519363" y="4195763"/>
          <p14:tracePt t="26011" x="2505075" y="4191000"/>
          <p14:tracePt t="26028" x="2481263" y="4181475"/>
          <p14:tracePt t="26045" x="2462213" y="4181475"/>
          <p14:tracePt t="26061" x="2452688" y="4181475"/>
          <p14:tracePt t="26078" x="2443163" y="4181475"/>
          <p14:tracePt t="26095" x="2433638" y="4181475"/>
          <p14:tracePt t="26112" x="2428875" y="4181475"/>
          <p14:tracePt t="26128" x="2419350" y="4181475"/>
          <p14:tracePt t="26145" x="2409825" y="4181475"/>
          <p14:tracePt t="26162" x="2395538" y="4181475"/>
          <p14:tracePt t="26178" x="2371725" y="4191000"/>
          <p14:tracePt t="26195" x="2338388" y="4200525"/>
          <p14:tracePt t="26212" x="2305050" y="4205288"/>
          <p14:tracePt t="26228" x="2271713" y="4214813"/>
          <p14:tracePt t="26245" x="2243138" y="4224338"/>
          <p14:tracePt t="26261" x="2181225" y="4238625"/>
          <p14:tracePt t="26278" x="2152650" y="4238625"/>
          <p14:tracePt t="26295" x="2124075" y="4233863"/>
          <p14:tracePt t="26312" x="2090738" y="4219575"/>
          <p14:tracePt t="26328" x="2066925" y="4195763"/>
          <p14:tracePt t="26345" x="2043113" y="4157663"/>
          <p14:tracePt t="26361" x="2014538" y="4110038"/>
          <p14:tracePt t="26378" x="1981200" y="4038600"/>
          <p14:tracePt t="26395" x="1976438" y="4005263"/>
          <p14:tracePt t="26411" x="1971675" y="3962400"/>
          <p14:tracePt t="26428" x="1971675" y="3905250"/>
          <p14:tracePt t="26445" x="1985963" y="3814763"/>
          <p14:tracePt t="26461" x="2005013" y="3771900"/>
          <p14:tracePt t="26478" x="2019300" y="3733800"/>
          <p14:tracePt t="26495" x="2038350" y="3714750"/>
          <p14:tracePt t="26511" x="2076450" y="3700463"/>
          <p14:tracePt t="26528" x="2109788" y="3690938"/>
          <p14:tracePt t="26545" x="2133600" y="3695700"/>
          <p14:tracePt t="26562" x="2166938" y="3719513"/>
          <p14:tracePt t="26578" x="2190750" y="3752850"/>
          <p14:tracePt t="26595" x="2209800" y="3790950"/>
          <p14:tracePt t="26611" x="2228850" y="3824288"/>
          <p14:tracePt t="26628" x="2252663" y="3871913"/>
          <p14:tracePt t="26645" x="2257425" y="3900488"/>
          <p14:tracePt t="26662" x="2271713" y="3924300"/>
          <p14:tracePt t="26678" x="2271713" y="3933825"/>
          <p14:tracePt t="26695" x="2271713" y="3943350"/>
          <p14:tracePt t="26712" x="2271713" y="3952875"/>
          <p14:tracePt t="26728" x="2271713" y="3957638"/>
          <p14:tracePt t="26951" x="2281238" y="3967163"/>
          <p14:tracePt t="26959" x="2286000" y="3971925"/>
          <p14:tracePt t="26965" x="2290763" y="3976688"/>
          <p14:tracePt t="26978" x="2300288" y="3986213"/>
          <p14:tracePt t="26995" x="2324100" y="4005263"/>
          <p14:tracePt t="27011" x="2338388" y="4024313"/>
          <p14:tracePt t="27028" x="2347913" y="4038600"/>
          <p14:tracePt t="27045" x="2352675" y="4043363"/>
          <p14:tracePt t="27061" x="2362200" y="4052888"/>
          <p14:tracePt t="27078" x="2371725" y="4057650"/>
          <p14:tracePt t="27095" x="2376488" y="4067175"/>
          <p14:tracePt t="27112" x="2381250" y="4071938"/>
          <p14:tracePt t="27128" x="2390775" y="4076700"/>
          <p14:tracePt t="27145" x="2395538" y="4086225"/>
          <p14:tracePt t="27161" x="2400300" y="4090988"/>
          <p14:tracePt t="27178" x="2409825" y="4100513"/>
          <p14:tracePt t="27195" x="2419350" y="4105275"/>
          <p14:tracePt t="27211" x="2424113" y="4114800"/>
          <p14:tracePt t="27228" x="2428875" y="4119563"/>
          <p14:tracePt t="27245" x="2438400" y="4129088"/>
          <p14:tracePt t="27261" x="2447925" y="4133850"/>
          <p14:tracePt t="27278" x="2452688" y="4138613"/>
          <p14:tracePt t="27295" x="2466975" y="4143375"/>
          <p14:tracePt t="27311" x="2486025" y="4143375"/>
          <p14:tracePt t="27328" x="2490788" y="4143375"/>
          <p14:tracePt t="27345" x="2495550" y="4143375"/>
          <p14:tracePt t="27361" x="2505075" y="4143375"/>
          <p14:tracePt t="27378" x="2509838" y="4143375"/>
          <p14:tracePt t="27766" x="2538413" y="4143375"/>
          <p14:tracePt t="27773" x="2576513" y="4143375"/>
          <p14:tracePt t="27781" x="2619375" y="4143375"/>
          <p14:tracePt t="27795" x="2676525" y="4143375"/>
          <p14:tracePt t="27812" x="2762250" y="4157663"/>
          <p14:tracePt t="27828" x="2857500" y="4191000"/>
          <p14:tracePt t="27845" x="2962275" y="4224338"/>
          <p14:tracePt t="27878" x="3167063" y="4276725"/>
          <p14:tracePt t="27912" x="3324225" y="4295775"/>
          <p14:tracePt t="27928" x="3386138" y="4310063"/>
          <p14:tracePt t="27945" x="3457575" y="4314825"/>
          <p14:tracePt t="27961" x="3529013" y="4324350"/>
          <p14:tracePt t="27978" x="3590925" y="4329113"/>
          <p14:tracePt t="27995" x="3638550" y="4338638"/>
          <p14:tracePt t="28011" x="3681413" y="4338638"/>
          <p14:tracePt t="28028" x="3724275" y="4338638"/>
          <p14:tracePt t="28045" x="3790950" y="4338638"/>
          <p14:tracePt t="28061" x="3829050" y="4333875"/>
          <p14:tracePt t="28078" x="3857625" y="4329113"/>
          <p14:tracePt t="28095" x="3895725" y="4329113"/>
          <p14:tracePt t="28111" x="3943350" y="4314825"/>
          <p14:tracePt t="28128" x="3962400" y="4305300"/>
          <p14:tracePt t="28145" x="3986213" y="4300538"/>
          <p14:tracePt t="28161" x="4019550" y="4286250"/>
          <p14:tracePt t="28178" x="4048125" y="4271963"/>
          <p14:tracePt t="28195" x="4081463" y="4257675"/>
          <p14:tracePt t="28211" x="4110038" y="4238625"/>
          <p14:tracePt t="28228" x="4157663" y="4214813"/>
          <p14:tracePt t="28245" x="4186238" y="4205288"/>
          <p14:tracePt t="28262" x="4214813" y="4200525"/>
          <p14:tracePt t="28278" x="4238625" y="4186238"/>
          <p14:tracePt t="28295" x="4257675" y="4181475"/>
          <p14:tracePt t="28311" x="4267200" y="4176713"/>
          <p14:tracePt t="28328" x="4271963" y="4167188"/>
          <p14:tracePt t="28345" x="4281488" y="4152900"/>
          <p14:tracePt t="28361" x="4300538" y="4138613"/>
          <p14:tracePt t="28378" x="4310063" y="4114800"/>
          <p14:tracePt t="28394" x="4314825" y="4090988"/>
          <p14:tracePt t="28411" x="4329113" y="4043363"/>
          <p14:tracePt t="28428" x="4329113" y="4014788"/>
          <p14:tracePt t="28445" x="4329113" y="3986213"/>
          <p14:tracePt t="28461" x="4329113" y="3957638"/>
          <p14:tracePt t="28478" x="4319588" y="3924300"/>
          <p14:tracePt t="28495" x="4310063" y="3900488"/>
          <p14:tracePt t="28511" x="4286250" y="3876675"/>
          <p14:tracePt t="28528" x="4200525" y="3829050"/>
          <p14:tracePt t="28545" x="4114800" y="3790950"/>
          <p14:tracePt t="28561" x="4010025" y="3757613"/>
          <p14:tracePt t="28578" x="3838575" y="3738563"/>
          <p14:tracePt t="28595" x="3629025" y="3738563"/>
          <p14:tracePt t="28611" x="3505200" y="3752850"/>
          <p14:tracePt t="28629" x="3376613" y="3767138"/>
          <p14:tracePt t="28645" x="3262313" y="3786188"/>
          <p14:tracePt t="28661" x="3143250" y="3814763"/>
          <p14:tracePt t="28678" x="3081338" y="3829050"/>
          <p14:tracePt t="28695" x="3019425" y="3843338"/>
          <p14:tracePt t="28711" x="2952750" y="3871913"/>
          <p14:tracePt t="28728" x="2828925" y="3914775"/>
          <p14:tracePt t="28745" x="2743200" y="3948113"/>
          <p14:tracePt t="28761" x="2681288" y="3976688"/>
          <p14:tracePt t="28778" x="2605088" y="4014788"/>
          <p14:tracePt t="28795" x="2566988" y="4043363"/>
          <p14:tracePt t="28811" x="2543175" y="4052888"/>
          <p14:tracePt t="28828" x="2533650" y="4057650"/>
          <p14:tracePt t="28845" x="2519363" y="4062413"/>
          <p14:tracePt t="28861" x="2514600" y="4062413"/>
          <p14:tracePt t="28878" x="2509838" y="4062413"/>
          <p14:tracePt t="28895" x="2505075" y="4062413"/>
          <p14:tracePt t="28911" x="2490788" y="4071938"/>
          <p14:tracePt t="28928" x="2476500" y="4076700"/>
          <p14:tracePt t="28945" x="2462213" y="4086225"/>
          <p14:tracePt t="28961" x="2447925" y="4090988"/>
          <p14:tracePt t="28995" x="2452688" y="4090988"/>
          <p14:tracePt t="29011" x="2486025" y="4090988"/>
          <p14:tracePt t="29028" x="2747963" y="4110038"/>
          <p14:tracePt t="29045" x="2938463" y="4129088"/>
          <p14:tracePt t="29061" x="3128963" y="4143375"/>
          <p14:tracePt t="29078" x="3328988" y="4152900"/>
          <p14:tracePt t="29095" x="3595688" y="4171950"/>
          <p14:tracePt t="29111" x="3752850" y="4191000"/>
          <p14:tracePt t="29128" x="3867150" y="4195763"/>
          <p14:tracePt t="29145" x="3995738" y="4214813"/>
          <p14:tracePt t="29161" x="4052888" y="4214813"/>
          <p14:tracePt t="29178" x="4090988" y="4214813"/>
          <p14:tracePt t="29195" x="4110038" y="4214813"/>
          <p14:tracePt t="29211" x="4138613" y="4214813"/>
          <p14:tracePt t="29228" x="4148138" y="4214813"/>
          <p14:tracePt t="29245" x="4152900" y="4214813"/>
          <p14:tracePt t="29261" x="4162425" y="4214813"/>
          <p14:tracePt t="29308" x="4157663" y="4214813"/>
          <p14:tracePt t="29315" x="4152900" y="4214813"/>
          <p14:tracePt t="29328" x="4133850" y="4191000"/>
          <p14:tracePt t="29344" x="4100513" y="4152900"/>
          <p14:tracePt t="29361" x="4071938" y="4067175"/>
          <p14:tracePt t="29378" x="4057650" y="4014788"/>
          <p14:tracePt t="29395" x="4057650" y="3962400"/>
          <p14:tracePt t="29411" x="4062413" y="3938588"/>
          <p14:tracePt t="29428" x="4071938" y="3924300"/>
          <p14:tracePt t="29445" x="4090988" y="3914775"/>
          <p14:tracePt t="29461" x="4110038" y="3895725"/>
          <p14:tracePt t="29478" x="4119563" y="3890963"/>
          <p14:tracePt t="29495" x="4124325" y="3881438"/>
          <p14:tracePt t="29511" x="4129088" y="3881438"/>
          <p14:tracePt t="29564" x="4129088" y="3876675"/>
          <p14:tracePt t="29572" x="4124325" y="3871913"/>
          <p14:tracePt t="29579" x="4114800" y="3871913"/>
          <p14:tracePt t="29595" x="4038600" y="3857625"/>
          <p14:tracePt t="29611" x="3919538" y="3857625"/>
          <p14:tracePt t="29628" x="3814763" y="3857625"/>
          <p14:tracePt t="29645" x="3743325" y="3857625"/>
          <p14:tracePt t="29661" x="3690938" y="3857625"/>
          <p14:tracePt t="29678" x="3648075" y="3857625"/>
          <p14:tracePt t="29695" x="3595688" y="3843338"/>
          <p14:tracePt t="29711" x="3514725" y="3843338"/>
          <p14:tracePt t="29728" x="3457575" y="3843338"/>
          <p14:tracePt t="29745" x="3405188" y="3843338"/>
          <p14:tracePt t="29761" x="3348038" y="3843338"/>
          <p14:tracePt t="29778" x="3305175" y="3843338"/>
          <p14:tracePt t="29795" x="3252788" y="3843338"/>
          <p14:tracePt t="29811" x="3205163" y="3843338"/>
          <p14:tracePt t="29828" x="3133725" y="3838575"/>
          <p14:tracePt t="29845" x="3086100" y="3838575"/>
          <p14:tracePt t="29861" x="3043238" y="3838575"/>
          <p14:tracePt t="29878" x="3000375" y="3838575"/>
          <p14:tracePt t="29879" x="2981325" y="3838575"/>
          <p14:tracePt t="29895" x="2947988" y="3838575"/>
          <p14:tracePt t="29911" x="2919413" y="3838575"/>
          <p14:tracePt t="29928" x="2890838" y="3838575"/>
          <p14:tracePt t="29945" x="2852738" y="3838575"/>
          <p14:tracePt t="29961" x="2805113" y="3852863"/>
          <p14:tracePt t="29978" x="2776538" y="3857625"/>
          <p14:tracePt t="29995" x="2752725" y="3871913"/>
          <p14:tracePt t="30011" x="2719388" y="3900488"/>
          <p14:tracePt t="30028" x="2695575" y="3924300"/>
          <p14:tracePt t="30045" x="2676525" y="3948113"/>
          <p14:tracePt t="30061" x="2667000" y="3967163"/>
          <p14:tracePt t="30078" x="2657475" y="3976688"/>
          <p14:tracePt t="30095" x="2657475" y="3990975"/>
          <p14:tracePt t="30111" x="2657475" y="4010025"/>
          <p14:tracePt t="30128" x="2667000" y="4019550"/>
          <p14:tracePt t="30144" x="2738438" y="4071938"/>
          <p14:tracePt t="30161" x="2814638" y="4100513"/>
          <p14:tracePt t="30178" x="2933700" y="4133850"/>
          <p14:tracePt t="30195" x="3162300" y="4176713"/>
          <p14:tracePt t="30211" x="3276600" y="4195763"/>
          <p14:tracePt t="30228" x="3367088" y="4200525"/>
          <p14:tracePt t="30245" x="3448050" y="4210050"/>
          <p14:tracePt t="30261" x="3576638" y="4224338"/>
          <p14:tracePt t="30278" x="3657600" y="4224338"/>
          <p14:tracePt t="30295" x="3714750" y="4224338"/>
          <p14:tracePt t="30311" x="3767138" y="4229100"/>
          <p14:tracePt t="30328" x="3833813" y="4243388"/>
          <p14:tracePt t="30344" x="3886200" y="4248150"/>
          <p14:tracePt t="30361" x="3943350" y="4257675"/>
          <p14:tracePt t="30378" x="4019550" y="4262438"/>
          <p14:tracePt t="30394" x="4067175" y="4262438"/>
          <p14:tracePt t="30411" x="4105275" y="4262438"/>
          <p14:tracePt t="30428" x="4133850" y="4262438"/>
          <p14:tracePt t="30444" x="4171950" y="4257675"/>
          <p14:tracePt t="30461" x="4210050" y="4257675"/>
          <p14:tracePt t="30478" x="4238625" y="4243388"/>
          <p14:tracePt t="30495" x="4267200" y="4238625"/>
          <p14:tracePt t="30511" x="4329113" y="4219575"/>
          <p14:tracePt t="30528" x="4362450" y="4200525"/>
          <p14:tracePt t="30545" x="4391025" y="4186238"/>
          <p14:tracePt t="30562" x="4433888" y="4162425"/>
          <p14:tracePt t="30578" x="4452938" y="4148138"/>
          <p14:tracePt t="30595" x="4476750" y="4133850"/>
          <p14:tracePt t="30611" x="4495800" y="4119563"/>
          <p14:tracePt t="30628" x="4514850" y="4095750"/>
          <p14:tracePt t="30644" x="4524375" y="4081463"/>
          <p14:tracePt t="30661" x="4524375" y="4057650"/>
          <p14:tracePt t="30678" x="4519613" y="4019550"/>
          <p14:tracePt t="30695" x="4467225" y="3971925"/>
          <p14:tracePt t="30711" x="4429125" y="3938588"/>
          <p14:tracePt t="30728" x="4381500" y="3905250"/>
          <p14:tracePt t="30745" x="4324350" y="3862388"/>
          <p14:tracePt t="30761" x="4286250" y="3833813"/>
          <p14:tracePt t="30778" x="4214813" y="3814763"/>
          <p14:tracePt t="30795" x="4119563" y="3790950"/>
          <p14:tracePt t="30811" x="3962400" y="3781425"/>
          <p14:tracePt t="30828" x="3876675" y="3790950"/>
          <p14:tracePt t="30845" x="3814763" y="3795713"/>
          <p14:tracePt t="30861" x="3743325" y="3810000"/>
          <p14:tracePt t="30878" x="3633788" y="3843338"/>
          <p14:tracePt t="30895" x="3562350" y="3848100"/>
          <p14:tracePt t="30911" x="3490913" y="3862388"/>
          <p14:tracePt t="30928" x="3429000" y="3876675"/>
          <p14:tracePt t="30944" x="3333750" y="3890963"/>
          <p14:tracePt t="30961" x="3262313" y="3905250"/>
          <p14:tracePt t="30978" x="3190875" y="3914775"/>
          <p14:tracePt t="30996" x="3109913" y="3914775"/>
          <p14:tracePt t="31011" x="3062288" y="3914775"/>
          <p14:tracePt t="31028" x="3019425" y="3914775"/>
          <p14:tracePt t="31045" x="2981325" y="3914775"/>
          <p14:tracePt t="31061" x="2933700" y="3924300"/>
          <p14:tracePt t="31078" x="2905125" y="3929063"/>
          <p14:tracePt t="31095" x="2876550" y="3943350"/>
          <p14:tracePt t="31111" x="2852738" y="3948113"/>
          <p14:tracePt t="31128" x="2833688" y="3957638"/>
          <p14:tracePt t="31145" x="2824163" y="3967163"/>
          <p14:tracePt t="31161" x="2809875" y="3990975"/>
          <p14:tracePt t="31178" x="2805113" y="4038600"/>
          <p14:tracePt t="31195" x="2805113" y="4057650"/>
          <p14:tracePt t="31211" x="2819400" y="4090988"/>
          <p14:tracePt t="31228" x="2843213" y="4114800"/>
          <p14:tracePt t="31245" x="2952750" y="4148138"/>
          <p14:tracePt t="31261" x="3090863" y="4186238"/>
          <p14:tracePt t="31278" x="3219450" y="4210050"/>
          <p14:tracePt t="31295" x="3319463" y="4219575"/>
          <p14:tracePt t="31311" x="3448050" y="4233863"/>
          <p14:tracePt t="31328" x="3543300" y="4248150"/>
          <p14:tracePt t="31344" x="3633788" y="4257675"/>
          <p14:tracePt t="31361" x="3729038" y="4262438"/>
          <p14:tracePt t="31378" x="3795713" y="4262438"/>
          <p14:tracePt t="31394" x="3848100" y="4262438"/>
          <p14:tracePt t="31411" x="3914775" y="4267200"/>
          <p14:tracePt t="31428" x="3990975" y="4267200"/>
          <p14:tracePt t="31444" x="4043363" y="4267200"/>
          <p14:tracePt t="31461" x="4090988" y="4262438"/>
          <p14:tracePt t="31478" x="4133850" y="4252913"/>
          <p14:tracePt t="31495" x="4191000" y="4243388"/>
          <p14:tracePt t="31511" x="4219575" y="4229100"/>
          <p14:tracePt t="31528" x="4248150" y="4224338"/>
          <p14:tracePt t="31545" x="4276725" y="4214813"/>
          <p14:tracePt t="31561" x="4314825" y="4195763"/>
          <p14:tracePt t="31578" x="4333875" y="4186238"/>
          <p14:tracePt t="31595" x="4357688" y="4171950"/>
          <p14:tracePt t="31611" x="4386263" y="4157663"/>
          <p14:tracePt t="31628" x="4410075" y="4129088"/>
          <p14:tracePt t="31644" x="4433888" y="4095750"/>
          <p14:tracePt t="31661" x="4443413" y="4071938"/>
          <p14:tracePt t="31678" x="4452938" y="4052888"/>
          <p14:tracePt t="31694" x="4462463" y="4043363"/>
          <p14:tracePt t="31711" x="4462463" y="4029075"/>
          <p14:tracePt t="31728" x="4462463" y="4014788"/>
          <p14:tracePt t="31744" x="4433888" y="3990975"/>
          <p14:tracePt t="31761" x="4400550" y="3981450"/>
          <p14:tracePt t="31778" x="4352925" y="3962400"/>
          <p14:tracePt t="31795" x="4281488" y="3929063"/>
          <p14:tracePt t="31811" x="4229100" y="3914775"/>
          <p14:tracePt t="31828" x="4143375" y="3886200"/>
          <p14:tracePt t="31844" x="4062413" y="3871913"/>
          <p14:tracePt t="31861" x="3952875" y="3833813"/>
          <p14:tracePt t="31878" x="3900488" y="3819525"/>
          <p14:tracePt t="31894" x="3848100" y="3814763"/>
          <p14:tracePt t="31911" x="3790950" y="3814763"/>
          <p14:tracePt t="31928" x="3667125" y="3814763"/>
          <p14:tracePt t="31944" x="3571875" y="3833813"/>
          <p14:tracePt t="31961" x="3490913" y="3848100"/>
          <p14:tracePt t="31978" x="3386138" y="3871913"/>
          <p14:tracePt t="31994" x="3205163" y="3895725"/>
          <p14:tracePt t="32011" x="3100388" y="3905250"/>
          <p14:tracePt t="32028" x="3028950" y="3919538"/>
          <p14:tracePt t="32045" x="2967038" y="3933825"/>
          <p14:tracePt t="32061" x="2928938" y="3938588"/>
          <p14:tracePt t="32078" x="2909888" y="3943350"/>
          <p14:tracePt t="32094" x="2886075" y="3948113"/>
          <p14:tracePt t="32111" x="2867025" y="3957638"/>
          <p14:tracePt t="32128" x="2847975" y="3967163"/>
          <p14:tracePt t="32144" x="2833688" y="3976688"/>
          <p14:tracePt t="32161" x="2824163" y="3986213"/>
          <p14:tracePt t="32178" x="2814638" y="3995738"/>
          <p14:tracePt t="32194" x="2814638" y="4000500"/>
          <p14:tracePt t="32211" x="2814638" y="4014788"/>
          <p14:tracePt t="32228" x="2838450" y="4048125"/>
          <p14:tracePt t="32244" x="2886075" y="4081463"/>
          <p14:tracePt t="32261" x="2971800" y="4119563"/>
          <p14:tracePt t="32278" x="3081338" y="4152900"/>
          <p14:tracePt t="32294" x="3219450" y="4171950"/>
          <p14:tracePt t="32311" x="3290888" y="4171950"/>
          <p14:tracePt t="32328" x="3367088" y="4186238"/>
          <p14:tracePt t="32344" x="3471863" y="4191000"/>
          <p14:tracePt t="32361" x="3643313" y="4214813"/>
          <p14:tracePt t="32378" x="3724275" y="4224338"/>
          <p14:tracePt t="32395" x="3795713" y="4233863"/>
          <p14:tracePt t="32411" x="3886200" y="4233863"/>
          <p14:tracePt t="32428" x="3948113" y="4229100"/>
          <p14:tracePt t="32444" x="3990975" y="4229100"/>
          <p14:tracePt t="32461" x="4038600" y="4224338"/>
          <p14:tracePt t="32477" x="4100513" y="4219575"/>
          <p14:tracePt t="32494" x="4138613" y="4205288"/>
          <p14:tracePt t="32511" x="4167188" y="4200525"/>
          <p14:tracePt t="32528" x="4191000" y="4195763"/>
          <p14:tracePt t="32544" x="4224338" y="4181475"/>
          <p14:tracePt t="32561" x="4248150" y="4167188"/>
          <p14:tracePt t="32578" x="4267200" y="4152900"/>
          <p14:tracePt t="32595" x="4295775" y="4133850"/>
          <p14:tracePt t="32611" x="4314825" y="4114800"/>
          <p14:tracePt t="32628" x="4329113" y="4100513"/>
          <p14:tracePt t="32644" x="4343400" y="4090988"/>
          <p14:tracePt t="32661" x="4357688" y="4071938"/>
          <p14:tracePt t="32678" x="4362450" y="4067175"/>
          <p14:tracePt t="32695" x="4362450" y="4057650"/>
          <p14:tracePt t="32711" x="4362450" y="4048125"/>
          <p14:tracePt t="32728" x="4338638" y="4029075"/>
          <p14:tracePt t="32744" x="4310063" y="4010025"/>
          <p14:tracePt t="32761" x="4276725" y="3995738"/>
          <p14:tracePt t="32778" x="4233863" y="3967163"/>
          <p14:tracePt t="32794" x="4167188" y="3929063"/>
          <p14:tracePt t="32811" x="4114800" y="3886200"/>
          <p14:tracePt t="32828" x="4076700" y="3862388"/>
          <p14:tracePt t="32844" x="4010025" y="3838575"/>
          <p14:tracePt t="32861" x="3990975" y="3824288"/>
          <p14:tracePt t="32878" x="3981450" y="3819525"/>
          <p14:tracePt t="32894" x="3971925" y="3819525"/>
          <p14:tracePt t="32911" x="3962400" y="3819525"/>
          <p14:tracePt t="32928" x="3952875" y="3819525"/>
          <p14:tracePt t="32944" x="3948113" y="3819525"/>
          <p14:tracePt t="32961" x="3929063" y="3819525"/>
          <p14:tracePt t="32978" x="3905250" y="3819525"/>
          <p14:tracePt t="32994" x="3876675" y="3838575"/>
          <p14:tracePt t="33011" x="3843338" y="3857625"/>
          <p14:tracePt t="33028" x="3810000" y="3867150"/>
          <p14:tracePt t="33044" x="3795713" y="3876675"/>
          <p14:tracePt t="33061" x="3790950" y="3876675"/>
          <p14:tracePt t="33077" x="3786188" y="3876675"/>
          <p14:tracePt t="33094" x="3781425" y="3876675"/>
          <p14:tracePt t="33189" x="3776663" y="3881438"/>
          <p14:tracePt t="33197" x="3776663" y="3886200"/>
          <p14:tracePt t="33205" x="3767138" y="3886200"/>
          <p14:tracePt t="33212" x="3762375" y="3900488"/>
          <p14:tracePt t="33228" x="3733800" y="3910013"/>
          <p14:tracePt t="33244" x="3690938" y="3943350"/>
          <p14:tracePt t="33261" x="3652838" y="3981450"/>
          <p14:tracePt t="33278" x="3557588" y="4114800"/>
          <p14:tracePt t="33294" x="3509963" y="4191000"/>
          <p14:tracePt t="33311" x="3476625" y="4238625"/>
          <p14:tracePt t="33328" x="3457575" y="4262438"/>
          <p14:tracePt t="33344" x="3438525" y="4286250"/>
          <p14:tracePt t="33361" x="3433763" y="4295775"/>
          <p14:tracePt t="33378" x="3433763" y="4310063"/>
          <p14:tracePt t="33395" x="3433763" y="4333875"/>
          <p14:tracePt t="33411" x="3433763" y="4348163"/>
          <p14:tracePt t="33428" x="3433763" y="4357688"/>
          <p14:tracePt t="33444" x="3433763" y="4367213"/>
          <p14:tracePt t="33461" x="3433763" y="4376738"/>
          <p14:tracePt t="33582" x="3429000" y="4376738"/>
          <p14:tracePt t="33594" x="3424238" y="4376738"/>
          <p14:tracePt t="33602" x="3419475" y="4376738"/>
          <p14:tracePt t="33611" x="3419475" y="4371975"/>
          <p14:tracePt t="33628" x="3409950" y="4367213"/>
          <p14:tracePt t="33644" x="3400425" y="4352925"/>
          <p14:tracePt t="33661" x="3395663" y="4348163"/>
          <p14:tracePt t="33678" x="3390900" y="4343400"/>
          <p14:tracePt t="33694" x="3390900" y="4333875"/>
          <p14:tracePt t="33711" x="3381375" y="4324350"/>
          <p14:tracePt t="33728" x="3362325" y="4314825"/>
          <p14:tracePt t="33744" x="3333750" y="4295775"/>
          <p14:tracePt t="33761" x="3305175" y="4276725"/>
          <p14:tracePt t="33778" x="3257550" y="4257675"/>
          <p14:tracePt t="33794" x="3224213" y="4248150"/>
          <p14:tracePt t="33811" x="3195638" y="4233863"/>
          <p14:tracePt t="33828" x="3162300" y="4224338"/>
          <p14:tracePt t="33844" x="3133725" y="4219575"/>
          <p14:tracePt t="33861" x="3109913" y="4210050"/>
          <p14:tracePt t="33878" x="3090863" y="4200525"/>
          <p14:tracePt t="33880" x="3076575" y="4200525"/>
          <p14:tracePt t="33894" x="3048000" y="4195763"/>
          <p14:tracePt t="33911" x="3019425" y="4195763"/>
          <p14:tracePt t="33928" x="3000375" y="4195763"/>
          <p14:tracePt t="33944" x="2962275" y="4195763"/>
          <p14:tracePt t="33961" x="2919413" y="4195763"/>
          <p14:tracePt t="33977" x="2890838" y="4195763"/>
          <p14:tracePt t="33994" x="2862263" y="4195763"/>
          <p14:tracePt t="34011" x="2814638" y="4200525"/>
          <p14:tracePt t="34028" x="2786063" y="4205288"/>
          <p14:tracePt t="34044" x="2752725" y="4219575"/>
          <p14:tracePt t="34061" x="2733675" y="4224338"/>
          <p14:tracePt t="34078" x="2690813" y="4238625"/>
          <p14:tracePt t="34094" x="2671763" y="4243388"/>
          <p14:tracePt t="34111" x="2647950" y="4257675"/>
          <p14:tracePt t="34127" x="2638425" y="4262438"/>
          <p14:tracePt t="34144" x="2619375" y="4281488"/>
          <p14:tracePt t="34161" x="2600325" y="4295775"/>
          <p14:tracePt t="34177" x="2595563" y="4310063"/>
          <p14:tracePt t="34195" x="2586038" y="4319588"/>
          <p14:tracePt t="34211" x="2576513" y="4352925"/>
          <p14:tracePt t="34228" x="2576513" y="4371975"/>
          <p14:tracePt t="34244" x="2576513" y="4395788"/>
          <p14:tracePt t="34261" x="2581275" y="4410075"/>
          <p14:tracePt t="34277" x="2600325" y="4424363"/>
          <p14:tracePt t="34294" x="2628900" y="4438650"/>
          <p14:tracePt t="34311" x="2667000" y="4457700"/>
          <p14:tracePt t="34327" x="2743200" y="4476750"/>
          <p14:tracePt t="34344" x="2790825" y="4481513"/>
          <p14:tracePt t="34361" x="2852738" y="4491038"/>
          <p14:tracePt t="34377" x="2905125" y="4500563"/>
          <p14:tracePt t="34379" x="2928938" y="4510088"/>
          <p14:tracePt t="34394" x="2981325" y="4514850"/>
          <p14:tracePt t="34411" x="3033713" y="4529138"/>
          <p14:tracePt t="34428" x="3076575" y="4529138"/>
          <p14:tracePt t="34444" x="3143250" y="4529138"/>
          <p14:tracePt t="34461" x="3195638" y="4519613"/>
          <p14:tracePt t="34478" x="3262313" y="4519613"/>
          <p14:tracePt t="34494" x="3324225" y="4514850"/>
          <p14:tracePt t="34511" x="3409950" y="4500563"/>
          <p14:tracePt t="34527" x="3462338" y="4486275"/>
          <p14:tracePt t="34544" x="3505200" y="4467225"/>
          <p14:tracePt t="34561" x="3548063" y="4452938"/>
          <p14:tracePt t="34577" x="3609975" y="4429125"/>
          <p14:tracePt t="34594" x="3643313" y="4410075"/>
          <p14:tracePt t="34611" x="3671888" y="4395788"/>
          <p14:tracePt t="34628" x="3700463" y="4376738"/>
          <p14:tracePt t="34644" x="3714750" y="4371975"/>
          <p14:tracePt t="34661" x="3719513" y="4362450"/>
          <p14:tracePt t="34678" x="3724275" y="4352925"/>
          <p14:tracePt t="34694" x="3724275" y="4319588"/>
          <p14:tracePt t="34711" x="3705225" y="4291013"/>
          <p14:tracePt t="34727" x="3686175" y="4262438"/>
          <p14:tracePt t="34744" x="3662363" y="4238625"/>
          <p14:tracePt t="34761" x="3605213" y="4200525"/>
          <p14:tracePt t="34778" x="3533775" y="4171950"/>
          <p14:tracePt t="34794" x="3448050" y="4148138"/>
          <p14:tracePt t="34811" x="3367088" y="4133850"/>
          <p14:tracePt t="34828" x="3281363" y="4124325"/>
          <p14:tracePt t="34844" x="3238500" y="4124325"/>
          <p14:tracePt t="34861" x="3195638" y="4124325"/>
          <p14:tracePt t="34878" x="3119438" y="4129088"/>
          <p14:tracePt t="34894" x="3062288" y="4143375"/>
          <p14:tracePt t="34911" x="2990850" y="4148138"/>
          <p14:tracePt t="34928" x="2938463" y="4152900"/>
          <p14:tracePt t="34944" x="2876550" y="4167188"/>
          <p14:tracePt t="34961" x="2843213" y="4181475"/>
          <p14:tracePt t="34977" x="2805113" y="4186238"/>
          <p14:tracePt t="34995" x="2771775" y="4205288"/>
          <p14:tracePt t="35011" x="2752725" y="4219575"/>
          <p14:tracePt t="35028" x="2738438" y="4229100"/>
          <p14:tracePt t="35044" x="2728913" y="4248150"/>
          <p14:tracePt t="35061" x="2719388" y="4267200"/>
          <p14:tracePt t="35077" x="2714625" y="4281488"/>
          <p14:tracePt t="35094" x="2709863" y="4295775"/>
          <p14:tracePt t="35111" x="2709863" y="4310063"/>
          <p14:tracePt t="35127" x="2719388" y="4329113"/>
          <p14:tracePt t="35144" x="2738438" y="4352925"/>
          <p14:tracePt t="35161" x="2776538" y="4376738"/>
          <p14:tracePt t="35178" x="2871788" y="4400550"/>
          <p14:tracePt t="35194" x="3019425" y="4424363"/>
          <p14:tracePt t="35211" x="3100388" y="4424363"/>
          <p14:tracePt t="35228" x="3181350" y="4424363"/>
          <p14:tracePt t="35244" x="3305175" y="4424363"/>
          <p14:tracePt t="35261" x="3395663" y="4424363"/>
          <p14:tracePt t="35277" x="3462338" y="4424363"/>
          <p14:tracePt t="35294" x="3524250" y="4424363"/>
          <p14:tracePt t="35311" x="3590925" y="4419600"/>
          <p14:tracePt t="35328" x="3633788" y="4410075"/>
          <p14:tracePt t="35344" x="3681413" y="4400550"/>
          <p14:tracePt t="35361" x="3733800" y="4376738"/>
          <p14:tracePt t="35378" x="3795713" y="4357688"/>
          <p14:tracePt t="35394" x="3824288" y="4343400"/>
          <p14:tracePt t="35411" x="3848100" y="4329113"/>
          <p14:tracePt t="35428" x="3862388" y="4310063"/>
          <p14:tracePt t="35444" x="3871913" y="4286250"/>
          <p14:tracePt t="35461" x="3862388" y="4252913"/>
          <p14:tracePt t="35478" x="3838575" y="4205288"/>
          <p14:tracePt t="35494" x="3767138" y="4133850"/>
          <p14:tracePt t="35511" x="3700463" y="4100513"/>
          <p14:tracePt t="35528" x="3614738" y="4067175"/>
          <p14:tracePt t="35544" x="3524250" y="4057650"/>
          <p14:tracePt t="35561" x="3424238" y="4067175"/>
          <p14:tracePt t="35577" x="3381375" y="4086225"/>
          <p14:tracePt t="35594" x="3357563" y="4100513"/>
          <p14:tracePt t="35611" x="3343275" y="4105275"/>
          <p14:tracePt t="35627" x="3333750" y="4114800"/>
          <p14:tracePt t="35644" x="3328988" y="4114800"/>
          <p14:tracePt t="35661" x="3319463" y="4114800"/>
          <p14:tracePt t="35694" x="3314700" y="4124325"/>
          <p14:tracePt t="35711" x="3309938" y="4133850"/>
          <p14:tracePt t="35727" x="3300413" y="4143375"/>
          <p14:tracePt t="35744" x="3286125" y="4167188"/>
          <p14:tracePt t="35761" x="3276600" y="4176713"/>
          <p14:tracePt t="35777" x="3267075" y="4181475"/>
          <p14:tracePt t="35794" x="3262313" y="4186238"/>
          <p14:tracePt t="35811" x="3252788" y="4195763"/>
          <p14:tracePt t="35827" x="3248025" y="4200525"/>
          <p14:tracePt t="35844" x="3243263" y="4200525"/>
          <p14:tracePt t="36222" x="3219450" y="4224338"/>
          <p14:tracePt t="36229" x="3190875" y="4252913"/>
          <p14:tracePt t="36236" x="3171825" y="4271963"/>
          <p14:tracePt t="36244" x="3143250" y="4295775"/>
          <p14:tracePt t="36261" x="3090863" y="4338638"/>
          <p14:tracePt t="36277" x="3052763" y="4367213"/>
          <p14:tracePt t="36294" x="3009900" y="4391025"/>
          <p14:tracePt t="36327" x="2967038" y="4410075"/>
          <p14:tracePt t="36361" x="2909888" y="4429125"/>
          <p14:tracePt t="36378" x="2881313" y="4429125"/>
          <p14:tracePt t="36394" x="2862263" y="4429125"/>
          <p14:tracePt t="36411" x="2809875" y="4424363"/>
          <p14:tracePt t="36427" x="2762250" y="4400550"/>
          <p14:tracePt t="36444" x="2714625" y="4357688"/>
          <p14:tracePt t="36461" x="2667000" y="4310063"/>
          <p14:tracePt t="36478" x="2605088" y="4214813"/>
          <p14:tracePt t="36494" x="2581275" y="4176713"/>
          <p14:tracePt t="36511" x="2557463" y="4138613"/>
          <p14:tracePt t="36527" x="2533650" y="4100513"/>
          <p14:tracePt t="36544" x="2500313" y="4052888"/>
          <p14:tracePt t="36561" x="2481263" y="4014788"/>
          <p14:tracePt t="36577" x="2471738" y="3995738"/>
          <p14:tracePt t="36594" x="2457450" y="3976688"/>
          <p14:tracePt t="36611" x="2447925" y="3962400"/>
          <p14:tracePt t="36627" x="2443163" y="3957638"/>
          <p14:tracePt t="36661" x="2438400" y="3962400"/>
          <p14:tracePt t="36677" x="2438400" y="3981450"/>
          <p14:tracePt t="36694" x="2438400" y="4010025"/>
          <p14:tracePt t="36711" x="2438400" y="4081463"/>
          <p14:tracePt t="36727" x="2438400" y="4267200"/>
          <p14:tracePt t="36744" x="2438400" y="4357688"/>
          <p14:tracePt t="36761" x="2438400" y="4410075"/>
          <p14:tracePt t="36777" x="2438400" y="4452938"/>
          <p14:tracePt t="36794" x="2438400" y="4557713"/>
          <p14:tracePt t="36811" x="2443163" y="4638675"/>
          <p14:tracePt t="36827" x="2443163" y="4714875"/>
          <p14:tracePt t="36844" x="2443163" y="4776788"/>
          <p14:tracePt t="36861" x="2443163" y="4829175"/>
          <p14:tracePt t="36877" x="2443163" y="4848225"/>
          <p14:tracePt t="36894" x="2443163" y="4876800"/>
          <p14:tracePt t="36911" x="2443163" y="4948238"/>
          <p14:tracePt t="36927" x="2443163" y="4995863"/>
          <p14:tracePt t="36944" x="2443163" y="5033963"/>
          <p14:tracePt t="36961" x="2443163" y="5062538"/>
          <p14:tracePt t="36977" x="2443163" y="5081588"/>
          <p14:tracePt t="36994" x="2443163" y="5086350"/>
          <p14:tracePt t="37011" x="2443163" y="5095875"/>
          <p14:tracePt t="37027" x="2443163" y="5100638"/>
          <p14:tracePt t="37044" x="2443163" y="5105400"/>
          <p14:tracePt t="37646" x="2500313" y="5043488"/>
          <p14:tracePt t="37653" x="2571750" y="4972050"/>
          <p14:tracePt t="37661" x="2633663" y="4910138"/>
          <p14:tracePt t="37677" x="2771775" y="4800600"/>
          <p14:tracePt t="37694" x="2890838" y="4724400"/>
          <p14:tracePt t="37711" x="3038475" y="4638675"/>
          <p14:tracePt t="37744" x="3195638" y="4538663"/>
          <p14:tracePt t="37777" x="3376613" y="4448175"/>
          <p14:tracePt t="37794" x="3433763" y="4419600"/>
          <p14:tracePt t="37811" x="3471863" y="4400550"/>
          <p14:tracePt t="37828" x="3495675" y="4386263"/>
          <p14:tracePt t="37844" x="3533775" y="4371975"/>
          <p14:tracePt t="37861" x="3562350" y="4352925"/>
          <p14:tracePt t="37877" x="3600450" y="4333875"/>
          <p14:tracePt t="37880" x="3614738" y="4329113"/>
          <p14:tracePt t="37894" x="3657600" y="4310063"/>
          <p14:tracePt t="37911" x="3700463" y="4300538"/>
          <p14:tracePt t="37927" x="3738563" y="4281488"/>
          <p14:tracePt t="37944" x="3781425" y="4262438"/>
          <p14:tracePt t="37961" x="3843338" y="4238625"/>
          <p14:tracePt t="37977" x="3876675" y="4210050"/>
          <p14:tracePt t="37994" x="3914775" y="4195763"/>
          <p14:tracePt t="38011" x="3943350" y="4176713"/>
          <p14:tracePt t="38027" x="3990975" y="4143375"/>
          <p14:tracePt t="38044" x="4019550" y="4133850"/>
          <p14:tracePt t="38061" x="4043363" y="4129088"/>
          <p14:tracePt t="38078" x="4081463" y="4114800"/>
          <p14:tracePt t="38094" x="4114800" y="4110038"/>
          <p14:tracePt t="38110" x="4148138" y="4110038"/>
          <p14:tracePt t="38127" x="4176713" y="4110038"/>
          <p14:tracePt t="38144" x="4214813" y="4110038"/>
          <p14:tracePt t="38161" x="4238625" y="4110038"/>
          <p14:tracePt t="38177" x="4248150" y="4110038"/>
          <p14:tracePt t="38194" x="4257675" y="4110038"/>
          <p14:tracePt t="38210" x="4267200" y="4110038"/>
          <p14:tracePt t="38227" x="4271963" y="4110038"/>
          <p14:tracePt t="38244" x="4271963" y="4114800"/>
          <p14:tracePt t="38958" x="4243388" y="4138613"/>
          <p14:tracePt t="38966" x="4205288" y="4171950"/>
          <p14:tracePt t="38977" x="4152900" y="4205288"/>
          <p14:tracePt t="38994" x="4086225" y="4257675"/>
          <p14:tracePt t="39010" x="3995738" y="4324350"/>
          <p14:tracePt t="39027" x="3938588" y="4367213"/>
          <p14:tracePt t="39044" x="3881438" y="4400550"/>
          <p14:tracePt t="39077" x="3776663" y="4457700"/>
          <p14:tracePt t="39110" x="3714750" y="4491038"/>
          <p14:tracePt t="39127" x="3676650" y="4500563"/>
          <p14:tracePt t="39144" x="3652838" y="4514850"/>
          <p14:tracePt t="39160" x="3638550" y="4519613"/>
          <p14:tracePt t="39177" x="3619500" y="4524375"/>
          <p14:tracePt t="39194" x="3600450" y="4533900"/>
          <p14:tracePt t="39210" x="3586163" y="4533900"/>
          <p14:tracePt t="39227" x="3576638" y="4533900"/>
          <p14:tracePt t="39244" x="3562350" y="4533900"/>
          <p14:tracePt t="39260" x="3557588" y="4533900"/>
          <p14:tracePt t="39277" x="3548063" y="4533900"/>
          <p14:tracePt t="41190" x="3548063" y="4491038"/>
          <p14:tracePt t="41198" x="3557588" y="4414838"/>
          <p14:tracePt t="41210" x="3576638" y="4343400"/>
          <p14:tracePt t="41227" x="3609975" y="4148138"/>
          <p14:tracePt t="41244" x="3638550" y="4086225"/>
          <p14:tracePt t="41260" x="3662363" y="4048125"/>
          <p14:tracePt t="41277" x="3695700" y="4000500"/>
          <p14:tracePt t="41310" x="3743325" y="3938588"/>
          <p14:tracePt t="41344" x="3805238" y="3862388"/>
          <p14:tracePt t="41360" x="3819525" y="3843338"/>
          <p14:tracePt t="41377" x="3833813" y="3819525"/>
          <p14:tracePt t="41394" x="3843338" y="3800475"/>
          <p14:tracePt t="41410" x="3852863" y="3790950"/>
          <p14:tracePt t="41427" x="3852863" y="3781425"/>
          <p14:tracePt t="41444" x="3852863" y="3776663"/>
          <p14:tracePt t="41461" x="3852863" y="3771900"/>
          <p14:tracePt t="41477" x="3852863" y="3767138"/>
          <p14:tracePt t="41494" x="3848100" y="3762375"/>
          <p14:tracePt t="41510" x="3814763" y="3752850"/>
          <p14:tracePt t="41527" x="3752850" y="3748088"/>
          <p14:tracePt t="41544" x="3724275" y="3748088"/>
          <p14:tracePt t="41560" x="3700463" y="3748088"/>
          <p14:tracePt t="41577" x="3686175" y="3748088"/>
          <p14:tracePt t="41594" x="3676650" y="3748088"/>
          <p14:tracePt t="41652" x="3681413" y="3748088"/>
          <p14:tracePt t="41659" x="3695700" y="3748088"/>
          <p14:tracePt t="41667" x="3709988" y="3748088"/>
          <p14:tracePt t="41677" x="3729038" y="3748088"/>
          <p14:tracePt t="41694" x="3771900" y="3748088"/>
          <p14:tracePt t="41711" x="3848100" y="3748088"/>
          <p14:tracePt t="41727" x="3895725" y="3738563"/>
          <p14:tracePt t="41744" x="3957638" y="3733800"/>
          <p14:tracePt t="41760" x="4000500" y="3724275"/>
          <p14:tracePt t="41777" x="4071938" y="3719513"/>
          <p14:tracePt t="41794" x="4095750" y="3719513"/>
          <p14:tracePt t="41810" x="4119563" y="3719513"/>
          <p14:tracePt t="41827" x="4133850" y="3719513"/>
          <p14:tracePt t="41844" x="4148138" y="3719513"/>
          <p14:tracePt t="41860" x="4152900" y="3719513"/>
          <p14:tracePt t="41877" x="4162425" y="3719513"/>
          <p14:tracePt t="42268" x="4162425" y="3724275"/>
          <p14:tracePt t="42283" x="4162425" y="3729038"/>
          <p14:tracePt t="42291" x="4162425" y="3733800"/>
          <p14:tracePt t="42526" x="4133850" y="3771900"/>
          <p14:tracePt t="42533" x="4090988" y="3833813"/>
          <p14:tracePt t="42544" x="4038600" y="3895725"/>
          <p14:tracePt t="42560" x="3952875" y="3990975"/>
          <p14:tracePt t="42577" x="3819525" y="4095750"/>
          <p14:tracePt t="42594" x="3743325" y="4152900"/>
          <p14:tracePt t="42627" x="3619500" y="4210050"/>
          <p14:tracePt t="42660" x="3519488" y="4243388"/>
          <p14:tracePt t="42677" x="3476625" y="4252913"/>
          <p14:tracePt t="42694" x="3381375" y="4271963"/>
          <p14:tracePt t="42710" x="3300413" y="4281488"/>
          <p14:tracePt t="42727" x="3243263" y="4281488"/>
          <p14:tracePt t="42743" x="3171825" y="4281488"/>
          <p14:tracePt t="42760" x="3100388" y="4281488"/>
          <p14:tracePt t="42777" x="3028950" y="4271963"/>
          <p14:tracePt t="42794" x="2957513" y="4267200"/>
          <p14:tracePt t="42810" x="2862263" y="4248150"/>
          <p14:tracePt t="42827" x="2767013" y="4233863"/>
          <p14:tracePt t="42844" x="2705100" y="4229100"/>
          <p14:tracePt t="42860" x="2647950" y="4214813"/>
          <p14:tracePt t="42877" x="2538413" y="4186238"/>
          <p14:tracePt t="42894" x="2462213" y="4162425"/>
          <p14:tracePt t="42910" x="2400300" y="4143375"/>
          <p14:tracePt t="42927" x="2357438" y="4129088"/>
          <p14:tracePt t="42944" x="2305050" y="4105275"/>
          <p14:tracePt t="42960" x="2276475" y="4086225"/>
          <p14:tracePt t="42977" x="2252663" y="4071938"/>
          <p14:tracePt t="42993" x="2233613" y="4057650"/>
          <p14:tracePt t="43010" x="2205038" y="4038600"/>
          <p14:tracePt t="43027" x="2185988" y="4024313"/>
          <p14:tracePt t="43044" x="2176463" y="4014788"/>
          <p14:tracePt t="43061" x="2171700" y="4010025"/>
          <p14:tracePt t="43589" x="2181225" y="4010025"/>
          <p14:tracePt t="43597" x="2195513" y="4000500"/>
          <p14:tracePt t="43610" x="2214563" y="3990975"/>
          <p14:tracePt t="43627" x="2262188" y="3967163"/>
          <p14:tracePt t="43643" x="2295525" y="3952875"/>
          <p14:tracePt t="43660" x="2305050" y="3943350"/>
          <p14:tracePt t="43677" x="2314575" y="3924300"/>
          <p14:tracePt t="43710" x="2324100" y="3895725"/>
          <p14:tracePt t="43744" x="2319338" y="3862388"/>
          <p14:tracePt t="43760" x="2314575" y="3848100"/>
          <p14:tracePt t="43777" x="2309813" y="3843338"/>
          <p14:tracePt t="43794" x="2300288" y="3843338"/>
          <p14:tracePt t="43810" x="2290763" y="3857625"/>
          <p14:tracePt t="43827" x="2271713" y="3910013"/>
          <p14:tracePt t="43843" x="2243138" y="4067175"/>
          <p14:tracePt t="43861" x="2238375" y="4291013"/>
          <p14:tracePt t="43877" x="2238375" y="4448175"/>
          <p14:tracePt t="43893" x="2238375" y="4633913"/>
          <p14:tracePt t="43910" x="2247900" y="4757738"/>
          <p14:tracePt t="43927" x="2252663" y="4843463"/>
          <p14:tracePt t="43943" x="2266950" y="4905375"/>
          <p14:tracePt t="43960" x="2276475" y="4967288"/>
          <p14:tracePt t="43977" x="2281238" y="5029200"/>
          <p14:tracePt t="43993" x="2281238" y="5095875"/>
          <p14:tracePt t="44010" x="2281238" y="5129213"/>
          <p14:tracePt t="44027" x="2281238" y="5157788"/>
          <p14:tracePt t="44043" x="2281238" y="5181600"/>
          <p14:tracePt t="44060" x="2281238" y="5195888"/>
          <p14:tracePt t="44077" x="2281238" y="5205413"/>
          <p14:tracePt t="44093" x="2281238" y="5210175"/>
          <p14:tracePt t="44110" x="2281238" y="5214938"/>
          <p14:tracePt t="44143" x="2281238" y="5219700"/>
          <p14:tracePt t="44352" x="2281238" y="5224463"/>
          <p14:tracePt t="44360" x="2281238" y="5219700"/>
          <p14:tracePt t="44552" x="2357438" y="5219700"/>
          <p14:tracePt t="44558" x="2466975" y="5219700"/>
          <p14:tracePt t="44566" x="2633663" y="5219700"/>
          <p14:tracePt t="44577" x="2795588" y="5219700"/>
          <p14:tracePt t="44593" x="3028950" y="5229225"/>
          <p14:tracePt t="44610" x="3462338" y="5248275"/>
          <p14:tracePt t="44627" x="3662363" y="5257800"/>
          <p14:tracePt t="44643" x="3862388" y="5276850"/>
          <p14:tracePt t="44661" x="4076700" y="5291138"/>
          <p14:tracePt t="44677" x="4148138" y="5300663"/>
          <p14:tracePt t="44693" x="4200525" y="5305425"/>
          <p14:tracePt t="44710" x="4219575" y="5305425"/>
          <p14:tracePt t="44727" x="4248150" y="5305425"/>
          <p14:tracePt t="44743" x="4252913" y="5305425"/>
          <p14:tracePt t="44760" x="4262438" y="5305425"/>
          <p14:tracePt t="44777" x="4267200" y="5305425"/>
          <p14:tracePt t="44793" x="4271963" y="5305425"/>
          <p14:tracePt t="44831" x="4276725" y="5305425"/>
          <p14:tracePt t="44838" x="4281488" y="5310188"/>
          <p14:tracePt t="44844" x="4286250" y="5314950"/>
          <p14:tracePt t="44860" x="4314825" y="5329238"/>
          <p14:tracePt t="44877" x="4343400" y="5338763"/>
          <p14:tracePt t="44895" x="4381500" y="5353050"/>
          <p14:tracePt t="44912" x="4429125" y="5362575"/>
          <p14:tracePt t="44927" x="4457700" y="5367338"/>
          <p14:tracePt t="44943" x="4476750" y="5372100"/>
          <p14:tracePt t="44960" x="4510088" y="5386388"/>
          <p14:tracePt t="44977" x="4548188" y="5410200"/>
          <p14:tracePt t="44993" x="4572000" y="5419725"/>
          <p14:tracePt t="45010" x="4595813" y="5434013"/>
          <p14:tracePt t="45027" x="4619625" y="5443538"/>
          <p14:tracePt t="45043" x="4629150" y="5448300"/>
          <p14:tracePt t="45060" x="4638675" y="54483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Loop: while, for, do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2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4"/>
    </mc:Choice>
    <mc:Fallback xmlns="">
      <p:transition spd="slow" advTm="532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108" x="2543175" y="4962525"/>
          <p14:tracePt t="1115" x="2514600" y="4972050"/>
          <p14:tracePt t="1122" x="2471738" y="4976813"/>
          <p14:tracePt t="1133" x="2409825" y="4995863"/>
          <p14:tracePt t="1149" x="2314575" y="5029200"/>
          <p14:tracePt t="1166" x="2190750" y="5072063"/>
          <p14:tracePt t="1182" x="2128838" y="5100638"/>
          <p14:tracePt t="1216" x="2009775" y="5143500"/>
          <p14:tracePt t="1249" x="1919288" y="5162550"/>
          <p14:tracePt t="1266" x="1876425" y="5162550"/>
          <p14:tracePt t="1283" x="1809750" y="5167313"/>
          <p14:tracePt t="1299" x="1757363" y="5167313"/>
          <p14:tracePt t="1316" x="1700213" y="5181600"/>
          <p14:tracePt t="1332" x="1619250" y="5181600"/>
          <p14:tracePt t="1349" x="1504950" y="5181600"/>
          <p14:tracePt t="1366" x="1423988" y="5181600"/>
          <p14:tracePt t="1382" x="1366838" y="5181600"/>
          <p14:tracePt t="1399" x="1309688" y="5181600"/>
          <p14:tracePt t="1416" x="1233488" y="5186363"/>
          <p14:tracePt t="1433" x="1190625" y="5186363"/>
          <p14:tracePt t="1449" x="1166813" y="5186363"/>
          <p14:tracePt t="1466" x="1152525" y="5186363"/>
          <p14:tracePt t="1482" x="1147763" y="5186363"/>
          <p14:tracePt t="1541" x="1157288" y="5186363"/>
          <p14:tracePt t="1548" x="1162050" y="5191125"/>
          <p14:tracePt t="1555" x="1171575" y="5191125"/>
          <p14:tracePt t="1566" x="1185863" y="5200650"/>
          <p14:tracePt t="1582" x="1228725" y="5205413"/>
          <p14:tracePt t="1599" x="1366838" y="5233988"/>
          <p14:tracePt t="1616" x="1490663" y="5253038"/>
          <p14:tracePt t="1632" x="1595438" y="5267325"/>
          <p14:tracePt t="1649" x="1719263" y="5267325"/>
          <p14:tracePt t="1665" x="1943100" y="5267325"/>
          <p14:tracePt t="1682" x="2057400" y="5257800"/>
          <p14:tracePt t="1699" x="2162175" y="5248275"/>
          <p14:tracePt t="1716" x="2257425" y="5243513"/>
          <p14:tracePt t="1732" x="2286000" y="5243513"/>
          <p14:tracePt t="1749" x="2305050" y="5243513"/>
          <p14:tracePt t="1766" x="2309813" y="5243513"/>
          <p14:tracePt t="1782" x="2319338" y="5243513"/>
          <p14:tracePt t="1799" x="2324100" y="5243513"/>
          <p14:tracePt t="1816" x="2333625" y="5243513"/>
          <p14:tracePt t="1832" x="2352675" y="5243513"/>
          <p14:tracePt t="1849" x="2386013" y="5248275"/>
          <p14:tracePt t="1866" x="2424113" y="5262563"/>
          <p14:tracePt t="1882" x="2447925" y="5262563"/>
          <p14:tracePt t="1900" x="2466975" y="5267325"/>
          <p14:tracePt t="1916" x="2481263" y="5267325"/>
          <p14:tracePt t="1932" x="2486025" y="5267325"/>
          <p14:tracePt t="1949" x="2495550" y="5267325"/>
          <p14:tracePt t="1966" x="2490788" y="5276850"/>
          <p14:tracePt t="1982" x="2438400" y="5295900"/>
          <p14:tracePt t="1999" x="2309813" y="5338763"/>
          <p14:tracePt t="2016" x="2166938" y="5391150"/>
          <p14:tracePt t="2032" x="1995488" y="5434013"/>
          <p14:tracePt t="2049" x="1947863" y="5443538"/>
          <p14:tracePt t="2066" x="1933575" y="5443538"/>
          <p14:tracePt t="2083" x="1924050" y="5448300"/>
          <p14:tracePt t="2116" x="1928813" y="5448300"/>
          <p14:tracePt t="2132" x="1966913" y="5448300"/>
          <p14:tracePt t="2149" x="2124075" y="5424488"/>
          <p14:tracePt t="2166" x="2271713" y="5419725"/>
          <p14:tracePt t="2182" x="2419350" y="5400675"/>
          <p14:tracePt t="2199" x="2586038" y="5372100"/>
          <p14:tracePt t="2216" x="2867025" y="5329238"/>
          <p14:tracePt t="2232" x="3005138" y="5310188"/>
          <p14:tracePt t="2249" x="3119438" y="5295900"/>
          <p14:tracePt t="2266" x="3209925" y="5286375"/>
          <p14:tracePt t="2282" x="3262313" y="5286375"/>
          <p14:tracePt t="2299" x="3281363" y="5286375"/>
          <p14:tracePt t="2315" x="3286125" y="5286375"/>
          <p14:tracePt t="2612" x="3319463" y="5286375"/>
          <p14:tracePt t="2619" x="3390900" y="5291138"/>
          <p14:tracePt t="2627" x="3476625" y="5300663"/>
          <p14:tracePt t="2635" x="3586163" y="5300663"/>
          <p14:tracePt t="2649" x="3862388" y="5310188"/>
          <p14:tracePt t="2666" x="4138613" y="5310188"/>
          <p14:tracePt t="2699" x="4633913" y="5305425"/>
          <p14:tracePt t="2732" x="5024438" y="5286375"/>
          <p14:tracePt t="2749" x="5081588" y="5286375"/>
          <p14:tracePt t="2766" x="5119688" y="5286375"/>
          <p14:tracePt t="2782" x="5138738" y="5286375"/>
          <p14:tracePt t="2799" x="5143500" y="5286375"/>
          <p14:tracePt t="2832" x="5153025" y="5286375"/>
          <p14:tracePt t="3024" x="5267325" y="5253038"/>
          <p14:tracePt t="3032" x="5381625" y="5224463"/>
          <p14:tracePt t="3039" x="5510213" y="5186363"/>
          <p14:tracePt t="3049" x="5691188" y="5138738"/>
          <p14:tracePt t="3067" x="6005513" y="5057775"/>
          <p14:tracePt t="3082" x="6276975" y="5005388"/>
          <p14:tracePt t="3099" x="6400800" y="5005388"/>
          <p14:tracePt t="3115" x="6491288" y="5005388"/>
          <p14:tracePt t="3132" x="6534150" y="5005388"/>
          <p14:tracePt t="3149" x="6557963" y="5010150"/>
          <p14:tracePt t="3165" x="6567488" y="5010150"/>
          <p14:tracePt t="3182" x="6572250" y="5010150"/>
          <p14:tracePt t="3199" x="6581775" y="5010150"/>
          <p14:tracePt t="3216" x="6586538" y="5010150"/>
          <p14:tracePt t="3249" x="6591300" y="5010150"/>
          <p14:tracePt t="3281" x="6591300" y="5014913"/>
          <p14:tracePt t="3288" x="6591300" y="5019675"/>
          <p14:tracePt t="3299" x="6577013" y="5029200"/>
          <p14:tracePt t="3315" x="6481763" y="5072063"/>
          <p14:tracePt t="3332" x="5772150" y="5210175"/>
          <p14:tracePt t="3349" x="5029200" y="5286375"/>
          <p14:tracePt t="3366" x="4248150" y="5348288"/>
          <p14:tracePt t="3383" x="3224213" y="5376863"/>
          <p14:tracePt t="3399" x="2852738" y="5372100"/>
          <p14:tracePt t="3416" x="2643188" y="5353050"/>
          <p14:tracePt t="3432" x="2528888" y="5338763"/>
          <p14:tracePt t="3449" x="2495550" y="5314950"/>
          <p14:tracePt t="3466" x="2495550" y="5305425"/>
          <p14:tracePt t="3648" x="2395538" y="5295900"/>
          <p14:tracePt t="3655" x="2257425" y="5286375"/>
          <p14:tracePt t="3665" x="2100263" y="5286375"/>
          <p14:tracePt t="3682" x="1866900" y="5276850"/>
          <p14:tracePt t="3699" x="1557338" y="5267325"/>
          <p14:tracePt t="3715" x="1400175" y="5267325"/>
          <p14:tracePt t="3732" x="1290638" y="5257800"/>
          <p14:tracePt t="3749" x="1195388" y="5253038"/>
          <p14:tracePt t="3766" x="1104900" y="5253038"/>
          <p14:tracePt t="3782" x="1066800" y="5253038"/>
          <p14:tracePt t="3799" x="1052513" y="5253038"/>
          <p14:tracePt t="3816" x="1042988" y="5253038"/>
          <p14:tracePt t="3849" x="1047750" y="5253038"/>
          <p14:tracePt t="3866" x="1085850" y="5248275"/>
          <p14:tracePt t="3882" x="1295400" y="5229225"/>
          <p14:tracePt t="3899" x="1514475" y="5219700"/>
          <p14:tracePt t="3915" x="1762125" y="5210175"/>
          <p14:tracePt t="3932" x="2019300" y="5200650"/>
          <p14:tracePt t="3949" x="2343150" y="5162550"/>
          <p14:tracePt t="3966" x="2519363" y="5138738"/>
          <p14:tracePt t="3982" x="2638425" y="5105400"/>
          <p14:tracePt t="3999" x="2681288" y="5091113"/>
          <p14:tracePt t="4015" x="2705100" y="5081588"/>
          <p14:tracePt t="4032" x="2714625" y="5081588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</a:t>
            </a:r>
            <a:endParaRPr lang="ko-KR" altLang="en-US" smtClean="0"/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1603375" y="1268413"/>
            <a:ext cx="6878017" cy="4968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java.util.Scanner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If_2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Scanner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scanner = new Scanner(System.in);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testScore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scanner.nextInt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char grade;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testScore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&gt;=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90 )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grade = 'A';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grade = 'F';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("Grade = " + grade);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scanner.close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15"/>
    </mc:Choice>
    <mc:Fallback xmlns="">
      <p:transition spd="slow" advTm="4541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08" x="4581525" y="5334000"/>
          <p14:tracePt t="616" x="4491038" y="5143500"/>
          <p14:tracePt t="624" x="4414838" y="4953000"/>
          <p14:tracePt t="638" x="4310063" y="4724400"/>
          <p14:tracePt t="655" x="4243388" y="4610100"/>
          <p14:tracePt t="672" x="4162425" y="4529138"/>
          <p14:tracePt t="689" x="4076700" y="4419600"/>
          <p14:tracePt t="721" x="4024313" y="4333875"/>
          <p14:tracePt t="755" x="4005263" y="4310063"/>
          <p14:tracePt t="969" x="3981450" y="4229100"/>
          <p14:tracePt t="976" x="3952875" y="4138613"/>
          <p14:tracePt t="988" x="3924300" y="4048125"/>
          <p14:tracePt t="1005" x="3819525" y="3595688"/>
          <p14:tracePt t="1022" x="3781425" y="3438525"/>
          <p14:tracePt t="1039" x="3752850" y="3214688"/>
          <p14:tracePt t="1055" x="3729038" y="3024188"/>
          <p14:tracePt t="1072" x="3695700" y="2828925"/>
          <p14:tracePt t="1088" x="3676650" y="2714625"/>
          <p14:tracePt t="1105" x="3662363" y="2633663"/>
          <p14:tracePt t="1122" x="3657600" y="2586038"/>
          <p14:tracePt t="1138" x="3657600" y="2576513"/>
          <p14:tracePt t="1155" x="3657600" y="2571750"/>
          <p14:tracePt t="1409" x="3652838" y="2562225"/>
          <p14:tracePt t="1416" x="3643313" y="2552700"/>
          <p14:tracePt t="1423" x="3633788" y="2538413"/>
          <p14:tracePt t="1438" x="3619500" y="2514600"/>
          <p14:tracePt t="1455" x="3605213" y="2500313"/>
          <p14:tracePt t="1472" x="3590925" y="2486025"/>
          <p14:tracePt t="1488" x="3581400" y="2476500"/>
          <p14:tracePt t="1505" x="3557588" y="2452688"/>
          <p14:tracePt t="1521" x="3538538" y="2438400"/>
          <p14:tracePt t="1538" x="3524250" y="2414588"/>
          <p14:tracePt t="1555" x="3505200" y="2386013"/>
          <p14:tracePt t="1572" x="3490913" y="2362200"/>
          <p14:tracePt t="1588" x="3486150" y="2352675"/>
          <p14:tracePt t="1605" x="3481388" y="2333625"/>
          <p14:tracePt t="1622" x="3481388" y="2309813"/>
          <p14:tracePt t="1638" x="3481388" y="2286000"/>
          <p14:tracePt t="1655" x="3481388" y="2276475"/>
          <p14:tracePt t="1672" x="3481388" y="2266950"/>
          <p14:tracePt t="1754" x="3476625" y="2266950"/>
          <p14:tracePt t="1761" x="3471863" y="2266950"/>
          <p14:tracePt t="1772" x="3462338" y="2271713"/>
          <p14:tracePt t="1788" x="3424238" y="2295525"/>
          <p14:tracePt t="1805" x="3276600" y="2338388"/>
          <p14:tracePt t="1821" x="3171825" y="2362200"/>
          <p14:tracePt t="1838" x="3100388" y="2366963"/>
          <p14:tracePt t="1855" x="3048000" y="2362200"/>
          <p14:tracePt t="1872" x="3000375" y="2324100"/>
          <p14:tracePt t="1889" x="2967038" y="2276475"/>
          <p14:tracePt t="1905" x="2947988" y="2228850"/>
          <p14:tracePt t="1922" x="2919413" y="2176463"/>
          <p14:tracePt t="1938" x="2914650" y="2124075"/>
          <p14:tracePt t="1955" x="2914650" y="2052638"/>
          <p14:tracePt t="1971" x="2919413" y="1962150"/>
          <p14:tracePt t="1988" x="2947988" y="1862138"/>
          <p14:tracePt t="2005" x="2957513" y="1819275"/>
          <p14:tracePt t="2021" x="2976563" y="1790700"/>
          <p14:tracePt t="2038" x="2995613" y="1771650"/>
          <p14:tracePt t="2055" x="3067050" y="1738313"/>
          <p14:tracePt t="2071" x="3152775" y="1714500"/>
          <p14:tracePt t="2088" x="3233738" y="1709738"/>
          <p14:tracePt t="2105" x="3319463" y="1709738"/>
          <p14:tracePt t="2121" x="3362325" y="1719263"/>
          <p14:tracePt t="2138" x="3390900" y="1728788"/>
          <p14:tracePt t="2155" x="3424238" y="1747838"/>
          <p14:tracePt t="2172" x="3443288" y="1766888"/>
          <p14:tracePt t="2188" x="3457575" y="1781175"/>
          <p14:tracePt t="2205" x="3471863" y="1819275"/>
          <p14:tracePt t="2221" x="3476625" y="1871663"/>
          <p14:tracePt t="2238" x="3476625" y="1928813"/>
          <p14:tracePt t="2255" x="3476625" y="1957388"/>
          <p14:tracePt t="2272" x="3476625" y="1981200"/>
          <p14:tracePt t="2288" x="3476625" y="1995488"/>
          <p14:tracePt t="2305" x="3476625" y="2019300"/>
          <p14:tracePt t="2322" x="3476625" y="2033588"/>
          <p14:tracePt t="2338" x="3467100" y="2057400"/>
          <p14:tracePt t="2355" x="3452813" y="2105025"/>
          <p14:tracePt t="2371" x="3438525" y="2133600"/>
          <p14:tracePt t="2388" x="3429000" y="2157413"/>
          <p14:tracePt t="2405" x="3409950" y="2185988"/>
          <p14:tracePt t="2422" x="3362325" y="2224088"/>
          <p14:tracePt t="2438" x="3290888" y="2243138"/>
          <p14:tracePt t="2455" x="3195638" y="2262188"/>
          <p14:tracePt t="2472" x="3114675" y="2257425"/>
          <p14:tracePt t="2488" x="3033713" y="2214563"/>
          <p14:tracePt t="2505" x="2995613" y="2176463"/>
          <p14:tracePt t="2522" x="2962275" y="2138363"/>
          <p14:tracePt t="2538" x="2924175" y="2028825"/>
          <p14:tracePt t="2555" x="2928938" y="1881188"/>
          <p14:tracePt t="2571" x="2952750" y="1766888"/>
          <p14:tracePt t="2588" x="2990850" y="1700213"/>
          <p14:tracePt t="2605" x="3067050" y="1638300"/>
          <p14:tracePt t="2621" x="3143250" y="1595438"/>
          <p14:tracePt t="2638" x="3219450" y="1576388"/>
          <p14:tracePt t="2655" x="3267075" y="1571625"/>
          <p14:tracePt t="2671" x="3328988" y="1571625"/>
          <p14:tracePt t="2688" x="3376613" y="1595438"/>
          <p14:tracePt t="2705" x="3419475" y="1624013"/>
          <p14:tracePt t="2722" x="3486150" y="1681163"/>
          <p14:tracePt t="2738" x="3529013" y="1719263"/>
          <p14:tracePt t="2755" x="3567113" y="1762125"/>
          <p14:tracePt t="2771" x="3590925" y="1790700"/>
          <p14:tracePt t="2788" x="3614738" y="1838325"/>
          <p14:tracePt t="2805" x="3614738" y="1876425"/>
          <p14:tracePt t="2822" x="3614738" y="1933575"/>
          <p14:tracePt t="2838" x="3605213" y="1995488"/>
          <p14:tracePt t="2855" x="3552825" y="2109788"/>
          <p14:tracePt t="2872" x="3519488" y="2157413"/>
          <p14:tracePt t="2888" x="3481388" y="2190750"/>
          <p14:tracePt t="2905" x="3419475" y="2238375"/>
          <p14:tracePt t="2921" x="3348038" y="2271713"/>
          <p14:tracePt t="2938" x="3267075" y="2286000"/>
          <p14:tracePt t="2955" x="3176588" y="2286000"/>
          <p14:tracePt t="2972" x="3090863" y="2276475"/>
          <p14:tracePt t="2988" x="3052763" y="2243138"/>
          <p14:tracePt t="3005" x="3014663" y="2185988"/>
          <p14:tracePt t="3021" x="2976563" y="2090738"/>
          <p14:tracePt t="3038" x="2967038" y="1962150"/>
          <p14:tracePt t="3055" x="2990850" y="1814513"/>
          <p14:tracePt t="3073" x="3033713" y="1685925"/>
          <p14:tracePt t="3088" x="3081338" y="1614488"/>
          <p14:tracePt t="3105" x="3157538" y="1562100"/>
          <p14:tracePt t="3121" x="3205163" y="1557338"/>
          <p14:tracePt t="3138" x="3252788" y="1581150"/>
          <p14:tracePt t="3155" x="3333750" y="1700213"/>
          <p14:tracePt t="3171" x="3371850" y="1809750"/>
          <p14:tracePt t="3188" x="3400425" y="1957388"/>
          <p14:tracePt t="3205" x="3414713" y="2081213"/>
          <p14:tracePt t="3222" x="3414713" y="2166938"/>
          <p14:tracePt t="3238" x="3409950" y="2205038"/>
          <p14:tracePt t="3255" x="3395663" y="2228850"/>
          <p14:tracePt t="3271" x="3390900" y="2243138"/>
          <p14:tracePt t="3288" x="3386138" y="2257425"/>
          <p14:tracePt t="3305" x="3386138" y="2262188"/>
          <p14:tracePt t="3321" x="3386138" y="2266950"/>
          <p14:tracePt t="3368" x="3386138" y="2271713"/>
          <p14:tracePt t="4507" x="3429000" y="2276475"/>
          <p14:tracePt t="4513" x="3505200" y="2286000"/>
          <p14:tracePt t="4521" x="3586163" y="2286000"/>
          <p14:tracePt t="4538" x="3786188" y="2305050"/>
          <p14:tracePt t="4555" x="3962400" y="2324100"/>
          <p14:tracePt t="4572" x="4281488" y="2386013"/>
          <p14:tracePt t="4588" x="4481513" y="2433638"/>
          <p14:tracePt t="4621" x="4824413" y="2514600"/>
          <p14:tracePt t="4655" x="5167313" y="2586038"/>
          <p14:tracePt t="4671" x="5281613" y="2609850"/>
          <p14:tracePt t="4688" x="5372100" y="2614613"/>
          <p14:tracePt t="4705" x="5491163" y="2633663"/>
          <p14:tracePt t="4721" x="5538788" y="2633663"/>
          <p14:tracePt t="4738" x="5581650" y="2633663"/>
          <p14:tracePt t="4755" x="5638800" y="2633663"/>
          <p14:tracePt t="4771" x="5657850" y="2633663"/>
          <p14:tracePt t="4788" x="5667375" y="2633663"/>
          <p14:tracePt t="4991" x="5743575" y="2624138"/>
          <p14:tracePt t="4998" x="5867400" y="2605088"/>
          <p14:tracePt t="5005" x="5981700" y="2586038"/>
          <p14:tracePt t="5021" x="6162675" y="2557463"/>
          <p14:tracePt t="5038" x="6296025" y="2533650"/>
          <p14:tracePt t="5055" x="6415088" y="2505075"/>
          <p14:tracePt t="5071" x="6529388" y="2500313"/>
          <p14:tracePt t="5088" x="6581775" y="2500313"/>
          <p14:tracePt t="5105" x="6610350" y="2500313"/>
          <p14:tracePt t="5121" x="6634163" y="2509838"/>
          <p14:tracePt t="5138" x="6662738" y="2509838"/>
          <p14:tracePt t="5155" x="6691313" y="2509838"/>
          <p14:tracePt t="5171" x="6719888" y="2509838"/>
          <p14:tracePt t="5188" x="6777038" y="2505075"/>
          <p14:tracePt t="5205" x="6810375" y="2505075"/>
          <p14:tracePt t="5221" x="6848475" y="2495550"/>
          <p14:tracePt t="5238" x="6867525" y="2495550"/>
          <p14:tracePt t="5254" x="6900863" y="2495550"/>
          <p14:tracePt t="5271" x="6924675" y="2495550"/>
          <p14:tracePt t="5288" x="6943725" y="2495550"/>
          <p14:tracePt t="5305" x="6972300" y="2495550"/>
          <p14:tracePt t="5321" x="7010400" y="2500313"/>
          <p14:tracePt t="5338" x="7034213" y="2500313"/>
          <p14:tracePt t="5354" x="7043738" y="2505075"/>
          <p14:tracePt t="5372" x="7062788" y="2505075"/>
          <p14:tracePt t="5388" x="7067550" y="2505075"/>
          <p14:tracePt t="5405" x="7072313" y="2505075"/>
          <p14:tracePt t="5468" x="7062788" y="2505075"/>
          <p14:tracePt t="5474" x="7043738" y="2505075"/>
          <p14:tracePt t="5488" x="7000875" y="2505075"/>
          <p14:tracePt t="5505" x="6843713" y="2519363"/>
          <p14:tracePt t="5521" x="6738938" y="2528888"/>
          <p14:tracePt t="5538" x="6615113" y="2543175"/>
          <p14:tracePt t="5555" x="6434138" y="2562225"/>
          <p14:tracePt t="5571" x="6348413" y="2576513"/>
          <p14:tracePt t="5588" x="6296025" y="2576513"/>
          <p14:tracePt t="5605" x="6262688" y="2576513"/>
          <p14:tracePt t="5621" x="6234113" y="2576513"/>
          <p14:tracePt t="5638" x="6229350" y="2576513"/>
          <p14:tracePt t="5671" x="6229350" y="2571750"/>
          <p14:tracePt t="5688" x="6272213" y="2547938"/>
          <p14:tracePt t="5704" x="6300788" y="2538413"/>
          <p14:tracePt t="5721" x="6329363" y="2524125"/>
          <p14:tracePt t="5738" x="6348413" y="2514600"/>
          <p14:tracePt t="5754" x="6362700" y="2509838"/>
          <p14:tracePt t="5771" x="6367463" y="2509838"/>
          <p14:tracePt t="5788" x="6372225" y="2509838"/>
          <p14:tracePt t="5821" x="6362700" y="2514600"/>
          <p14:tracePt t="5838" x="6338888" y="2519363"/>
          <p14:tracePt t="5854" x="6319838" y="2528888"/>
          <p14:tracePt t="5871" x="6300788" y="2533650"/>
          <p14:tracePt t="5888" x="6296025" y="2533650"/>
          <p14:tracePt t="5915" x="6305550" y="2533650"/>
          <p14:tracePt t="5923" x="6324600" y="2533650"/>
          <p14:tracePt t="5938" x="6386513" y="2533650"/>
          <p14:tracePt t="5955" x="6457950" y="2519363"/>
          <p14:tracePt t="5971" x="6538913" y="2509838"/>
          <p14:tracePt t="5988" x="6657975" y="2495550"/>
          <p14:tracePt t="6005" x="6729413" y="2486025"/>
          <p14:tracePt t="6021" x="6796088" y="2481263"/>
          <p14:tracePt t="6038" x="6838950" y="2481263"/>
          <p14:tracePt t="6055" x="6877050" y="2476500"/>
          <p14:tracePt t="6071" x="6900863" y="2476500"/>
          <p14:tracePt t="6088" x="6919913" y="2476500"/>
          <p14:tracePt t="6104" x="6929438" y="2476500"/>
          <p14:tracePt t="6121" x="6938963" y="2476500"/>
          <p14:tracePt t="6138" x="6948488" y="2476500"/>
          <p14:tracePt t="6171" x="6953250" y="2476500"/>
          <p14:tracePt t="6562" x="6910388" y="2509838"/>
          <p14:tracePt t="6568" x="6848475" y="2562225"/>
          <p14:tracePt t="6575" x="6777038" y="2619375"/>
          <p14:tracePt t="6588" x="6705600" y="2662238"/>
          <p14:tracePt t="6621" x="6477000" y="2800350"/>
          <p14:tracePt t="6654" x="6405563" y="2852738"/>
          <p14:tracePt t="6671" x="6376988" y="2867025"/>
          <p14:tracePt t="6688" x="6362700" y="2871788"/>
          <p14:tracePt t="6705" x="6353175" y="2881313"/>
          <p14:tracePt t="6721" x="6338888" y="2886075"/>
          <p14:tracePt t="6738" x="6319838" y="2890838"/>
          <p14:tracePt t="6754" x="6305550" y="2890838"/>
          <p14:tracePt t="6771" x="6296025" y="2890838"/>
          <p14:tracePt t="6788" x="6253163" y="2890838"/>
          <p14:tracePt t="6804" x="6219825" y="2890838"/>
          <p14:tracePt t="6821" x="6186488" y="2890838"/>
          <p14:tracePt t="6838" x="6153150" y="2905125"/>
          <p14:tracePt t="6854" x="6105525" y="2914650"/>
          <p14:tracePt t="6871" x="6067425" y="2938463"/>
          <p14:tracePt t="6888" x="6024563" y="2971800"/>
          <p14:tracePt t="6904" x="5953125" y="3019425"/>
          <p14:tracePt t="6921" x="5829300" y="3081338"/>
          <p14:tracePt t="6938" x="5776913" y="3095625"/>
          <p14:tracePt t="6954" x="5724525" y="3105150"/>
          <p14:tracePt t="6971" x="5681663" y="3105150"/>
          <p14:tracePt t="6988" x="5638800" y="3105150"/>
          <p14:tracePt t="7004" x="5600700" y="3090863"/>
          <p14:tracePt t="7021" x="5572125" y="3067050"/>
          <p14:tracePt t="7038" x="5519738" y="3009900"/>
          <p14:tracePt t="7054" x="5495925" y="2957513"/>
          <p14:tracePt t="7071" x="5491163" y="2876550"/>
          <p14:tracePt t="7088" x="5510213" y="2757488"/>
          <p14:tracePt t="7105" x="5567363" y="2614613"/>
          <p14:tracePt t="7121" x="5614988" y="2571750"/>
          <p14:tracePt t="7138" x="5681663" y="2528888"/>
          <p14:tracePt t="7154" x="5767388" y="2505075"/>
          <p14:tracePt t="7171" x="5862638" y="2505075"/>
          <p14:tracePt t="7188" x="5891213" y="2524125"/>
          <p14:tracePt t="7205" x="5924550" y="2547938"/>
          <p14:tracePt t="7221" x="5957888" y="2590800"/>
          <p14:tracePt t="7238" x="5976938" y="2628900"/>
          <p14:tracePt t="7254" x="5991225" y="2667000"/>
          <p14:tracePt t="7271" x="5991225" y="2695575"/>
          <p14:tracePt t="7288" x="5986463" y="2738438"/>
          <p14:tracePt t="7304" x="5967413" y="2771775"/>
          <p14:tracePt t="7321" x="5943600" y="2795588"/>
          <p14:tracePt t="7338" x="5905500" y="2833688"/>
          <p14:tracePt t="7354" x="5834063" y="2871788"/>
          <p14:tracePt t="7371" x="5772150" y="2886075"/>
          <p14:tracePt t="7388" x="5719763" y="2900363"/>
          <p14:tracePt t="7405" x="5657850" y="2905125"/>
          <p14:tracePt t="7421" x="5619750" y="2900363"/>
          <p14:tracePt t="7438" x="5586413" y="2890838"/>
          <p14:tracePt t="7454" x="5567363" y="2886075"/>
          <p14:tracePt t="7471" x="5557838" y="2886075"/>
          <p14:tracePt t="7488" x="5548313" y="2886075"/>
          <p14:tracePt t="7505" x="5543550" y="2886075"/>
          <p14:tracePt t="7521" x="5538788" y="2886075"/>
          <p14:tracePt t="7912" x="5529263" y="2900363"/>
          <p14:tracePt t="7920" x="5514975" y="2919413"/>
          <p14:tracePt t="7926" x="5505450" y="2928938"/>
          <p14:tracePt t="7938" x="5486400" y="2947988"/>
          <p14:tracePt t="7954" x="5429250" y="2986088"/>
          <p14:tracePt t="7988" x="5248275" y="3038475"/>
          <p14:tracePt t="8022" x="5162550" y="3009900"/>
          <p14:tracePt t="8038" x="5138738" y="2914650"/>
          <p14:tracePt t="8054" x="5129213" y="2814638"/>
          <p14:tracePt t="8071" x="5148263" y="2738438"/>
          <p14:tracePt t="8089" x="5205413" y="2662238"/>
          <p14:tracePt t="8104" x="5281613" y="2619375"/>
          <p14:tracePt t="8121" x="5367338" y="2586038"/>
          <p14:tracePt t="8138" x="5438775" y="2576513"/>
          <p14:tracePt t="8154" x="5553075" y="2581275"/>
          <p14:tracePt t="8171" x="5591175" y="2586038"/>
          <p14:tracePt t="8188" x="5614988" y="2600325"/>
          <p14:tracePt t="8205" x="5638800" y="2619375"/>
          <p14:tracePt t="8221" x="5653088" y="2657475"/>
          <p14:tracePt t="8238" x="5657850" y="2700338"/>
          <p14:tracePt t="8254" x="5657850" y="2747963"/>
          <p14:tracePt t="8271" x="5653088" y="2795588"/>
          <p14:tracePt t="8288" x="5638800" y="2809875"/>
          <p14:tracePt t="8304" x="5634038" y="2824163"/>
          <p14:tracePt t="8321" x="5634038" y="2828925"/>
          <p14:tracePt t="8338" x="5634038" y="2838450"/>
          <p14:tracePt t="8354" x="5634038" y="2843213"/>
          <p14:tracePt t="8371" x="5634038" y="2847975"/>
          <p14:tracePt t="8690" x="5634038" y="2852738"/>
          <p14:tracePt t="9028" x="5553075" y="2871788"/>
          <p14:tracePt t="9035" x="5424488" y="2900363"/>
          <p14:tracePt t="9042" x="5262563" y="2947988"/>
          <p14:tracePt t="9054" x="5105400" y="2990850"/>
          <p14:tracePt t="9071" x="4776788" y="3038475"/>
          <p14:tracePt t="9088" x="4595813" y="3048000"/>
          <p14:tracePt t="9104" x="4462463" y="3048000"/>
          <p14:tracePt t="9138" x="4281488" y="3076575"/>
          <p14:tracePt t="9172" x="4205288" y="3100388"/>
          <p14:tracePt t="9188" x="4167188" y="3109913"/>
          <p14:tracePt t="9204" x="4100513" y="3119438"/>
          <p14:tracePt t="9221" x="4062413" y="3128963"/>
          <p14:tracePt t="9238" x="4019550" y="3128963"/>
          <p14:tracePt t="9254" x="3971925" y="3124200"/>
          <p14:tracePt t="9271" x="3952875" y="3119438"/>
          <p14:tracePt t="9288" x="3929063" y="3109913"/>
          <p14:tracePt t="9304" x="3914775" y="3095625"/>
          <p14:tracePt t="9321" x="3890963" y="3076575"/>
          <p14:tracePt t="9337" x="3881438" y="3067050"/>
          <p14:tracePt t="9354" x="3852863" y="3052763"/>
          <p14:tracePt t="9371" x="3810000" y="3038475"/>
          <p14:tracePt t="9373" x="3771900" y="3033713"/>
          <p14:tracePt t="9388" x="3695700" y="3033713"/>
          <p14:tracePt t="9404" x="3624263" y="3033713"/>
          <p14:tracePt t="9421" x="3552825" y="3043238"/>
          <p14:tracePt t="9438" x="3462338" y="3043238"/>
          <p14:tracePt t="9454" x="3390900" y="3038475"/>
          <p14:tracePt t="9471" x="3305175" y="3024188"/>
          <p14:tracePt t="9488" x="3233738" y="2995613"/>
          <p14:tracePt t="9504" x="3157538" y="2952750"/>
          <p14:tracePt t="9521" x="3133725" y="2928938"/>
          <p14:tracePt t="9538" x="3109913" y="2900363"/>
          <p14:tracePt t="9554" x="3081338" y="2833688"/>
          <p14:tracePt t="9571" x="3067050" y="2738438"/>
          <p14:tracePt t="9588" x="3076575" y="2695575"/>
          <p14:tracePt t="9604" x="3114675" y="2647950"/>
          <p14:tracePt t="9621" x="3214688" y="2595563"/>
          <p14:tracePt t="9638" x="3381375" y="2547938"/>
          <p14:tracePt t="9654" x="3505200" y="2533650"/>
          <p14:tracePt t="9671" x="3629025" y="2533650"/>
          <p14:tracePt t="9688" x="3733800" y="2562225"/>
          <p14:tracePt t="9704" x="3762375" y="2581275"/>
          <p14:tracePt t="9721" x="3776663" y="2590800"/>
          <p14:tracePt t="9738" x="3790950" y="2614613"/>
          <p14:tracePt t="9754" x="3795713" y="2676525"/>
          <p14:tracePt t="9771" x="3781425" y="2719388"/>
          <p14:tracePt t="9788" x="3767138" y="2757488"/>
          <p14:tracePt t="9805" x="3748088" y="2790825"/>
          <p14:tracePt t="9821" x="3729038" y="2805113"/>
          <p14:tracePt t="9837" x="3724275" y="2814638"/>
          <p14:tracePt t="9854" x="3714750" y="2819400"/>
          <p14:tracePt t="9871" x="3705225" y="2828925"/>
          <p14:tracePt t="9888" x="3705225" y="2833688"/>
          <p14:tracePt t="9953" x="3705225" y="2838450"/>
          <p14:tracePt t="9982" x="3705225" y="2843213"/>
          <p14:tracePt t="10246" x="3676650" y="2900363"/>
          <p14:tracePt t="10253" x="3643313" y="2990850"/>
          <p14:tracePt t="10261" x="3586163" y="3086100"/>
          <p14:tracePt t="10287" x="3462338" y="3309938"/>
          <p14:tracePt t="10321" x="3343275" y="3457575"/>
          <p14:tracePt t="10337" x="3319463" y="3481388"/>
          <p14:tracePt t="10354" x="3309938" y="3505200"/>
          <p14:tracePt t="10371" x="3300413" y="3524250"/>
          <p14:tracePt t="10388" x="3290888" y="3538538"/>
          <p14:tracePt t="10404" x="3271838" y="3567113"/>
          <p14:tracePt t="10421" x="3252788" y="3609975"/>
          <p14:tracePt t="10438" x="3248025" y="3638550"/>
          <p14:tracePt t="10454" x="3243263" y="3648075"/>
          <p14:tracePt t="10471" x="3233738" y="3657600"/>
          <p14:tracePt t="10488" x="3233738" y="3667125"/>
          <p14:tracePt t="10504" x="3233738" y="3676650"/>
          <p14:tracePt t="10521" x="3233738" y="3686175"/>
          <p14:tracePt t="10537" x="3233738" y="3700463"/>
          <p14:tracePt t="10554" x="3224213" y="3719513"/>
          <p14:tracePt t="10571" x="3219450" y="3738563"/>
          <p14:tracePt t="10588" x="3214688" y="3748088"/>
          <p14:tracePt t="10604" x="3205163" y="3757613"/>
          <p14:tracePt t="10621" x="3195638" y="3767138"/>
          <p14:tracePt t="10638" x="3186113" y="3776663"/>
          <p14:tracePt t="10654" x="3162300" y="3781425"/>
          <p14:tracePt t="10671" x="3114675" y="3790950"/>
          <p14:tracePt t="10688" x="3067050" y="3800475"/>
          <p14:tracePt t="10704" x="3014663" y="3805238"/>
          <p14:tracePt t="10721" x="2962275" y="3805238"/>
          <p14:tracePt t="10738" x="2905125" y="3805238"/>
          <p14:tracePt t="10754" x="2867025" y="3805238"/>
          <p14:tracePt t="10771" x="2828925" y="3790950"/>
          <p14:tracePt t="10787" x="2800350" y="3781425"/>
          <p14:tracePt t="10804" x="2776538" y="3757613"/>
          <p14:tracePt t="10821" x="2762250" y="3733800"/>
          <p14:tracePt t="10837" x="2752725" y="3714750"/>
          <p14:tracePt t="10854" x="2752725" y="3667125"/>
          <p14:tracePt t="10871" x="2752725" y="3629025"/>
          <p14:tracePt t="10888" x="2757488" y="3595688"/>
          <p14:tracePt t="10904" x="2771775" y="3571875"/>
          <p14:tracePt t="10921" x="2795588" y="3538538"/>
          <p14:tracePt t="10937" x="2833688" y="3509963"/>
          <p14:tracePt t="10954" x="2886075" y="3490913"/>
          <p14:tracePt t="10971" x="2947988" y="3471863"/>
          <p14:tracePt t="10988" x="3038475" y="3471863"/>
          <p14:tracePt t="11004" x="3081338" y="3471863"/>
          <p14:tracePt t="11021" x="3119438" y="3476625"/>
          <p14:tracePt t="11038" x="3162300" y="3490913"/>
          <p14:tracePt t="11054" x="3176588" y="3495675"/>
          <p14:tracePt t="11071" x="3186113" y="3500438"/>
          <p14:tracePt t="11087" x="3195638" y="3519488"/>
          <p14:tracePt t="11104" x="3209925" y="3576638"/>
          <p14:tracePt t="11121" x="3205163" y="3624263"/>
          <p14:tracePt t="11137" x="3195638" y="3671888"/>
          <p14:tracePt t="11154" x="3167063" y="3709988"/>
          <p14:tracePt t="11171" x="3100388" y="3762375"/>
          <p14:tracePt t="11188" x="3033713" y="3790950"/>
          <p14:tracePt t="11204" x="2971800" y="3810000"/>
          <p14:tracePt t="11221" x="2900363" y="3819525"/>
          <p14:tracePt t="11237" x="2871788" y="3819525"/>
          <p14:tracePt t="11254" x="2843213" y="3810000"/>
          <p14:tracePt t="11271" x="2819400" y="3771900"/>
          <p14:tracePt t="11288" x="2790825" y="3662363"/>
          <p14:tracePt t="11304" x="2790825" y="3595688"/>
          <p14:tracePt t="11321" x="2790825" y="3548063"/>
          <p14:tracePt t="11337" x="2795588" y="3514725"/>
          <p14:tracePt t="11354" x="2824163" y="3486150"/>
          <p14:tracePt t="11371" x="2871788" y="3467100"/>
          <p14:tracePt t="11387" x="2943225" y="3452813"/>
          <p14:tracePt t="11404" x="3062288" y="3448050"/>
          <p14:tracePt t="11421" x="3109913" y="3462338"/>
          <p14:tracePt t="11437" x="3143250" y="3486150"/>
          <p14:tracePt t="11454" x="3176588" y="3524250"/>
          <p14:tracePt t="11471" x="3214688" y="3633788"/>
          <p14:tracePt t="11488" x="3219450" y="3686175"/>
          <p14:tracePt t="11504" x="3219450" y="3714750"/>
          <p14:tracePt t="11521" x="3209925" y="3738563"/>
          <p14:tracePt t="11537" x="3200400" y="3748088"/>
          <p14:tracePt t="11699" x="3276600" y="3743325"/>
          <p14:tracePt t="11706" x="3343275" y="3733800"/>
          <p14:tracePt t="11714" x="3409950" y="3733800"/>
          <p14:tracePt t="11721" x="3476625" y="3729038"/>
          <p14:tracePt t="11738" x="3638550" y="3700463"/>
          <p14:tracePt t="11754" x="3771900" y="3686175"/>
          <p14:tracePt t="11771" x="3886200" y="3667125"/>
          <p14:tracePt t="11787" x="3995738" y="3662363"/>
          <p14:tracePt t="11804" x="4043363" y="3662363"/>
          <p14:tracePt t="11821" x="4086225" y="3662363"/>
          <p14:tracePt t="11838" x="4133850" y="3662363"/>
          <p14:tracePt t="11854" x="4162425" y="3662363"/>
          <p14:tracePt t="11871" x="4191000" y="3662363"/>
          <p14:tracePt t="11887" x="4229100" y="3652838"/>
          <p14:tracePt t="11904" x="4276725" y="3643313"/>
          <p14:tracePt t="11921" x="4295775" y="3643313"/>
          <p14:tracePt t="11937" x="4319588" y="3643313"/>
          <p14:tracePt t="11954" x="4333875" y="3633788"/>
          <p14:tracePt t="11971" x="4352925" y="3624263"/>
          <p14:tracePt t="11987" x="4367213" y="3619500"/>
          <p14:tracePt t="12004" x="4376738" y="3614738"/>
          <p14:tracePt t="12021" x="4400550" y="3600450"/>
          <p14:tracePt t="12037" x="4405313" y="3600450"/>
          <p14:tracePt t="12054" x="4410075" y="3600450"/>
          <p14:tracePt t="12071" x="4414838" y="3600450"/>
          <p14:tracePt t="12176" x="4414838" y="3605213"/>
          <p14:tracePt t="12191" x="4414838" y="3609975"/>
          <p14:tracePt t="12198" x="4414838" y="3614738"/>
          <p14:tracePt t="12205" x="4414838" y="3629025"/>
          <p14:tracePt t="12221" x="4410075" y="3648075"/>
          <p14:tracePt t="12237" x="4400550" y="3657600"/>
          <p14:tracePt t="12254" x="4391025" y="3681413"/>
          <p14:tracePt t="12271" x="4352925" y="3709988"/>
          <p14:tracePt t="12287" x="4314825" y="3729038"/>
          <p14:tracePt t="12304" x="4276725" y="3743325"/>
          <p14:tracePt t="12321" x="4229100" y="3757613"/>
          <p14:tracePt t="12337" x="4157663" y="3762375"/>
          <p14:tracePt t="12354" x="4114800" y="3762375"/>
          <p14:tracePt t="12371" x="4081463" y="3762375"/>
          <p14:tracePt t="12388" x="4052888" y="3762375"/>
          <p14:tracePt t="12404" x="4019550" y="3762375"/>
          <p14:tracePt t="12421" x="4000500" y="3762375"/>
          <p14:tracePt t="12437" x="3976688" y="3762375"/>
          <p14:tracePt t="12454" x="3938588" y="3767138"/>
          <p14:tracePt t="12471" x="3900488" y="3767138"/>
          <p14:tracePt t="12487" x="3871913" y="3767138"/>
          <p14:tracePt t="12504" x="3852863" y="3767138"/>
          <p14:tracePt t="12521" x="3819525" y="3767138"/>
          <p14:tracePt t="12537" x="3800475" y="3767138"/>
          <p14:tracePt t="12554" x="3771900" y="3762375"/>
          <p14:tracePt t="12571" x="3738563" y="3757613"/>
          <p14:tracePt t="12587" x="3671888" y="3733800"/>
          <p14:tracePt t="12604" x="3600450" y="3719513"/>
          <p14:tracePt t="12621" x="3500438" y="3690938"/>
          <p14:tracePt t="12638" x="3381375" y="3652838"/>
          <p14:tracePt t="12654" x="3305175" y="3629025"/>
          <p14:tracePt t="12671" x="3214688" y="3624263"/>
          <p14:tracePt t="12687" x="3133725" y="3614738"/>
          <p14:tracePt t="12704" x="3014663" y="3600450"/>
          <p14:tracePt t="12721" x="2971800" y="3586163"/>
          <p14:tracePt t="12737" x="2933700" y="3576638"/>
          <p14:tracePt t="12754" x="2905125" y="3562350"/>
          <p14:tracePt t="12771" x="2876550" y="3552825"/>
          <p14:tracePt t="12787" x="2867025" y="3548063"/>
          <p14:tracePt t="12804" x="2862263" y="3543300"/>
          <p14:tracePt t="12821" x="2852738" y="3543300"/>
          <p14:tracePt t="12837" x="2847975" y="3543300"/>
          <p14:tracePt t="12940" x="2862263" y="3548063"/>
          <p14:tracePt t="12947" x="2886075" y="3552825"/>
          <p14:tracePt t="12954" x="2947988" y="3581400"/>
          <p14:tracePt t="12970" x="3076575" y="3624263"/>
          <p14:tracePt t="12987" x="3195638" y="3681413"/>
          <p14:tracePt t="13004" x="3305175" y="3733800"/>
          <p14:tracePt t="13021" x="3438525" y="3781425"/>
          <p14:tracePt t="13037" x="3524250" y="3810000"/>
          <p14:tracePt t="13054" x="3576638" y="3824288"/>
          <p14:tracePt t="13071" x="3624263" y="3848100"/>
          <p14:tracePt t="13087" x="3652838" y="3852863"/>
          <p14:tracePt t="13104" x="3676650" y="3857625"/>
          <p14:tracePt t="13121" x="3695700" y="3871913"/>
          <p14:tracePt t="13137" x="3729038" y="3881438"/>
          <p14:tracePt t="13154" x="3752850" y="3886200"/>
          <p14:tracePt t="13171" x="3776663" y="3895725"/>
          <p14:tracePt t="13188" x="3795713" y="3905250"/>
          <p14:tracePt t="13204" x="3824288" y="3905250"/>
          <p14:tracePt t="13221" x="3829050" y="3905250"/>
          <p14:tracePt t="13237" x="3833813" y="3905250"/>
          <p14:tracePt t="13254" x="3843338" y="3914775"/>
          <p14:tracePt t="13271" x="3852863" y="3924300"/>
          <p14:tracePt t="13287" x="3857625" y="3938588"/>
          <p14:tracePt t="13304" x="3857625" y="3971925"/>
          <p14:tracePt t="13321" x="3824288" y="4048125"/>
          <p14:tracePt t="13337" x="3790950" y="4095750"/>
          <p14:tracePt t="13354" x="3748088" y="4129088"/>
          <p14:tracePt t="13371" x="3695700" y="4162425"/>
          <p14:tracePt t="13372" x="3667125" y="4176713"/>
          <p14:tracePt t="13387" x="3581400" y="4191000"/>
          <p14:tracePt t="13404" x="3514725" y="4191000"/>
          <p14:tracePt t="13421" x="3448050" y="4167188"/>
          <p14:tracePt t="13437" x="3362325" y="4114800"/>
          <p14:tracePt t="13454" x="3324225" y="4062413"/>
          <p14:tracePt t="13471" x="3295650" y="4019550"/>
          <p14:tracePt t="13487" x="3271838" y="3990975"/>
          <p14:tracePt t="13504" x="3262313" y="3957638"/>
          <p14:tracePt t="13520" x="3252788" y="3919538"/>
          <p14:tracePt t="13537" x="3257550" y="3867150"/>
          <p14:tracePt t="13554" x="3271838" y="3786188"/>
          <p14:tracePt t="13571" x="3324225" y="3709988"/>
          <p14:tracePt t="13587" x="3381375" y="3667125"/>
          <p14:tracePt t="13604" x="3457575" y="3643313"/>
          <p14:tracePt t="13621" x="3567113" y="3662363"/>
          <p14:tracePt t="13637" x="3624263" y="3705225"/>
          <p14:tracePt t="13654" x="3667125" y="3729038"/>
          <p14:tracePt t="13671" x="3690938" y="3762375"/>
          <p14:tracePt t="13687" x="3729038" y="3819525"/>
          <p14:tracePt t="13704" x="3752850" y="3871913"/>
          <p14:tracePt t="13720" x="3762375" y="3924300"/>
          <p14:tracePt t="13737" x="3762375" y="3971925"/>
          <p14:tracePt t="13754" x="3762375" y="4024313"/>
          <p14:tracePt t="13770" x="3748088" y="4062413"/>
          <p14:tracePt t="13787" x="3743325" y="4086225"/>
          <p14:tracePt t="13804" x="3738563" y="4095750"/>
          <p14:tracePt t="13820" x="3738563" y="4105275"/>
          <p14:tracePt t="13837" x="3738563" y="4114800"/>
          <p14:tracePt t="14283" x="3652838" y="4176713"/>
          <p14:tracePt t="14290" x="3500438" y="4257675"/>
          <p14:tracePt t="14297" x="3395663" y="4314825"/>
          <p14:tracePt t="14304" x="3290888" y="4362450"/>
          <p14:tracePt t="14321" x="3143250" y="4414838"/>
          <p14:tracePt t="14337" x="3014663" y="4457700"/>
          <p14:tracePt t="14371" x="2890838" y="4486275"/>
          <p14:tracePt t="14404" x="2828925" y="4495800"/>
          <p14:tracePt t="14421" x="2800350" y="4505325"/>
          <p14:tracePt t="14437" x="2752725" y="4514850"/>
          <p14:tracePt t="14454" x="2724150" y="4519613"/>
          <p14:tracePt t="14470" x="2695575" y="4529138"/>
          <p14:tracePt t="14488" x="2671763" y="4529138"/>
          <p14:tracePt t="14504" x="2652713" y="4529138"/>
          <p14:tracePt t="14520" x="2647950" y="4529138"/>
          <p14:tracePt t="14537" x="2643188" y="4529138"/>
          <p14:tracePt t="14554" x="2633663" y="4529138"/>
          <p14:tracePt t="14591" x="2628900" y="4529138"/>
          <p14:tracePt t="14604" x="2624138" y="4529138"/>
          <p14:tracePt t="14621" x="2609850" y="4538663"/>
          <p14:tracePt t="14637" x="2590800" y="4552950"/>
          <p14:tracePt t="14654" x="2566988" y="4562475"/>
          <p14:tracePt t="14671" x="2519363" y="4600575"/>
          <p14:tracePt t="14687" x="2481263" y="4624388"/>
          <p14:tracePt t="14704" x="2447925" y="4643438"/>
          <p14:tracePt t="14721" x="2419350" y="4652963"/>
          <p14:tracePt t="14737" x="2381250" y="4657725"/>
          <p14:tracePt t="14754" x="2352675" y="4652963"/>
          <p14:tracePt t="14771" x="2324100" y="4643438"/>
          <p14:tracePt t="14787" x="2286000" y="4629150"/>
          <p14:tracePt t="14804" x="2252663" y="4605338"/>
          <p14:tracePt t="14820" x="2228850" y="4595813"/>
          <p14:tracePt t="14837" x="2205038" y="4591050"/>
          <p14:tracePt t="14854" x="2185988" y="4581525"/>
          <p14:tracePt t="14870" x="2176463" y="4572000"/>
          <p14:tracePt t="14887" x="2162175" y="4552950"/>
          <p14:tracePt t="14904" x="2152650" y="4543425"/>
          <p14:tracePt t="14920" x="2138363" y="4524375"/>
          <p14:tracePt t="14937" x="2124075" y="4514850"/>
          <p14:tracePt t="14954" x="2114550" y="4491038"/>
          <p14:tracePt t="14971" x="2109788" y="4471988"/>
          <p14:tracePt t="14987" x="2109788" y="4414838"/>
          <p14:tracePt t="15004" x="2124075" y="4357688"/>
          <p14:tracePt t="15020" x="2152650" y="4300538"/>
          <p14:tracePt t="15037" x="2185988" y="4252913"/>
          <p14:tracePt t="15054" x="2243138" y="4205288"/>
          <p14:tracePt t="15071" x="2295525" y="4181475"/>
          <p14:tracePt t="15087" x="2343150" y="4176713"/>
          <p14:tracePt t="15104" x="2414588" y="4186238"/>
          <p14:tracePt t="15120" x="2452688" y="4214813"/>
          <p14:tracePt t="15137" x="2481263" y="4248150"/>
          <p14:tracePt t="15154" x="2514600" y="4286250"/>
          <p14:tracePt t="15170" x="2547938" y="4338638"/>
          <p14:tracePt t="15187" x="2552700" y="4357688"/>
          <p14:tracePt t="15204" x="2552700" y="4381500"/>
          <p14:tracePt t="15220" x="2552700" y="4400550"/>
          <p14:tracePt t="15237" x="2552700" y="4448175"/>
          <p14:tracePt t="15254" x="2538413" y="4486275"/>
          <p14:tracePt t="15271" x="2533650" y="4514850"/>
          <p14:tracePt t="15287" x="2528888" y="4529138"/>
          <p14:tracePt t="15304" x="2528888" y="4533900"/>
          <p14:tracePt t="15320" x="2528888" y="4543425"/>
          <p14:tracePt t="15337" x="2528888" y="4548188"/>
          <p14:tracePt t="15370" x="2528888" y="4552950"/>
          <p14:tracePt t="15677" x="2571750" y="4567238"/>
          <p14:tracePt t="15684" x="2638425" y="4581525"/>
          <p14:tracePt t="15691" x="2709863" y="4600575"/>
          <p14:tracePt t="15704" x="2786063" y="4619625"/>
          <p14:tracePt t="15721" x="2947988" y="4648200"/>
          <p14:tracePt t="15737" x="3033713" y="4662488"/>
          <p14:tracePt t="15770" x="3186113" y="4695825"/>
          <p14:tracePt t="15804" x="3300413" y="4710113"/>
          <p14:tracePt t="15821" x="3343275" y="4710113"/>
          <p14:tracePt t="15837" x="3386138" y="4710113"/>
          <p14:tracePt t="15854" x="3433763" y="4705350"/>
          <p14:tracePt t="15870" x="3462338" y="4700588"/>
          <p14:tracePt t="15887" x="3495675" y="4700588"/>
          <p14:tracePt t="15904" x="3543300" y="4686300"/>
          <p14:tracePt t="15920" x="3571875" y="4686300"/>
          <p14:tracePt t="15937" x="3600450" y="4681538"/>
          <p14:tracePt t="15954" x="3619500" y="4681538"/>
          <p14:tracePt t="15970" x="3638550" y="4681538"/>
          <p14:tracePt t="15987" x="3648075" y="4681538"/>
          <p14:tracePt t="16004" x="3652838" y="4681538"/>
          <p14:tracePt t="16052" x="3648075" y="4691063"/>
          <p14:tracePt t="16059" x="3633788" y="4705350"/>
          <p14:tracePt t="16070" x="3614738" y="4714875"/>
          <p14:tracePt t="16087" x="3490913" y="4772025"/>
          <p14:tracePt t="16104" x="3376613" y="4786313"/>
          <p14:tracePt t="16120" x="3295650" y="4795838"/>
          <p14:tracePt t="16137" x="3243263" y="4795838"/>
          <p14:tracePt t="16154" x="3200400" y="4776788"/>
          <p14:tracePt t="16170" x="3176588" y="4724400"/>
          <p14:tracePt t="16187" x="3176588" y="4610100"/>
          <p14:tracePt t="16204" x="3186113" y="4548188"/>
          <p14:tracePt t="16220" x="3224213" y="4481513"/>
          <p14:tracePt t="16237" x="3262313" y="4457700"/>
          <p14:tracePt t="16254" x="3305175" y="4438650"/>
          <p14:tracePt t="16271" x="3357563" y="4433888"/>
          <p14:tracePt t="16287" x="3381375" y="4433888"/>
          <p14:tracePt t="16304" x="3405188" y="4448175"/>
          <p14:tracePt t="16320" x="3414713" y="4457700"/>
          <p14:tracePt t="16337" x="3429000" y="4495800"/>
          <p14:tracePt t="16354" x="3433763" y="4533900"/>
          <p14:tracePt t="16370" x="3429000" y="4567238"/>
          <p14:tracePt t="16387" x="3409950" y="4614863"/>
          <p14:tracePt t="16404" x="3328988" y="4676775"/>
          <p14:tracePt t="16420" x="3200400" y="4733925"/>
          <p14:tracePt t="16437" x="3071813" y="4776788"/>
          <p14:tracePt t="16454" x="2967038" y="4810125"/>
          <p14:tracePt t="16470" x="2814638" y="4843463"/>
          <p14:tracePt t="16487" x="2724150" y="4843463"/>
          <p14:tracePt t="16504" x="2652713" y="4843463"/>
          <p14:tracePt t="16521" x="2576513" y="4833938"/>
          <p14:tracePt t="16537" x="2538413" y="4833938"/>
          <p14:tracePt t="16554" x="2524125" y="4829175"/>
          <p14:tracePt t="16570" x="2509838" y="4829175"/>
          <p14:tracePt t="16587" x="2500313" y="4829175"/>
          <p14:tracePt t="16604" x="2495550" y="4829175"/>
          <p14:tracePt t="16620" x="2490788" y="4829175"/>
          <p14:tracePt t="16661" x="2490788" y="4824413"/>
          <p14:tracePt t="16670" x="2500313" y="4824413"/>
          <p14:tracePt t="16687" x="2571750" y="4810125"/>
          <p14:tracePt t="16704" x="2762250" y="4814888"/>
          <p14:tracePt t="16720" x="2886075" y="4824413"/>
          <p14:tracePt t="16737" x="3000375" y="4833938"/>
          <p14:tracePt t="16754" x="3100388" y="4833938"/>
          <p14:tracePt t="16770" x="3186113" y="4833938"/>
          <p14:tracePt t="16787" x="3224213" y="4833938"/>
          <p14:tracePt t="16804" x="3238500" y="4833938"/>
          <p14:tracePt t="16820" x="3248025" y="4833938"/>
          <p14:tracePt t="16837" x="3257550" y="4833938"/>
          <p14:tracePt t="16854" x="3267075" y="4833938"/>
          <p14:tracePt t="16870" x="3271838" y="4833938"/>
          <p14:tracePt t="17755" x="3243263" y="4791075"/>
          <p14:tracePt t="17770" x="3171825" y="4700588"/>
          <p14:tracePt t="17787" x="3071813" y="4576763"/>
          <p14:tracePt t="17804" x="2962275" y="4429125"/>
          <p14:tracePt t="17820" x="2847975" y="4276725"/>
          <p14:tracePt t="17837" x="2805113" y="4229100"/>
          <p14:tracePt t="17870" x="2762250" y="4171950"/>
          <p14:tracePt t="17871" x="2752725" y="4157663"/>
          <p14:tracePt t="17903" x="2719388" y="4110038"/>
          <p14:tracePt t="17920" x="2709863" y="4090988"/>
          <p14:tracePt t="17937" x="2700338" y="4057650"/>
          <p14:tracePt t="17953" x="2695575" y="4033838"/>
          <p14:tracePt t="17970" x="2681288" y="3995738"/>
          <p14:tracePt t="17987" x="2676525" y="3976688"/>
          <p14:tracePt t="18003" x="2662238" y="3933825"/>
          <p14:tracePt t="18020" x="2657475" y="3905250"/>
          <p14:tracePt t="18037" x="2647950" y="3881438"/>
          <p14:tracePt t="18054" x="2624138" y="3848100"/>
          <p14:tracePt t="18070" x="2614613" y="3838575"/>
          <p14:tracePt t="18087" x="2595563" y="3814763"/>
          <p14:tracePt t="18103" x="2581275" y="3805238"/>
          <p14:tracePt t="18120" x="2562225" y="3786188"/>
          <p14:tracePt t="18137" x="2543175" y="3767138"/>
          <p14:tracePt t="18154" x="2519363" y="3752850"/>
          <p14:tracePt t="18170" x="2486025" y="3738563"/>
          <p14:tracePt t="18187" x="2409825" y="3733800"/>
          <p14:tracePt t="18203" x="2366963" y="3733800"/>
          <p14:tracePt t="18220" x="2314575" y="3733800"/>
          <p14:tracePt t="18237" x="2266950" y="3733800"/>
          <p14:tracePt t="18253" x="2195513" y="3719513"/>
          <p14:tracePt t="18270" x="2157413" y="3700463"/>
          <p14:tracePt t="18287" x="2119313" y="3662363"/>
          <p14:tracePt t="18304" x="2066925" y="3548063"/>
          <p14:tracePt t="18320" x="2047875" y="3500438"/>
          <p14:tracePt t="18337" x="2033588" y="3467100"/>
          <p14:tracePt t="18353" x="2033588" y="3429000"/>
          <p14:tracePt t="18370" x="2043113" y="3395663"/>
          <p14:tracePt t="18387" x="2057400" y="3381375"/>
          <p14:tracePt t="18403" x="2095500" y="3362325"/>
          <p14:tracePt t="18420" x="2138363" y="3357563"/>
          <p14:tracePt t="18437" x="2200275" y="3371850"/>
          <p14:tracePt t="18454" x="2243138" y="3390900"/>
          <p14:tracePt t="18470" x="2271713" y="3405188"/>
          <p14:tracePt t="18487" x="2305050" y="3433763"/>
          <p14:tracePt t="18504" x="2328863" y="3457575"/>
          <p14:tracePt t="18520" x="2338388" y="3467100"/>
          <p14:tracePt t="18537" x="2343150" y="3471863"/>
          <p14:tracePt t="18554" x="2347913" y="3481388"/>
          <p14:tracePt t="19406" x="2357438" y="3495675"/>
          <p14:tracePt t="19413" x="2376488" y="3505200"/>
          <p14:tracePt t="19421" x="2386013" y="3509963"/>
          <p14:tracePt t="19437" x="2409825" y="3529013"/>
          <p14:tracePt t="19454" x="2433638" y="3538538"/>
          <p14:tracePt t="19470" x="2447925" y="3557588"/>
          <p14:tracePt t="19503" x="2495550" y="3586163"/>
          <p14:tracePt t="19537" x="2547938" y="3619500"/>
          <p14:tracePt t="19554" x="2562225" y="3633788"/>
          <p14:tracePt t="19570" x="2571750" y="3643313"/>
          <p14:tracePt t="19587" x="2576513" y="3648075"/>
          <p14:tracePt t="19603" x="2586038" y="3657600"/>
          <p14:tracePt t="19637" x="2590800" y="3662363"/>
          <p14:tracePt t="19654" x="2600325" y="3667125"/>
          <p14:tracePt t="19670" x="2600325" y="3690938"/>
          <p14:tracePt t="19687" x="2600325" y="3695700"/>
          <p14:tracePt t="19703" x="2600325" y="3700463"/>
          <p14:tracePt t="19720" x="2600325" y="3709988"/>
          <p14:tracePt t="19737" x="2600325" y="3714750"/>
          <p14:tracePt t="19770" x="2600325" y="3719513"/>
          <p14:tracePt t="19787" x="2609850" y="3729038"/>
          <p14:tracePt t="19804" x="2628900" y="3738563"/>
          <p14:tracePt t="19820" x="2667000" y="3757613"/>
          <p14:tracePt t="19837" x="2709863" y="3776663"/>
          <p14:tracePt t="19853" x="2771775" y="3786188"/>
          <p14:tracePt t="19870" x="2819400" y="3800475"/>
          <p14:tracePt t="19887" x="2852738" y="3814763"/>
          <p14:tracePt t="19904" x="2905125" y="3819525"/>
          <p14:tracePt t="19920" x="2981325" y="3824288"/>
          <p14:tracePt t="19937" x="3038475" y="3824288"/>
          <p14:tracePt t="19953" x="3095625" y="3824288"/>
          <p14:tracePt t="19970" x="3157538" y="3824288"/>
          <p14:tracePt t="19987" x="3200400" y="3833813"/>
          <p14:tracePt t="20003" x="3243263" y="3838575"/>
          <p14:tracePt t="20020" x="3295650" y="3838575"/>
          <p14:tracePt t="20037" x="3386138" y="3838575"/>
          <p14:tracePt t="20053" x="3443288" y="3838575"/>
          <p14:tracePt t="20070" x="3505200" y="3838575"/>
          <p14:tracePt t="20087" x="3571875" y="3838575"/>
          <p14:tracePt t="20103" x="3614738" y="3829050"/>
          <p14:tracePt t="20120" x="3667125" y="3829050"/>
          <p14:tracePt t="20137" x="3714750" y="3819525"/>
          <p14:tracePt t="20154" x="3790950" y="3810000"/>
          <p14:tracePt t="20170" x="3843338" y="3805238"/>
          <p14:tracePt t="20187" x="3886200" y="3805238"/>
          <p14:tracePt t="20203" x="3929063" y="3800475"/>
          <p14:tracePt t="20220" x="4005263" y="3786188"/>
          <p14:tracePt t="20237" x="4048125" y="3767138"/>
          <p14:tracePt t="20254" x="4086225" y="3748088"/>
          <p14:tracePt t="20270" x="4124325" y="3729038"/>
          <p14:tracePt t="20287" x="4171950" y="3705225"/>
          <p14:tracePt t="20303" x="4200525" y="3686175"/>
          <p14:tracePt t="20320" x="4229100" y="3676650"/>
          <p14:tracePt t="20337" x="4276725" y="3662363"/>
          <p14:tracePt t="20353" x="4310063" y="3648075"/>
          <p14:tracePt t="20370" x="4329113" y="3633788"/>
          <p14:tracePt t="20387" x="4352925" y="3624263"/>
          <p14:tracePt t="20403" x="4386263" y="3605213"/>
          <p14:tracePt t="20420" x="4400550" y="3600450"/>
          <p14:tracePt t="20437" x="4410075" y="3590925"/>
          <p14:tracePt t="20453" x="4419600" y="3590925"/>
          <p14:tracePt t="20470" x="4429125" y="3590925"/>
          <p14:tracePt t="21300" x="4391025" y="3586163"/>
          <p14:tracePt t="21307" x="4343400" y="3576638"/>
          <p14:tracePt t="21321" x="4248150" y="3552825"/>
          <p14:tracePt t="21337" x="4148138" y="3543300"/>
          <p14:tracePt t="21353" x="4014788" y="3543300"/>
          <p14:tracePt t="21370" x="3910013" y="3548063"/>
          <p14:tracePt t="21372" x="3867150" y="3548063"/>
          <p14:tracePt t="21387" x="3781425" y="3562350"/>
          <p14:tracePt t="21420" x="3524250" y="3571875"/>
          <p14:tracePt t="21453" x="3200400" y="3571875"/>
          <p14:tracePt t="21470" x="3043238" y="3571875"/>
          <p14:tracePt t="21487" x="2924175" y="3571875"/>
          <p14:tracePt t="21504" x="2795588" y="3571875"/>
          <p14:tracePt t="21520" x="2747963" y="3571875"/>
          <p14:tracePt t="21537" x="2695575" y="3562350"/>
          <p14:tracePt t="21553" x="2676525" y="3562350"/>
          <p14:tracePt t="21570" x="2667000" y="3562350"/>
          <p14:tracePt t="21587" x="2657475" y="3562350"/>
          <p14:tracePt t="21630" x="2662238" y="3562350"/>
          <p14:tracePt t="21637" x="2671763" y="3562350"/>
          <p14:tracePt t="21653" x="2714625" y="3562350"/>
          <p14:tracePt t="21670" x="2843213" y="3590925"/>
          <p14:tracePt t="21687" x="3000375" y="3614738"/>
          <p14:tracePt t="21703" x="3205163" y="3633788"/>
          <p14:tracePt t="21720" x="3357563" y="3643313"/>
          <p14:tracePt t="21737" x="3495675" y="3657600"/>
          <p14:tracePt t="21754" x="3629025" y="3690938"/>
          <p14:tracePt t="21770" x="3714750" y="3719513"/>
          <p14:tracePt t="21787" x="3795713" y="3743325"/>
          <p14:tracePt t="21803" x="3867150" y="3757613"/>
          <p14:tracePt t="21820" x="3957638" y="3771900"/>
          <p14:tracePt t="21837" x="3990975" y="3771900"/>
          <p14:tracePt t="21853" x="4024313" y="3771900"/>
          <p14:tracePt t="21870" x="4048125" y="3771900"/>
          <p14:tracePt t="21871" x="4057650" y="3771900"/>
          <p14:tracePt t="21887" x="4081463" y="3771900"/>
          <p14:tracePt t="21903" x="4090988" y="3771900"/>
          <p14:tracePt t="21920" x="4105275" y="3771900"/>
          <p14:tracePt t="21937" x="4119563" y="3771900"/>
          <p14:tracePt t="21953" x="4129088" y="3767138"/>
          <p14:tracePt t="21970" x="4133850" y="3767138"/>
          <p14:tracePt t="21986" x="4138613" y="3767138"/>
          <p14:tracePt t="22003" x="4157663" y="3767138"/>
          <p14:tracePt t="22020" x="4162425" y="3767138"/>
          <p14:tracePt t="22037" x="4171950" y="3767138"/>
          <p14:tracePt t="22053" x="4176713" y="3767138"/>
          <p14:tracePt t="22070" x="4186238" y="3767138"/>
          <p14:tracePt t="22087" x="4191000" y="3767138"/>
          <p14:tracePt t="22129" x="4195763" y="3767138"/>
          <p14:tracePt t="22137" x="4200525" y="3767138"/>
          <p14:tracePt t="22153" x="4205288" y="3767138"/>
          <p14:tracePt t="22170" x="4210050" y="3767138"/>
          <p14:tracePt t="22818" x="4152900" y="3790950"/>
          <p14:tracePt t="22825" x="4081463" y="3824288"/>
          <p14:tracePt t="22836" x="4010025" y="3867150"/>
          <p14:tracePt t="22853" x="3833813" y="3962400"/>
          <p14:tracePt t="22870" x="3600450" y="4067175"/>
          <p14:tracePt t="22886" x="3481388" y="4119563"/>
          <p14:tracePt t="22920" x="3295650" y="4181475"/>
          <p14:tracePt t="22954" x="3186113" y="4205288"/>
          <p14:tracePt t="22970" x="3133725" y="4214813"/>
          <p14:tracePt t="22987" x="3067050" y="4219575"/>
          <p14:tracePt t="23003" x="3024188" y="4224338"/>
          <p14:tracePt t="23020" x="2986088" y="4224338"/>
          <p14:tracePt t="23036" x="2943225" y="4224338"/>
          <p14:tracePt t="23053" x="2890838" y="4224338"/>
          <p14:tracePt t="23070" x="2862263" y="4224338"/>
          <p14:tracePt t="23087" x="2843213" y="4224338"/>
          <p14:tracePt t="23103" x="2809875" y="4224338"/>
          <p14:tracePt t="23120" x="2786063" y="4229100"/>
          <p14:tracePt t="23137" x="2757488" y="4243388"/>
          <p14:tracePt t="23153" x="2719388" y="4248150"/>
          <p14:tracePt t="23170" x="2686050" y="4262438"/>
          <p14:tracePt t="23186" x="2667000" y="4267200"/>
          <p14:tracePt t="23203" x="2657475" y="4276725"/>
          <p14:tracePt t="23220" x="2643188" y="4281488"/>
          <p14:tracePt t="23236" x="2624138" y="4291013"/>
          <p14:tracePt t="23253" x="2605088" y="4295775"/>
          <p14:tracePt t="23270" x="2595563" y="4314825"/>
          <p14:tracePt t="23286" x="2571750" y="4338638"/>
          <p14:tracePt t="23303" x="2543175" y="4376738"/>
          <p14:tracePt t="23320" x="2519363" y="4400550"/>
          <p14:tracePt t="23336" x="2500313" y="4424363"/>
          <p14:tracePt t="23353" x="2481263" y="4443413"/>
          <p14:tracePt t="23370" x="2457450" y="4452938"/>
          <p14:tracePt t="23387" x="2433638" y="4471988"/>
          <p14:tracePt t="23403" x="2409825" y="4491038"/>
          <p14:tracePt t="23420" x="2376488" y="4514850"/>
          <p14:tracePt t="23437" x="2352675" y="4524375"/>
          <p14:tracePt t="23453" x="2319338" y="4538663"/>
          <p14:tracePt t="23470" x="2290763" y="4543425"/>
          <p14:tracePt t="23486" x="2243138" y="4548188"/>
          <p14:tracePt t="23503" x="2214563" y="4548188"/>
          <p14:tracePt t="23520" x="2200275" y="4548188"/>
          <p14:tracePt t="23537" x="2166938" y="4543425"/>
          <p14:tracePt t="23553" x="2157413" y="4533900"/>
          <p14:tracePt t="23570" x="2138363" y="4510088"/>
          <p14:tracePt t="23586" x="2128838" y="4476750"/>
          <p14:tracePt t="23603" x="2119313" y="4414838"/>
          <p14:tracePt t="23620" x="2128838" y="4371975"/>
          <p14:tracePt t="23636" x="2143125" y="4333875"/>
          <p14:tracePt t="23653" x="2166938" y="4286250"/>
          <p14:tracePt t="23670" x="2214563" y="4205288"/>
          <p14:tracePt t="23686" x="2257425" y="4157663"/>
          <p14:tracePt t="23703" x="2281238" y="4129088"/>
          <p14:tracePt t="23720" x="2328863" y="4095750"/>
          <p14:tracePt t="23736" x="2362200" y="4081463"/>
          <p14:tracePt t="23753" x="2390775" y="4081463"/>
          <p14:tracePt t="23770" x="2424113" y="4081463"/>
          <p14:tracePt t="23787" x="2471738" y="4095750"/>
          <p14:tracePt t="23803" x="2509838" y="4114800"/>
          <p14:tracePt t="23820" x="2519363" y="4119563"/>
          <p14:tracePt t="23836" x="2552700" y="4129088"/>
          <p14:tracePt t="23853" x="2566988" y="4152900"/>
          <p14:tracePt t="23870" x="2571750" y="4162425"/>
          <p14:tracePt t="23886" x="2581275" y="4176713"/>
          <p14:tracePt t="23903" x="2590800" y="4191000"/>
          <p14:tracePt t="23920" x="2600325" y="4224338"/>
          <p14:tracePt t="23937" x="2605088" y="4262438"/>
          <p14:tracePt t="23953" x="2619375" y="4310063"/>
          <p14:tracePt t="23970" x="2624138" y="4386263"/>
          <p14:tracePt t="23986" x="2624138" y="4414838"/>
          <p14:tracePt t="24003" x="2624138" y="4443413"/>
          <p14:tracePt t="24020" x="2619375" y="4467225"/>
          <p14:tracePt t="24036" x="2605088" y="4486275"/>
          <p14:tracePt t="24053" x="2581275" y="4505325"/>
          <p14:tracePt t="24070" x="2552700" y="4529138"/>
          <p14:tracePt t="24087" x="2471738" y="4562475"/>
          <p14:tracePt t="24103" x="2419350" y="4576763"/>
          <p14:tracePt t="24120" x="2376488" y="4581525"/>
          <p14:tracePt t="24136" x="2338388" y="4581525"/>
          <p14:tracePt t="24153" x="2295525" y="4581525"/>
          <p14:tracePt t="24170" x="2271713" y="4581525"/>
          <p14:tracePt t="24186" x="2247900" y="4562475"/>
          <p14:tracePt t="24203" x="2224088" y="4538663"/>
          <p14:tracePt t="24220" x="2190750" y="4448175"/>
          <p14:tracePt t="24236" x="2190750" y="4376738"/>
          <p14:tracePt t="24253" x="2190750" y="4329113"/>
          <p14:tracePt t="24270" x="2200275" y="4276725"/>
          <p14:tracePt t="24286" x="2224088" y="4205288"/>
          <p14:tracePt t="24303" x="2243138" y="4181475"/>
          <p14:tracePt t="24320" x="2266950" y="4167188"/>
          <p14:tracePt t="24337" x="2314575" y="4152900"/>
          <p14:tracePt t="24353" x="2362200" y="4152900"/>
          <p14:tracePt t="24370" x="2409825" y="4162425"/>
          <p14:tracePt t="24387" x="2452688" y="4171950"/>
          <p14:tracePt t="24403" x="2481263" y="4171950"/>
          <p14:tracePt t="24420" x="2505075" y="4171950"/>
          <p14:tracePt t="24436" x="2514600" y="4181475"/>
          <p14:tracePt t="24453" x="2524125" y="4181475"/>
          <p14:tracePt t="24470" x="2533650" y="4191000"/>
          <p14:tracePt t="24486" x="2543175" y="4191000"/>
          <p14:tracePt t="24503" x="2547938" y="4191000"/>
          <p14:tracePt t="24536" x="2552700" y="4191000"/>
          <p14:tracePt t="24553" x="2552700" y="4210050"/>
          <p14:tracePt t="24570" x="2557463" y="4233863"/>
          <p14:tracePt t="24587" x="2557463" y="4295775"/>
          <p14:tracePt t="24603" x="2557463" y="4329113"/>
          <p14:tracePt t="24620" x="2557463" y="4343400"/>
          <p14:tracePt t="24636" x="2557463" y="4352925"/>
          <p14:tracePt t="24653" x="2557463" y="4357688"/>
          <p14:tracePt t="24670" x="2557463" y="4367213"/>
          <p14:tracePt t="24686" x="2557463" y="4376738"/>
          <p14:tracePt t="24703" x="2557463" y="4395788"/>
          <p14:tracePt t="24720" x="2557463" y="4419600"/>
          <p14:tracePt t="24736" x="2557463" y="4429125"/>
          <p14:tracePt t="24753" x="2557463" y="4438650"/>
          <p14:tracePt t="24770" x="2557463" y="4448175"/>
          <p14:tracePt t="24786" x="2557463" y="4452938"/>
          <p14:tracePt t="24803" x="2557463" y="4462463"/>
          <p14:tracePt t="24820" x="2557463" y="4471988"/>
          <p14:tracePt t="24836" x="2557463" y="4486275"/>
          <p14:tracePt t="24853" x="2557463" y="4491038"/>
          <p14:tracePt t="24870" x="2557463" y="4495800"/>
          <p14:tracePt t="24925" x="2557463" y="4481513"/>
          <p14:tracePt t="24931" x="2543175" y="4438650"/>
          <p14:tracePt t="24940" x="2543175" y="4362450"/>
          <p14:tracePt t="24953" x="2533650" y="4248150"/>
          <p14:tracePt t="24970" x="2538413" y="4157663"/>
          <p14:tracePt t="24986" x="2547938" y="4052888"/>
          <p14:tracePt t="25003" x="2552700" y="3971925"/>
          <p14:tracePt t="25020" x="2562225" y="3886200"/>
          <p14:tracePt t="25036" x="2566988" y="3852863"/>
          <p14:tracePt t="25053" x="2566988" y="3814763"/>
          <p14:tracePt t="25070" x="2566988" y="3795713"/>
          <p14:tracePt t="25086" x="2571750" y="3762375"/>
          <p14:tracePt t="25103" x="2576513" y="3743325"/>
          <p14:tracePt t="25120" x="2576513" y="3729038"/>
          <p14:tracePt t="25137" x="2576513" y="3719513"/>
          <p14:tracePt t="25153" x="2576513" y="3714750"/>
          <p14:tracePt t="25186" x="2576513" y="3709988"/>
          <p14:tracePt t="25233" x="2571750" y="3709988"/>
          <p14:tracePt t="25241" x="2566988" y="3709988"/>
          <p14:tracePt t="25253" x="2562225" y="3709988"/>
          <p14:tracePt t="25270" x="2552700" y="3709988"/>
          <p14:tracePt t="25329" x="2557463" y="3709988"/>
          <p14:tracePt t="25335" x="2562225" y="3709988"/>
          <p14:tracePt t="25342" x="2586038" y="3705225"/>
          <p14:tracePt t="25353" x="2633663" y="3700463"/>
          <p14:tracePt t="25370" x="2776538" y="3700463"/>
          <p14:tracePt t="25386" x="3009900" y="3690938"/>
          <p14:tracePt t="25403" x="3190875" y="3681413"/>
          <p14:tracePt t="25420" x="3376613" y="3671888"/>
          <p14:tracePt t="25436" x="3533775" y="3662363"/>
          <p14:tracePt t="25453" x="3767138" y="3662363"/>
          <p14:tracePt t="25470" x="3914775" y="3662363"/>
          <p14:tracePt t="25487" x="4024313" y="3662363"/>
          <p14:tracePt t="25503" x="4119563" y="3676650"/>
          <p14:tracePt t="25520" x="4248150" y="3705225"/>
          <p14:tracePt t="25536" x="4310063" y="3719513"/>
          <p14:tracePt t="25553" x="4367213" y="3738563"/>
          <p14:tracePt t="25570" x="4424363" y="3743325"/>
          <p14:tracePt t="25586" x="4448175" y="3743325"/>
          <p14:tracePt t="25603" x="4467225" y="3743325"/>
          <p14:tracePt t="25620" x="4491038" y="3743325"/>
          <p14:tracePt t="25636" x="4510088" y="3743325"/>
          <p14:tracePt t="25653" x="4514850" y="3743325"/>
          <p14:tracePt t="25670" x="4519613" y="3743325"/>
          <p14:tracePt t="25686" x="4529138" y="3743325"/>
          <p14:tracePt t="25754" x="4529138" y="3748088"/>
          <p14:tracePt t="25761" x="4519613" y="3757613"/>
          <p14:tracePt t="25770" x="4462463" y="3776663"/>
          <p14:tracePt t="25786" x="4281488" y="3852863"/>
          <p14:tracePt t="25803" x="3967163" y="4000500"/>
          <p14:tracePt t="25820" x="3452813" y="4181475"/>
          <p14:tracePt t="25837" x="3176588" y="4267200"/>
          <p14:tracePt t="25853" x="3005138" y="4310063"/>
          <p14:tracePt t="25870" x="2919413" y="4333875"/>
          <p14:tracePt t="25872" x="2890838" y="4348163"/>
          <p14:tracePt t="25886" x="2862263" y="4352925"/>
          <p14:tracePt t="25903" x="2847975" y="4362450"/>
          <p14:tracePt t="25920" x="2828925" y="4362450"/>
          <p14:tracePt t="25936" x="2805113" y="4362450"/>
          <p14:tracePt t="25953" x="2738438" y="4371975"/>
          <p14:tracePt t="25970" x="2686050" y="4386263"/>
          <p14:tracePt t="25986" x="2643188" y="4391025"/>
          <p14:tracePt t="26003" x="2595563" y="4391025"/>
          <p14:tracePt t="26020" x="2586038" y="4391025"/>
          <p14:tracePt t="26036" x="2576513" y="4391025"/>
          <p14:tracePt t="26053" x="2566988" y="4391025"/>
          <p14:tracePt t="26070" x="2557463" y="4391025"/>
          <p14:tracePt t="26086" x="2552700" y="4391025"/>
          <p14:tracePt t="26103" x="2538413" y="4391025"/>
          <p14:tracePt t="26120" x="2524125" y="4395788"/>
          <p14:tracePt t="26136" x="2457450" y="4433888"/>
          <p14:tracePt t="26153" x="2381250" y="4471988"/>
          <p14:tracePt t="26170" x="2305050" y="4505325"/>
          <p14:tracePt t="26186" x="2214563" y="4538663"/>
          <p14:tracePt t="26203" x="2185988" y="4538663"/>
          <p14:tracePt t="26220" x="2171700" y="4538663"/>
          <p14:tracePt t="26236" x="2147888" y="4505325"/>
          <p14:tracePt t="26253" x="2128838" y="4429125"/>
          <p14:tracePt t="26270" x="2128838" y="4362450"/>
          <p14:tracePt t="26286" x="2147888" y="4267200"/>
          <p14:tracePt t="26303" x="2181225" y="4167188"/>
          <p14:tracePt t="26319" x="2238375" y="4090988"/>
          <p14:tracePt t="26336" x="2281238" y="4057650"/>
          <p14:tracePt t="26353" x="2324100" y="4048125"/>
          <p14:tracePt t="26370" x="2400300" y="4086225"/>
          <p14:tracePt t="26386" x="2447925" y="4124325"/>
          <p14:tracePt t="26403" x="2476500" y="4157663"/>
          <p14:tracePt t="26420" x="2500313" y="4181475"/>
          <p14:tracePt t="26436" x="2519363" y="4210050"/>
          <p14:tracePt t="26453" x="2528888" y="4214813"/>
          <p14:tracePt t="26470" x="2528888" y="4224338"/>
          <p14:tracePt t="26486" x="2528888" y="4229100"/>
          <p14:tracePt t="26503" x="2528888" y="4233863"/>
          <p14:tracePt t="26520" x="2538413" y="4267200"/>
          <p14:tracePt t="26536" x="2552700" y="4329113"/>
          <p14:tracePt t="26553" x="2600325" y="4443413"/>
          <p14:tracePt t="26570" x="2609850" y="4481513"/>
          <p14:tracePt t="26586" x="2628900" y="4500563"/>
          <p14:tracePt t="26603" x="2643188" y="4514850"/>
          <p14:tracePt t="26620" x="2676525" y="4533900"/>
          <p14:tracePt t="26636" x="2714625" y="4552950"/>
          <p14:tracePt t="26653" x="2767013" y="4576763"/>
          <p14:tracePt t="26670" x="2819400" y="4586288"/>
          <p14:tracePt t="26686" x="2881313" y="4600575"/>
          <p14:tracePt t="26703" x="2909888" y="4600575"/>
          <p14:tracePt t="26720" x="2933700" y="4605338"/>
          <p14:tracePt t="26736" x="2976563" y="4619625"/>
          <p14:tracePt t="26753" x="3009900" y="4624388"/>
          <p14:tracePt t="26770" x="3043238" y="4629150"/>
          <p14:tracePt t="26786" x="3071813" y="4629150"/>
          <p14:tracePt t="26803" x="3119438" y="4629150"/>
          <p14:tracePt t="26819" x="3143250" y="4629150"/>
          <p14:tracePt t="26836" x="3171825" y="4624388"/>
          <p14:tracePt t="26853" x="3190875" y="4614863"/>
          <p14:tracePt t="26869" x="3228975" y="4595813"/>
          <p14:tracePt t="26886" x="3248025" y="4576763"/>
          <p14:tracePt t="26903" x="3267075" y="4562475"/>
          <p14:tracePt t="26920" x="3281363" y="4552950"/>
          <p14:tracePt t="26936" x="3300413" y="4529138"/>
          <p14:tracePt t="26953" x="3309938" y="4524375"/>
          <p14:tracePt t="26969" x="3314700" y="4519613"/>
          <p14:tracePt t="26986" x="3319463" y="4514850"/>
          <p14:tracePt t="27025" x="3319463" y="4510088"/>
          <p14:tracePt t="27038" x="3319463" y="4505325"/>
          <p14:tracePt t="27053" x="3314700" y="4500563"/>
          <p14:tracePt t="27069" x="3300413" y="4486275"/>
          <p14:tracePt t="27086" x="3276600" y="4467225"/>
          <p14:tracePt t="27103" x="3252788" y="4457700"/>
          <p14:tracePt t="27119" x="3219450" y="4433888"/>
          <p14:tracePt t="27136" x="3195638" y="4419600"/>
          <p14:tracePt t="27153" x="3171825" y="4405313"/>
          <p14:tracePt t="27170" x="3138488" y="4381500"/>
          <p14:tracePt t="27186" x="3109913" y="4367213"/>
          <p14:tracePt t="27203" x="3071813" y="4362450"/>
          <p14:tracePt t="27219" x="3028950" y="4348163"/>
          <p14:tracePt t="27236" x="2967038" y="4338638"/>
          <p14:tracePt t="27253" x="2938463" y="4324350"/>
          <p14:tracePt t="27269" x="2919413" y="4319588"/>
          <p14:tracePt t="27286" x="2909888" y="4319588"/>
          <p14:tracePt t="27303" x="2900363" y="4319588"/>
          <p14:tracePt t="27320" x="2895600" y="4319588"/>
          <p14:tracePt t="27336" x="2886075" y="4319588"/>
          <p14:tracePt t="27353" x="2867025" y="4319588"/>
          <p14:tracePt t="27370" x="2847975" y="4319588"/>
          <p14:tracePt t="27386" x="2824163" y="4333875"/>
          <p14:tracePt t="27403" x="2795588" y="4338638"/>
          <p14:tracePt t="27420" x="2762250" y="4348163"/>
          <p14:tracePt t="27436" x="2747963" y="4352925"/>
          <p14:tracePt t="27453" x="2728913" y="4362450"/>
          <p14:tracePt t="27469" x="2724150" y="4362450"/>
          <p14:tracePt t="27486" x="2714625" y="4362450"/>
          <p14:tracePt t="27503" x="2705100" y="4371975"/>
          <p14:tracePt t="27519" x="2690813" y="4410075"/>
          <p14:tracePt t="27536" x="2671763" y="4448175"/>
          <p14:tracePt t="27553" x="2647950" y="4495800"/>
          <p14:tracePt t="27569" x="2633663" y="4524375"/>
          <p14:tracePt t="27586" x="2628900" y="4538663"/>
          <p14:tracePt t="27603" x="2628900" y="4557713"/>
          <p14:tracePt t="27619" x="2628900" y="4576763"/>
          <p14:tracePt t="27636" x="2628900" y="4591050"/>
          <p14:tracePt t="27653" x="2628900" y="4610100"/>
          <p14:tracePt t="27669" x="2643188" y="4652963"/>
          <p14:tracePt t="27686" x="2647950" y="4681538"/>
          <p14:tracePt t="27703" x="2652713" y="4710113"/>
          <p14:tracePt t="27720" x="2667000" y="4743450"/>
          <p14:tracePt t="27736" x="2690813" y="4786313"/>
          <p14:tracePt t="27753" x="2700338" y="4810125"/>
          <p14:tracePt t="27769" x="2714625" y="4824413"/>
          <p14:tracePt t="27786" x="2724150" y="4843463"/>
          <p14:tracePt t="27803" x="2733675" y="4857750"/>
          <p14:tracePt t="27820" x="2743200" y="4872038"/>
          <p14:tracePt t="27836" x="2767013" y="4886325"/>
          <p14:tracePt t="27853" x="2805113" y="4900613"/>
          <p14:tracePt t="27869" x="2833688" y="4905375"/>
          <p14:tracePt t="27886" x="2876550" y="4910138"/>
          <p14:tracePt t="27903" x="2914650" y="4924425"/>
          <p14:tracePt t="27919" x="2971800" y="4938713"/>
          <p14:tracePt t="27936" x="3014663" y="4938713"/>
          <p14:tracePt t="27953" x="3057525" y="4938713"/>
          <p14:tracePt t="27970" x="3114675" y="4938713"/>
          <p14:tracePt t="27986" x="3152775" y="4938713"/>
          <p14:tracePt t="28003" x="3195638" y="4933950"/>
          <p14:tracePt t="28019" x="3238500" y="4929188"/>
          <p14:tracePt t="28036" x="3300413" y="4914900"/>
          <p14:tracePt t="28053" x="3338513" y="4905375"/>
          <p14:tracePt t="28069" x="3371850" y="4891088"/>
          <p14:tracePt t="28086" x="3405188" y="4872038"/>
          <p14:tracePt t="28103" x="3443288" y="4848225"/>
          <p14:tracePt t="28119" x="3467100" y="4838700"/>
          <p14:tracePt t="28136" x="3476625" y="4824413"/>
          <p14:tracePt t="28153" x="3500438" y="4800600"/>
          <p14:tracePt t="28169" x="3514725" y="4791075"/>
          <p14:tracePt t="28186" x="3533775" y="4772025"/>
          <p14:tracePt t="28203" x="3543300" y="4748213"/>
          <p14:tracePt t="28220" x="3567113" y="4705350"/>
          <p14:tracePt t="28236" x="3571875" y="4676775"/>
          <p14:tracePt t="28253" x="3576638" y="4652963"/>
          <p14:tracePt t="28269" x="3576638" y="4633913"/>
          <p14:tracePt t="28286" x="3571875" y="4605338"/>
          <p14:tracePt t="28303" x="3562350" y="4586288"/>
          <p14:tracePt t="28319" x="3543300" y="4567238"/>
          <p14:tracePt t="28336" x="3519488" y="4538663"/>
          <p14:tracePt t="28353" x="3486150" y="4505325"/>
          <p14:tracePt t="28369" x="3462338" y="4471988"/>
          <p14:tracePt t="28386" x="3438525" y="4457700"/>
          <p14:tracePt t="28403" x="3409950" y="4419600"/>
          <p14:tracePt t="28419" x="3386138" y="4410075"/>
          <p14:tracePt t="28436" x="3362325" y="4391025"/>
          <p14:tracePt t="28453" x="3338513" y="4371975"/>
          <p14:tracePt t="28470" x="3319463" y="4362450"/>
          <p14:tracePt t="28486" x="3314700" y="4352925"/>
          <p14:tracePt t="28503" x="3309938" y="4348163"/>
          <p14:tracePt t="28519" x="3300413" y="4343400"/>
          <p14:tracePt t="28536" x="3290888" y="4338638"/>
          <p14:tracePt t="28553" x="3276600" y="4333875"/>
          <p14:tracePt t="28569" x="3262313" y="4333875"/>
          <p14:tracePt t="28586" x="3228975" y="4333875"/>
          <p14:tracePt t="28603" x="3214688" y="4333875"/>
          <p14:tracePt t="28619" x="3195638" y="4333875"/>
          <p14:tracePt t="28636" x="3167063" y="4333875"/>
          <p14:tracePt t="28653" x="3119438" y="4333875"/>
          <p14:tracePt t="28669" x="3076575" y="4333875"/>
          <p14:tracePt t="28686" x="3038475" y="4333875"/>
          <p14:tracePt t="28703" x="3009900" y="4333875"/>
          <p14:tracePt t="28720" x="2981325" y="4329113"/>
          <p14:tracePt t="28736" x="2957513" y="4329113"/>
          <p14:tracePt t="28753" x="2943225" y="4329113"/>
          <p14:tracePt t="28769" x="2919413" y="4329113"/>
          <p14:tracePt t="28786" x="2895600" y="4329113"/>
          <p14:tracePt t="28803" x="2862263" y="4329113"/>
          <p14:tracePt t="28819" x="2833688" y="4329113"/>
          <p14:tracePt t="28836" x="2790825" y="4329113"/>
          <p14:tracePt t="28853" x="2771775" y="4338638"/>
          <p14:tracePt t="28869" x="2752725" y="4343400"/>
          <p14:tracePt t="28886" x="2738438" y="4352925"/>
          <p14:tracePt t="28903" x="2714625" y="4386263"/>
          <p14:tracePt t="28919" x="2690813" y="4424363"/>
          <p14:tracePt t="28936" x="2667000" y="4462463"/>
          <p14:tracePt t="28953" x="2652713" y="4491038"/>
          <p14:tracePt t="28969" x="2643188" y="4510088"/>
          <p14:tracePt t="28986" x="2638425" y="4514850"/>
          <p14:tracePt t="29003" x="2638425" y="4524375"/>
          <p14:tracePt t="29019" x="2638425" y="4533900"/>
          <p14:tracePt t="29036" x="2638425" y="4557713"/>
          <p14:tracePt t="29053" x="2643188" y="4576763"/>
          <p14:tracePt t="29069" x="2662238" y="4624388"/>
          <p14:tracePt t="29086" x="2686050" y="4686300"/>
          <p14:tracePt t="29103" x="2705100" y="4729163"/>
          <p14:tracePt t="29119" x="2719388" y="4767263"/>
          <p14:tracePt t="29136" x="2743200" y="4805363"/>
          <p14:tracePt t="29153" x="2776538" y="4838700"/>
          <p14:tracePt t="29169" x="2800350" y="4862513"/>
          <p14:tracePt t="29186" x="2824163" y="4881563"/>
          <p14:tracePt t="29203" x="2867025" y="4919663"/>
          <p14:tracePt t="29219" x="2905125" y="4929188"/>
          <p14:tracePt t="29236" x="2947988" y="4943475"/>
          <p14:tracePt t="29253" x="3000375" y="4953000"/>
          <p14:tracePt t="29269" x="3067050" y="4967288"/>
          <p14:tracePt t="29286" x="3109913" y="4967288"/>
          <p14:tracePt t="29303" x="3143250" y="4967288"/>
          <p14:tracePt t="29319" x="3171825" y="4967288"/>
          <p14:tracePt t="29336" x="3214688" y="4967288"/>
          <p14:tracePt t="29353" x="3248025" y="4967288"/>
          <p14:tracePt t="29369" x="3295650" y="4948238"/>
          <p14:tracePt t="29386" x="3381375" y="4881563"/>
          <p14:tracePt t="29403" x="3438525" y="4829175"/>
          <p14:tracePt t="29419" x="3500438" y="4772025"/>
          <p14:tracePt t="29436" x="3548063" y="4729163"/>
          <p14:tracePt t="29453" x="3590925" y="4662488"/>
          <p14:tracePt t="29469" x="3609975" y="4638675"/>
          <p14:tracePt t="29486" x="3629025" y="4614863"/>
          <p14:tracePt t="29503" x="3633788" y="4595813"/>
          <p14:tracePt t="29519" x="3638550" y="4552950"/>
          <p14:tracePt t="29536" x="3633788" y="4519613"/>
          <p14:tracePt t="29553" x="3605213" y="4462463"/>
          <p14:tracePt t="29570" x="3548063" y="4376738"/>
          <p14:tracePt t="29586" x="3500438" y="4338638"/>
          <p14:tracePt t="29603" x="3438525" y="4295775"/>
          <p14:tracePt t="29619" x="3376613" y="4267200"/>
          <p14:tracePt t="29636" x="3300413" y="4248150"/>
          <p14:tracePt t="29653" x="3252788" y="4238625"/>
          <p14:tracePt t="29669" x="3205163" y="4229100"/>
          <p14:tracePt t="29686" x="3152775" y="4229100"/>
          <p14:tracePt t="29703" x="3095625" y="4229100"/>
          <p14:tracePt t="29719" x="3052763" y="4229100"/>
          <p14:tracePt t="29736" x="3014663" y="4229100"/>
          <p14:tracePt t="29753" x="2967038" y="4229100"/>
          <p14:tracePt t="29769" x="2938463" y="4233863"/>
          <p14:tracePt t="29786" x="2914650" y="4248150"/>
          <p14:tracePt t="29803" x="2895600" y="4252913"/>
          <p14:tracePt t="29819" x="2847975" y="4271963"/>
          <p14:tracePt t="29836" x="2809875" y="4295775"/>
          <p14:tracePt t="29853" x="2776538" y="4319588"/>
          <p14:tracePt t="29869" x="2738438" y="4343400"/>
          <p14:tracePt t="29871" x="2719388" y="4357688"/>
          <p14:tracePt t="29886" x="2695575" y="4381500"/>
          <p14:tracePt t="29903" x="2671763" y="4405313"/>
          <p14:tracePt t="29919" x="2647950" y="4429125"/>
          <p14:tracePt t="29936" x="2638425" y="4462463"/>
          <p14:tracePt t="29953" x="2614613" y="4514850"/>
          <p14:tracePt t="29969" x="2595563" y="4548188"/>
          <p14:tracePt t="29986" x="2590800" y="4595813"/>
          <p14:tracePt t="30003" x="2576513" y="4672013"/>
          <p14:tracePt t="30019" x="2571750" y="4714875"/>
          <p14:tracePt t="30036" x="2571750" y="4757738"/>
          <p14:tracePt t="30053" x="2571750" y="4791075"/>
          <p14:tracePt t="30069" x="2576513" y="4824413"/>
          <p14:tracePt t="30086" x="2595563" y="4848225"/>
          <p14:tracePt t="30103" x="2605088" y="4872038"/>
          <p14:tracePt t="30119" x="2628900" y="4895850"/>
          <p14:tracePt t="30136" x="2681288" y="4929188"/>
          <p14:tracePt t="30153" x="2709863" y="4957763"/>
          <p14:tracePt t="30169" x="2752725" y="4981575"/>
          <p14:tracePt t="30186" x="2819400" y="5000625"/>
          <p14:tracePt t="30203" x="2862263" y="5005388"/>
          <p14:tracePt t="30219" x="2919413" y="5005388"/>
          <p14:tracePt t="30236" x="2986088" y="5005388"/>
          <p14:tracePt t="30253" x="3095625" y="4981575"/>
          <p14:tracePt t="30269" x="3157538" y="4967288"/>
          <p14:tracePt t="30286" x="3233738" y="4943475"/>
          <p14:tracePt t="30303" x="3295650" y="4924425"/>
          <p14:tracePt t="30319" x="3395663" y="4895850"/>
          <p14:tracePt t="30336" x="3448050" y="4881563"/>
          <p14:tracePt t="30352" x="3490913" y="4862513"/>
          <p14:tracePt t="30369" x="3533775" y="4838700"/>
          <p14:tracePt t="30386" x="3557588" y="4824413"/>
          <p14:tracePt t="30403" x="3571875" y="4810125"/>
          <p14:tracePt t="30419" x="3581400" y="4791075"/>
          <p14:tracePt t="30436" x="3605213" y="4743450"/>
          <p14:tracePt t="30453" x="3614738" y="4710113"/>
          <p14:tracePt t="30469" x="3614738" y="4681538"/>
          <p14:tracePt t="30486" x="3614738" y="4662488"/>
          <p14:tracePt t="30503" x="3581400" y="4614863"/>
          <p14:tracePt t="30519" x="3552825" y="4586288"/>
          <p14:tracePt t="30536" x="3505200" y="4548188"/>
          <p14:tracePt t="30553" x="3419475" y="4500563"/>
          <p14:tracePt t="30569" x="3367088" y="4486275"/>
          <p14:tracePt t="30586" x="3305175" y="4462463"/>
          <p14:tracePt t="30603" x="3252788" y="4457700"/>
          <p14:tracePt t="30619" x="3181350" y="4457700"/>
          <p14:tracePt t="30636" x="3138488" y="4457700"/>
          <p14:tracePt t="30653" x="3090863" y="4467225"/>
          <p14:tracePt t="30669" x="3062288" y="4471988"/>
          <p14:tracePt t="30686" x="3028950" y="4486275"/>
          <p14:tracePt t="30702" x="3005138" y="4505325"/>
          <p14:tracePt t="30719" x="2981325" y="4524375"/>
          <p14:tracePt t="30736" x="2962275" y="4533900"/>
          <p14:tracePt t="30752" x="2924175" y="4557713"/>
          <p14:tracePt t="30769" x="2900363" y="4581525"/>
          <p14:tracePt t="30786" x="2876550" y="4605338"/>
          <p14:tracePt t="30803" x="2843213" y="4648200"/>
          <p14:tracePt t="30819" x="2814638" y="4686300"/>
          <p14:tracePt t="30836" x="2790825" y="4714875"/>
          <p14:tracePt t="30853" x="2776538" y="4748213"/>
          <p14:tracePt t="30869" x="2752725" y="4781550"/>
          <p14:tracePt t="30886" x="2743200" y="4810125"/>
          <p14:tracePt t="30903" x="2738438" y="4838700"/>
          <p14:tracePt t="30920" x="2738438" y="4891088"/>
          <p14:tracePt t="30936" x="2747963" y="4929188"/>
          <p14:tracePt t="30952" x="2752725" y="4957763"/>
          <p14:tracePt t="30969" x="2762250" y="4967288"/>
          <p14:tracePt t="30986" x="2795588" y="4991100"/>
          <p14:tracePt t="31003" x="2824163" y="5000625"/>
          <p14:tracePt t="31019" x="2871788" y="5014913"/>
          <p14:tracePt t="31036" x="2919413" y="5014913"/>
          <p14:tracePt t="31052" x="2995613" y="5005388"/>
          <p14:tracePt t="31069" x="3057525" y="4986338"/>
          <p14:tracePt t="31086" x="3124200" y="4948238"/>
          <p14:tracePt t="31102" x="3190875" y="4910138"/>
          <p14:tracePt t="31119" x="3267075" y="4857750"/>
          <p14:tracePt t="31136" x="3305175" y="4824413"/>
          <p14:tracePt t="31152" x="3338513" y="4791075"/>
          <p14:tracePt t="31169" x="3376613" y="4733925"/>
          <p14:tracePt t="31186" x="3386138" y="4705350"/>
          <p14:tracePt t="31203" x="3400425" y="4681538"/>
          <p14:tracePt t="31219" x="3405188" y="4662488"/>
          <p14:tracePt t="31236" x="3405188" y="4629150"/>
          <p14:tracePt t="31253" x="3405188" y="4605338"/>
          <p14:tracePt t="31269" x="3386138" y="4586288"/>
          <p14:tracePt t="31286" x="3367088" y="4552950"/>
          <p14:tracePt t="31302" x="3319463" y="4514850"/>
          <p14:tracePt t="31319" x="3286125" y="4491038"/>
          <p14:tracePt t="31336" x="3252788" y="4471988"/>
          <p14:tracePt t="31353" x="3190875" y="4471988"/>
          <p14:tracePt t="31369" x="3162300" y="4471988"/>
          <p14:tracePt t="31386" x="3124200" y="4471988"/>
          <p14:tracePt t="31403" x="3105150" y="4476750"/>
          <p14:tracePt t="31419" x="3076575" y="4476750"/>
          <p14:tracePt t="31436" x="3071813" y="4476750"/>
          <p14:tracePt t="31453" x="3062288" y="4476750"/>
          <p14:tracePt t="31469" x="3057525" y="4476750"/>
          <p14:tracePt t="31486" x="3048000" y="4476750"/>
          <p14:tracePt t="35405" x="3057525" y="4405313"/>
          <p14:tracePt t="35412" x="3076575" y="4324350"/>
          <p14:tracePt t="35420" x="3095625" y="4252913"/>
          <p14:tracePt t="35435" x="3133725" y="4167188"/>
          <p14:tracePt t="35452" x="3171825" y="4081463"/>
          <p14:tracePt t="35469" x="3219450" y="3990975"/>
          <p14:tracePt t="35502" x="3324225" y="3829050"/>
          <p14:tracePt t="35535" x="3367088" y="3757613"/>
          <p14:tracePt t="35552" x="3390900" y="3733800"/>
          <p14:tracePt t="35569" x="3405188" y="3714750"/>
          <p14:tracePt t="35585" x="3419475" y="3700463"/>
          <p14:tracePt t="35602" x="3429000" y="3690938"/>
          <p14:tracePt t="35619" x="3438525" y="3671888"/>
          <p14:tracePt t="35636" x="3448050" y="3652838"/>
          <p14:tracePt t="35652" x="3467100" y="3638550"/>
          <p14:tracePt t="35669" x="3490913" y="3609975"/>
          <p14:tracePt t="35685" x="3509963" y="3586163"/>
          <p14:tracePt t="35702" x="3529013" y="3562350"/>
          <p14:tracePt t="35719" x="3552825" y="3533775"/>
          <p14:tracePt t="35735" x="3586163" y="3486150"/>
          <p14:tracePt t="35752" x="3600450" y="3462338"/>
          <p14:tracePt t="35769" x="3609975" y="3452813"/>
          <p14:tracePt t="35786" x="3614738" y="3443288"/>
          <p14:tracePt t="35802" x="3619500" y="3433763"/>
          <p14:tracePt t="35819" x="3619500" y="3424238"/>
          <p14:tracePt t="35860" x="3614738" y="3419475"/>
          <p14:tracePt t="35869" x="3609975" y="3419475"/>
          <p14:tracePt t="35886" x="3595688" y="3419475"/>
          <p14:tracePt t="35902" x="3586163" y="3419475"/>
          <p14:tracePt t="35919" x="3576638" y="3419475"/>
          <p14:tracePt t="35935" x="3571875" y="3419475"/>
          <p14:tracePt t="35971" x="3571875" y="3414713"/>
          <p14:tracePt t="35992" x="3571875" y="3409950"/>
          <p14:tracePt t="36206" x="3567113" y="3409950"/>
          <p14:tracePt t="36212" x="3557588" y="3414713"/>
          <p14:tracePt t="36220" x="3552825" y="3414713"/>
          <p14:tracePt t="36235" x="3529013" y="3424238"/>
          <p14:tracePt t="36252" x="3509963" y="3424238"/>
          <p14:tracePt t="36269" x="3486150" y="3424238"/>
          <p14:tracePt t="36286" x="3452813" y="3424238"/>
          <p14:tracePt t="36302" x="3433763" y="3419475"/>
          <p14:tracePt t="36319" x="3409950" y="3405188"/>
          <p14:tracePt t="36335" x="3390900" y="3390900"/>
          <p14:tracePt t="36352" x="3371850" y="3362325"/>
          <p14:tracePt t="36369" x="3352800" y="3348038"/>
          <p14:tracePt t="36385" x="3343275" y="3324225"/>
          <p14:tracePt t="36402" x="3338513" y="3271838"/>
          <p14:tracePt t="36419" x="3343275" y="3219450"/>
          <p14:tracePt t="36436" x="3367088" y="3133725"/>
          <p14:tracePt t="36452" x="3405188" y="3057525"/>
          <p14:tracePt t="36469" x="3457575" y="3000375"/>
          <p14:tracePt t="36486" x="3495675" y="2976563"/>
          <p14:tracePt t="36502" x="3533775" y="2947988"/>
          <p14:tracePt t="36519" x="3571875" y="2933700"/>
          <p14:tracePt t="36536" x="3633788" y="2924175"/>
          <p14:tracePt t="36552" x="3667125" y="2928938"/>
          <p14:tracePt t="36569" x="3705225" y="2933700"/>
          <p14:tracePt t="36585" x="3733800" y="2952750"/>
          <p14:tracePt t="36602" x="3781425" y="2986088"/>
          <p14:tracePt t="36619" x="3814763" y="3024188"/>
          <p14:tracePt t="36635" x="3838575" y="3062288"/>
          <p14:tracePt t="36652" x="3862388" y="3114675"/>
          <p14:tracePt t="36669" x="3876675" y="3133725"/>
          <p14:tracePt t="36685" x="3881438" y="3157538"/>
          <p14:tracePt t="36702" x="3881438" y="3181350"/>
          <p14:tracePt t="36719" x="3881438" y="3209925"/>
          <p14:tracePt t="36735" x="3867150" y="3243263"/>
          <p14:tracePt t="36752" x="3843338" y="3281363"/>
          <p14:tracePt t="36769" x="3810000" y="3324225"/>
          <p14:tracePt t="36785" x="3752850" y="3409950"/>
          <p14:tracePt t="36802" x="3729038" y="3443288"/>
          <p14:tracePt t="36819" x="3709988" y="3471863"/>
          <p14:tracePt t="36835" x="3700463" y="3486150"/>
          <p14:tracePt t="36852" x="3686175" y="3500438"/>
          <p14:tracePt t="36869" x="3671888" y="3505200"/>
          <p14:tracePt t="36886" x="3657600" y="3519488"/>
          <p14:tracePt t="36902" x="3614738" y="3529013"/>
          <p14:tracePt t="36919" x="3576638" y="3543300"/>
          <p14:tracePt t="36936" x="3529013" y="3543300"/>
          <p14:tracePt t="36952" x="3476625" y="3533775"/>
          <p14:tracePt t="36969" x="3414713" y="3500438"/>
          <p14:tracePt t="36985" x="3381375" y="3476625"/>
          <p14:tracePt t="37002" x="3357563" y="3457575"/>
          <p14:tracePt t="37019" x="3328988" y="3409950"/>
          <p14:tracePt t="37035" x="3314700" y="3371850"/>
          <p14:tracePt t="37052" x="3309938" y="3343275"/>
          <p14:tracePt t="37069" x="3309938" y="3314700"/>
          <p14:tracePt t="37085" x="3338513" y="3252788"/>
          <p14:tracePt t="37102" x="3376613" y="3205163"/>
          <p14:tracePt t="37119" x="3438525" y="3152775"/>
          <p14:tracePt t="37135" x="3486150" y="3109913"/>
          <p14:tracePt t="37152" x="3548063" y="3090863"/>
          <p14:tracePt t="37169" x="3581400" y="3090863"/>
          <p14:tracePt t="37186" x="3614738" y="3100388"/>
          <p14:tracePt t="37202" x="3643313" y="3105150"/>
          <p14:tracePt t="37219" x="3676650" y="3128963"/>
          <p14:tracePt t="37235" x="3700463" y="3143250"/>
          <p14:tracePt t="37252" x="3724275" y="3162300"/>
          <p14:tracePt t="37269" x="3743325" y="3186113"/>
          <p14:tracePt t="37285" x="3757613" y="3195638"/>
          <p14:tracePt t="37302" x="3771900" y="3219450"/>
          <p14:tracePt t="37319" x="3771900" y="3252788"/>
          <p14:tracePt t="37335" x="3767138" y="3300413"/>
          <p14:tracePt t="37352" x="3752850" y="3338513"/>
          <p14:tracePt t="37369" x="3724275" y="3371850"/>
          <p14:tracePt t="37385" x="3700463" y="3405188"/>
          <p14:tracePt t="37402" x="3652838" y="3443288"/>
          <p14:tracePt t="37419" x="3624263" y="3457575"/>
          <p14:tracePt t="37435" x="3576638" y="3471863"/>
          <p14:tracePt t="37452" x="3519488" y="3476625"/>
          <p14:tracePt t="37469" x="3481388" y="3476625"/>
          <p14:tracePt t="37485" x="3438525" y="3457575"/>
          <p14:tracePt t="37502" x="3405188" y="3438525"/>
          <p14:tracePt t="37519" x="3371850" y="3414713"/>
          <p14:tracePt t="37536" x="3362325" y="3400425"/>
          <p14:tracePt t="37552" x="3343275" y="3376613"/>
          <p14:tracePt t="37569" x="3333750" y="3348038"/>
          <p14:tracePt t="37585" x="3324225" y="3314700"/>
          <p14:tracePt t="37602" x="3333750" y="3276600"/>
          <p14:tracePt t="37619" x="3352800" y="3238500"/>
          <p14:tracePt t="37636" x="3419475" y="3133725"/>
          <p14:tracePt t="37652" x="3471863" y="3086100"/>
          <p14:tracePt t="37669" x="3500438" y="3052763"/>
          <p14:tracePt t="37685" x="3538538" y="3033713"/>
          <p14:tracePt t="37702" x="3595688" y="3024188"/>
          <p14:tracePt t="37719" x="3624263" y="3024188"/>
          <p14:tracePt t="37735" x="3657600" y="3043238"/>
          <p14:tracePt t="37752" x="3690938" y="3052763"/>
          <p14:tracePt t="37769" x="3719513" y="3076575"/>
          <p14:tracePt t="37785" x="3733800" y="3090863"/>
          <p14:tracePt t="37802" x="3752850" y="3114675"/>
          <p14:tracePt t="37819" x="3762375" y="3138488"/>
          <p14:tracePt t="37835" x="3767138" y="3171825"/>
          <p14:tracePt t="37852" x="3767138" y="3200400"/>
          <p14:tracePt t="37869" x="3767138" y="3238500"/>
          <p14:tracePt t="37871" x="3752850" y="3252788"/>
          <p14:tracePt t="37886" x="3743325" y="3300413"/>
          <p14:tracePt t="37902" x="3714750" y="3343275"/>
          <p14:tracePt t="37919" x="3690938" y="3376613"/>
          <p14:tracePt t="37935" x="3667125" y="3400425"/>
          <p14:tracePt t="37952" x="3633788" y="3419475"/>
          <p14:tracePt t="37969" x="3605213" y="3433763"/>
          <p14:tracePt t="37985" x="3562350" y="3433763"/>
          <p14:tracePt t="38002" x="3524250" y="3414713"/>
          <p14:tracePt t="38019" x="3467100" y="3362325"/>
          <p14:tracePt t="38035" x="3433763" y="3314700"/>
          <p14:tracePt t="38052" x="3414713" y="3286125"/>
          <p14:tracePt t="38069" x="3409950" y="3238500"/>
          <p14:tracePt t="38086" x="3414713" y="3209925"/>
          <p14:tracePt t="38102" x="3433763" y="3176588"/>
          <p14:tracePt t="38119" x="3462338" y="3152775"/>
          <p14:tracePt t="38136" x="3500438" y="3128963"/>
          <p14:tracePt t="38152" x="3519488" y="3124200"/>
          <p14:tracePt t="38169" x="3533775" y="3124200"/>
          <p14:tracePt t="38185" x="3543300" y="3124200"/>
          <p14:tracePt t="38202" x="3552825" y="3124200"/>
          <p14:tracePt t="38219" x="3557588" y="3124200"/>
          <p14:tracePt t="38555" x="3524250" y="3162300"/>
          <p14:tracePt t="38562" x="3471863" y="3214688"/>
          <p14:tracePt t="38569" x="3419475" y="3262313"/>
          <p14:tracePt t="38585" x="3309938" y="3352800"/>
          <p14:tracePt t="38602" x="3219450" y="3405188"/>
          <p14:tracePt t="38619" x="3143250" y="3452813"/>
          <p14:tracePt t="38652" x="3048000" y="3509963"/>
          <p14:tracePt t="38685" x="2952750" y="3533775"/>
          <p14:tracePt t="38702" x="2928938" y="3533775"/>
          <p14:tracePt t="38719" x="2895600" y="3533775"/>
          <p14:tracePt t="38735" x="2876550" y="3529013"/>
          <p14:tracePt t="38752" x="2843213" y="3514725"/>
          <p14:tracePt t="38769" x="2833688" y="3505200"/>
          <p14:tracePt t="38785" x="2809875" y="3495675"/>
          <p14:tracePt t="38802" x="2786063" y="3476625"/>
          <p14:tracePt t="38819" x="2752725" y="3462338"/>
          <p14:tracePt t="38835" x="2738438" y="3452813"/>
          <p14:tracePt t="38852" x="2714625" y="3443288"/>
          <p14:tracePt t="38869" x="2662238" y="3433763"/>
          <p14:tracePt t="38886" x="2624138" y="3429000"/>
          <p14:tracePt t="38902" x="2576513" y="3429000"/>
          <p14:tracePt t="38919" x="2524125" y="3429000"/>
          <p14:tracePt t="38935" x="2466975" y="3429000"/>
          <p14:tracePt t="38952" x="2428875" y="3433763"/>
          <p14:tracePt t="38969" x="2390775" y="3438525"/>
          <p14:tracePt t="38985" x="2371725" y="3448050"/>
          <p14:tracePt t="39002" x="2333625" y="3467100"/>
          <p14:tracePt t="39019" x="2309813" y="3514725"/>
          <p14:tracePt t="39035" x="2262188" y="3600450"/>
          <p14:tracePt t="39052" x="2233613" y="3724275"/>
          <p14:tracePt t="39069" x="2219325" y="3776663"/>
          <p14:tracePt t="39085" x="2205038" y="3838575"/>
          <p14:tracePt t="39102" x="2205038" y="3895725"/>
          <p14:tracePt t="39119" x="2205038" y="4010025"/>
          <p14:tracePt t="39135" x="2219325" y="4071938"/>
          <p14:tracePt t="39152" x="2243138" y="4124325"/>
          <p14:tracePt t="39169" x="2252663" y="4162425"/>
          <p14:tracePt t="39185" x="2276475" y="4210050"/>
          <p14:tracePt t="39202" x="2295525" y="4233863"/>
          <p14:tracePt t="39219" x="2319338" y="4252913"/>
          <p14:tracePt t="39236" x="2390775" y="4276725"/>
          <p14:tracePt t="39252" x="2462213" y="4291013"/>
          <p14:tracePt t="39268" x="2533650" y="4291013"/>
          <p14:tracePt t="39285" x="2590800" y="4291013"/>
          <p14:tracePt t="39302" x="2690813" y="4252913"/>
          <p14:tracePt t="39319" x="2781300" y="4195763"/>
          <p14:tracePt t="39335" x="2886075" y="4081463"/>
          <p14:tracePt t="39352" x="2971800" y="3971925"/>
          <p14:tracePt t="39369" x="3052763" y="3843338"/>
          <p14:tracePt t="39385" x="3076575" y="3781425"/>
          <p14:tracePt t="39402" x="3081338" y="3686175"/>
          <p14:tracePt t="39419" x="3071813" y="3614738"/>
          <p14:tracePt t="39436" x="3014663" y="3529013"/>
          <p14:tracePt t="39452" x="2957513" y="3476625"/>
          <p14:tracePt t="39469" x="2890838" y="3438525"/>
          <p14:tracePt t="39485" x="2814638" y="3429000"/>
          <p14:tracePt t="39502" x="2752725" y="3429000"/>
          <p14:tracePt t="39518" x="2690813" y="3448050"/>
          <p14:tracePt t="39535" x="2643188" y="3490913"/>
          <p14:tracePt t="39552" x="2576513" y="3529013"/>
          <p14:tracePt t="39569" x="2552700" y="3548063"/>
          <p14:tracePt t="39585" x="2543175" y="3557588"/>
          <p14:tracePt t="39602" x="2533650" y="3562350"/>
          <p14:tracePt t="39619" x="2524125" y="3571875"/>
          <p14:tracePt t="39635" x="2519363" y="3571875"/>
          <p14:tracePt t="39652" x="2514600" y="3571875"/>
          <p14:tracePt t="40309" x="2528888" y="3562350"/>
          <p14:tracePt t="40315" x="2543175" y="3557588"/>
          <p14:tracePt t="40323" x="2562225" y="3552825"/>
          <p14:tracePt t="40335" x="2576513" y="3548063"/>
          <p14:tracePt t="40352" x="2595563" y="3543300"/>
          <p14:tracePt t="40369" x="2600325" y="3543300"/>
          <p14:tracePt t="40402" x="2605088" y="3543300"/>
          <p14:tracePt t="40456" x="2600325" y="3543300"/>
          <p14:tracePt t="40463" x="2586038" y="3543300"/>
          <p14:tracePt t="40470" x="2566988" y="3543300"/>
          <p14:tracePt t="40485" x="2495550" y="3548063"/>
          <p14:tracePt t="40502" x="2424113" y="3562350"/>
          <p14:tracePt t="40518" x="2376488" y="3562350"/>
          <p14:tracePt t="40535" x="2328863" y="3557588"/>
          <p14:tracePt t="40552" x="2319338" y="3552825"/>
          <p14:tracePt t="40568" x="2309813" y="3552825"/>
          <p14:tracePt t="40585" x="2305050" y="3552825"/>
          <p14:tracePt t="40602" x="2300288" y="3552825"/>
          <p14:tracePt t="40647" x="2300288" y="3548063"/>
          <p14:tracePt t="40653" x="2305050" y="3548063"/>
          <p14:tracePt t="40668" x="2343150" y="3533775"/>
          <p14:tracePt t="40685" x="2395538" y="3514725"/>
          <p14:tracePt t="40702" x="2466975" y="3490913"/>
          <p14:tracePt t="40719" x="2609850" y="3476625"/>
          <p14:tracePt t="40735" x="2719388" y="3467100"/>
          <p14:tracePt t="40752" x="2809875" y="3467100"/>
          <p14:tracePt t="40768" x="2881313" y="3467100"/>
          <p14:tracePt t="40785" x="2995613" y="3467100"/>
          <p14:tracePt t="40802" x="3086100" y="3462338"/>
          <p14:tracePt t="40819" x="3176588" y="3452813"/>
          <p14:tracePt t="40835" x="3248025" y="3443288"/>
          <p14:tracePt t="40852" x="3314700" y="3443288"/>
          <p14:tracePt t="40868" x="3343275" y="3443288"/>
          <p14:tracePt t="40885" x="3367088" y="3443288"/>
          <p14:tracePt t="40902" x="3386138" y="3443288"/>
          <p14:tracePt t="40918" x="3395663" y="3443288"/>
          <p14:tracePt t="40935" x="3400425" y="3443288"/>
          <p14:tracePt t="40952" x="3405188" y="3443288"/>
          <p14:tracePt t="40968" x="3409950" y="3443288"/>
          <p14:tracePt t="41072" x="3414713" y="3443288"/>
          <p14:tracePt t="41300" x="3390900" y="3481388"/>
          <p14:tracePt t="41307" x="3357563" y="3529013"/>
          <p14:tracePt t="41319" x="3324225" y="3590925"/>
          <p14:tracePt t="41335" x="3219450" y="3771900"/>
          <p14:tracePt t="41352" x="3171825" y="3881438"/>
          <p14:tracePt t="41385" x="3148013" y="3948113"/>
          <p14:tracePt t="41386" x="3138488" y="3962400"/>
          <p14:tracePt t="41418" x="3133725" y="3976688"/>
          <p14:tracePt t="41435" x="3133725" y="3981450"/>
          <p14:tracePt t="41452" x="3128963" y="3995738"/>
          <p14:tracePt t="41468" x="3114675" y="4019550"/>
          <p14:tracePt t="41485" x="3100388" y="4043363"/>
          <p14:tracePt t="41502" x="3081338" y="4067175"/>
          <p14:tracePt t="41518" x="3048000" y="4090988"/>
          <p14:tracePt t="41535" x="3000375" y="4133850"/>
          <p14:tracePt t="41552" x="2967038" y="4171950"/>
          <p14:tracePt t="41568" x="2943225" y="4205288"/>
          <p14:tracePt t="41585" x="2919413" y="4238625"/>
          <p14:tracePt t="41602" x="2900363" y="4252913"/>
          <p14:tracePt t="41618" x="2881313" y="4271963"/>
          <p14:tracePt t="41635" x="2857500" y="4291013"/>
          <p14:tracePt t="41652" x="2814638" y="4314825"/>
          <p14:tracePt t="41668" x="2776538" y="4333875"/>
          <p14:tracePt t="41685" x="2747963" y="4338638"/>
          <p14:tracePt t="41702" x="2709863" y="4348163"/>
          <p14:tracePt t="41718" x="2686050" y="4362450"/>
          <p14:tracePt t="41735" x="2662238" y="4367213"/>
          <p14:tracePt t="41752" x="2652713" y="4371975"/>
          <p14:tracePt t="41768" x="2633663" y="4386263"/>
          <p14:tracePt t="41785" x="2619375" y="4391025"/>
          <p14:tracePt t="41802" x="2605088" y="4400550"/>
          <p14:tracePt t="41818" x="2595563" y="4405313"/>
          <p14:tracePt t="41835" x="2586038" y="4414838"/>
          <p14:tracePt t="41852" x="2576513" y="4419600"/>
          <p14:tracePt t="41868" x="2571750" y="4419600"/>
          <p14:tracePt t="41886" x="2566988" y="4419600"/>
          <p14:tracePt t="42276" x="2566988" y="4438650"/>
          <p14:tracePt t="42283" x="2571750" y="4457700"/>
          <p14:tracePt t="42289" x="2581275" y="4481513"/>
          <p14:tracePt t="42302" x="2586038" y="4514850"/>
          <p14:tracePt t="42321" x="2624138" y="4629150"/>
          <p14:tracePt t="42335" x="2652713" y="4705350"/>
          <p14:tracePt t="42368" x="2700338" y="4814888"/>
          <p14:tracePt t="42370" x="2709863" y="4824413"/>
          <p14:tracePt t="42402" x="2738438" y="4872038"/>
          <p14:tracePt t="42419" x="2752725" y="4895850"/>
          <p14:tracePt t="42435" x="2771775" y="4910138"/>
          <p14:tracePt t="42452" x="2805113" y="4957763"/>
          <p14:tracePt t="42468" x="2828925" y="4981575"/>
          <p14:tracePt t="42485" x="2862263" y="5005388"/>
          <p14:tracePt t="42502" x="2924175" y="5043488"/>
          <p14:tracePt t="42518" x="2971800" y="5072063"/>
          <p14:tracePt t="42535" x="3005138" y="5081588"/>
          <p14:tracePt t="42552" x="3048000" y="5081588"/>
          <p14:tracePt t="42569" x="3119438" y="5081588"/>
          <p14:tracePt t="42585" x="3176588" y="5081588"/>
          <p14:tracePt t="42602" x="3238500" y="5067300"/>
          <p14:tracePt t="42618" x="3314700" y="5043488"/>
          <p14:tracePt t="42635" x="3400425" y="5019675"/>
          <p14:tracePt t="42652" x="3448050" y="5000625"/>
          <p14:tracePt t="42668" x="3486150" y="4972050"/>
          <p14:tracePt t="42685" x="3524250" y="4948238"/>
          <p14:tracePt t="42702" x="3571875" y="4910138"/>
          <p14:tracePt t="42718" x="3600450" y="4886325"/>
          <p14:tracePt t="42735" x="3624263" y="4862513"/>
          <p14:tracePt t="42752" x="3662363" y="4829175"/>
          <p14:tracePt t="42768" x="3686175" y="4805363"/>
          <p14:tracePt t="42785" x="3705225" y="4772025"/>
          <p14:tracePt t="42802" x="3714750" y="4743450"/>
          <p14:tracePt t="42818" x="3719513" y="4695825"/>
          <p14:tracePt t="42835" x="3719513" y="4652963"/>
          <p14:tracePt t="42852" x="3700463" y="4619625"/>
          <p14:tracePt t="42868" x="3681413" y="4586288"/>
          <p14:tracePt t="42869" x="3671888" y="4576763"/>
          <p14:tracePt t="42885" x="3638550" y="4552950"/>
          <p14:tracePt t="42902" x="3595688" y="4524375"/>
          <p14:tracePt t="42918" x="3533775" y="4505325"/>
          <p14:tracePt t="42935" x="3424238" y="4481513"/>
          <p14:tracePt t="42952" x="3371850" y="4481513"/>
          <p14:tracePt t="42968" x="3324225" y="4486275"/>
          <p14:tracePt t="42985" x="3286125" y="4491038"/>
          <p14:tracePt t="43002" x="3233738" y="4500563"/>
          <p14:tracePt t="43018" x="3200400" y="4514850"/>
          <p14:tracePt t="43035" x="3167063" y="4533900"/>
          <p14:tracePt t="43051" x="3133725" y="4552950"/>
          <p14:tracePt t="43068" x="3081338" y="4610100"/>
          <p14:tracePt t="43085" x="3048000" y="4676775"/>
          <p14:tracePt t="43101" x="3019425" y="4743450"/>
          <p14:tracePt t="43119" x="2990850" y="4805363"/>
          <p14:tracePt t="43135" x="2986088" y="4833938"/>
          <p14:tracePt t="43152" x="2986088" y="4867275"/>
          <p14:tracePt t="43168" x="2986088" y="4905375"/>
          <p14:tracePt t="43185" x="3000375" y="4972050"/>
          <p14:tracePt t="43202" x="3014663" y="5010150"/>
          <p14:tracePt t="43218" x="3038475" y="5033963"/>
          <p14:tracePt t="43235" x="3062288" y="5057775"/>
          <p14:tracePt t="43251" x="3109913" y="5081588"/>
          <p14:tracePt t="43268" x="3152775" y="5095875"/>
          <p14:tracePt t="43285" x="3214688" y="5091113"/>
          <p14:tracePt t="43302" x="3290888" y="5072063"/>
          <p14:tracePt t="43318" x="3343275" y="5043488"/>
          <p14:tracePt t="43335" x="3400425" y="5019675"/>
          <p14:tracePt t="43351" x="3438525" y="4991100"/>
          <p14:tracePt t="43368" x="3486150" y="4943475"/>
          <p14:tracePt t="43385" x="3529013" y="4900613"/>
          <p14:tracePt t="43401" x="3567113" y="4852988"/>
          <p14:tracePt t="43418" x="3614738" y="4776788"/>
          <p14:tracePt t="43435" x="3643313" y="4676775"/>
          <p14:tracePt t="43452" x="3643313" y="4610100"/>
          <p14:tracePt t="43468" x="3633788" y="4557713"/>
          <p14:tracePt t="43485" x="3614738" y="4505325"/>
          <p14:tracePt t="43502" x="3590925" y="4467225"/>
          <p14:tracePt t="43518" x="3576638" y="4452938"/>
          <p14:tracePt t="43535" x="3543300" y="4438650"/>
          <p14:tracePt t="43552" x="3505200" y="4433888"/>
          <p14:tracePt t="43568" x="3486150" y="4433888"/>
          <p14:tracePt t="43585" x="3476625" y="4433888"/>
          <p14:tracePt t="43602" x="3467100" y="4433888"/>
          <p14:tracePt t="43618" x="3462338" y="4433888"/>
          <p14:tracePt t="43635" x="3457575" y="4433888"/>
          <p14:tracePt t="44265" x="3519488" y="4433888"/>
          <p14:tracePt t="44271" x="3595688" y="4433888"/>
          <p14:tracePt t="44279" x="3662363" y="4424363"/>
          <p14:tracePt t="44288" x="3733800" y="4414838"/>
          <p14:tracePt t="44302" x="3876675" y="4414838"/>
          <p14:tracePt t="44318" x="4043363" y="4414838"/>
          <p14:tracePt t="44351" x="4348163" y="4419600"/>
          <p14:tracePt t="44385" x="4572000" y="4438650"/>
          <p14:tracePt t="44401" x="4643438" y="4438650"/>
          <p14:tracePt t="44418" x="4700588" y="4438650"/>
          <p14:tracePt t="44435" x="4724400" y="4438650"/>
          <p14:tracePt t="44451" x="4738688" y="4438650"/>
          <p14:tracePt t="44468" x="4752975" y="4438650"/>
          <p14:tracePt t="44485" x="4762500" y="4438650"/>
          <p14:tracePt t="44501" x="4772025" y="4438650"/>
          <p14:tracePt t="44518" x="4776788" y="443865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</a:t>
            </a:r>
            <a:endParaRPr lang="ko-KR" altLang="en-US" smtClean="0"/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1603375" y="1196975"/>
            <a:ext cx="6878017" cy="5256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If_3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Scanner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scanner = new Scanner(System.in);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testScore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scanner.nextInt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char grade;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testScore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&gt;=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90 )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grade = 'A';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if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testScore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&gt;=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80 )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grade = 'B';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if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testScore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&gt;=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70 )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grade = 'C';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if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testScore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&gt;=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60 )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grade = 'D';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grade = 'F';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("Grade = " + grade);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scanner.close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04"/>
    </mc:Choice>
    <mc:Fallback xmlns="">
      <p:transition spd="slow" advTm="4870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21" x="4733925" y="4338638"/>
          <p14:tracePt t="729" x="4629150" y="4138613"/>
          <p14:tracePt t="736" x="4552950" y="4005263"/>
          <p14:tracePt t="753" x="4429125" y="3805238"/>
          <p14:tracePt t="770" x="4319588" y="3595688"/>
          <p14:tracePt t="787" x="4238625" y="3424238"/>
          <p14:tracePt t="820" x="4148138" y="3209925"/>
          <p14:tracePt t="853" x="4095750" y="2909888"/>
          <p14:tracePt t="870" x="4095750" y="2843213"/>
          <p14:tracePt t="886" x="4105275" y="2747963"/>
          <p14:tracePt t="903" x="4138613" y="2643188"/>
          <p14:tracePt t="920" x="4205288" y="2486025"/>
          <p14:tracePt t="936" x="4238625" y="2428875"/>
          <p14:tracePt t="953" x="4271963" y="2390775"/>
          <p14:tracePt t="970" x="4300538" y="2347913"/>
          <p14:tracePt t="986" x="4314825" y="2338388"/>
          <p14:tracePt t="1003" x="4319588" y="2328863"/>
          <p14:tracePt t="1020" x="4324350" y="2324100"/>
          <p14:tracePt t="1036" x="4333875" y="2319338"/>
          <p14:tracePt t="1330" x="4291013" y="2343150"/>
          <p14:tracePt t="1338" x="4219575" y="2386013"/>
          <p14:tracePt t="1345" x="4157663" y="2428875"/>
          <p14:tracePt t="1353" x="4086225" y="2476500"/>
          <p14:tracePt t="1370" x="3943350" y="2562225"/>
          <p14:tracePt t="1386" x="3805238" y="2633663"/>
          <p14:tracePt t="1403" x="3657600" y="2700338"/>
          <p14:tracePt t="1420" x="3581400" y="2728913"/>
          <p14:tracePt t="1436" x="3529013" y="2752725"/>
          <p14:tracePt t="1453" x="3476625" y="2757488"/>
          <p14:tracePt t="1455" x="3443288" y="2762250"/>
          <p14:tracePt t="1470" x="3371850" y="2771775"/>
          <p14:tracePt t="1486" x="3290888" y="2771775"/>
          <p14:tracePt t="1503" x="3200400" y="2771775"/>
          <p14:tracePt t="1520" x="3119438" y="2776538"/>
          <p14:tracePt t="1536" x="2995613" y="2786063"/>
          <p14:tracePt t="1553" x="2905125" y="2781300"/>
          <p14:tracePt t="1570" x="2809875" y="2776538"/>
          <p14:tracePt t="1587" x="2714625" y="2762250"/>
          <p14:tracePt t="1603" x="2676525" y="2762250"/>
          <p14:tracePt t="1620" x="2647950" y="2762250"/>
          <p14:tracePt t="1636" x="2628900" y="2762250"/>
          <p14:tracePt t="1653" x="2595563" y="2767013"/>
          <p14:tracePt t="1670" x="2566988" y="2771775"/>
          <p14:tracePt t="1686" x="2538413" y="2776538"/>
          <p14:tracePt t="1703" x="2500313" y="2790825"/>
          <p14:tracePt t="1720" x="2433638" y="2828925"/>
          <p14:tracePt t="1736" x="2381250" y="2871788"/>
          <p14:tracePt t="1753" x="2309813" y="2924175"/>
          <p14:tracePt t="1770" x="2214563" y="2976563"/>
          <p14:tracePt t="1786" x="2143125" y="2995613"/>
          <p14:tracePt t="1803" x="2081213" y="2995613"/>
          <p14:tracePt t="1820" x="2028825" y="2976563"/>
          <p14:tracePt t="1836" x="1971675" y="2924175"/>
          <p14:tracePt t="1853" x="1947863" y="2881313"/>
          <p14:tracePt t="1870" x="1928813" y="2762250"/>
          <p14:tracePt t="1886" x="1962150" y="2571750"/>
          <p14:tracePt t="1904" x="2095500" y="2381250"/>
          <p14:tracePt t="1919" x="2162175" y="2324100"/>
          <p14:tracePt t="1936" x="2243138" y="2286000"/>
          <p14:tracePt t="1953" x="2309813" y="2286000"/>
          <p14:tracePt t="1954" x="2347913" y="2290763"/>
          <p14:tracePt t="1969" x="2414588" y="2333625"/>
          <p14:tracePt t="1986" x="2466975" y="2414588"/>
          <p14:tracePt t="2003" x="2509838" y="2500313"/>
          <p14:tracePt t="2020" x="2538413" y="2571750"/>
          <p14:tracePt t="2036" x="2543175" y="2605088"/>
          <p14:tracePt t="2053" x="2543175" y="2624138"/>
          <p14:tracePt t="2070" x="2543175" y="2638425"/>
          <p14:tracePt t="2086" x="2524125" y="2657475"/>
          <p14:tracePt t="2103" x="2519363" y="2667000"/>
          <p14:tracePt t="2120" x="2514600" y="2676525"/>
          <p14:tracePt t="2136" x="2505075" y="2681288"/>
          <p14:tracePt t="2153" x="2495550" y="2686050"/>
          <p14:tracePt t="2170" x="2495550" y="2690813"/>
          <p14:tracePt t="2186" x="2495550" y="2695575"/>
          <p14:tracePt t="6109" x="2490788" y="2714625"/>
          <p14:tracePt t="6116" x="2481263" y="2747963"/>
          <p14:tracePt t="6124" x="2466975" y="2795588"/>
          <p14:tracePt t="6136" x="2457450" y="2819400"/>
          <p14:tracePt t="6153" x="2433638" y="2890838"/>
          <p14:tracePt t="6169" x="2419350" y="2924175"/>
          <p14:tracePt t="6203" x="2405063" y="2952750"/>
          <p14:tracePt t="6236" x="2386013" y="2990850"/>
          <p14:tracePt t="6253" x="2376488" y="3005138"/>
          <p14:tracePt t="6270" x="2347913" y="3024188"/>
          <p14:tracePt t="6286" x="2324100" y="3038475"/>
          <p14:tracePt t="6303" x="2295525" y="3048000"/>
          <p14:tracePt t="6319" x="2257425" y="3052763"/>
          <p14:tracePt t="6336" x="2214563" y="3062288"/>
          <p14:tracePt t="6352" x="2176463" y="3062288"/>
          <p14:tracePt t="6369" x="2147888" y="3052763"/>
          <p14:tracePt t="6386" x="2114550" y="3028950"/>
          <p14:tracePt t="6403" x="2047875" y="2957513"/>
          <p14:tracePt t="6419" x="1990725" y="2881313"/>
          <p14:tracePt t="6436" x="1957388" y="2824163"/>
          <p14:tracePt t="6453" x="1919288" y="2767013"/>
          <p14:tracePt t="6469" x="1905000" y="2733675"/>
          <p14:tracePt t="6486" x="1909763" y="2686050"/>
          <p14:tracePt t="6502" x="1919288" y="2633663"/>
          <p14:tracePt t="6519" x="1962150" y="2562225"/>
          <p14:tracePt t="6536" x="1990725" y="2528888"/>
          <p14:tracePt t="6552" x="2028825" y="2505075"/>
          <p14:tracePt t="6569" x="2100263" y="2490788"/>
          <p14:tracePt t="6586" x="2176463" y="2500313"/>
          <p14:tracePt t="6603" x="2224088" y="2524125"/>
          <p14:tracePt t="6619" x="2252663" y="2547938"/>
          <p14:tracePt t="6637" x="2281238" y="2576513"/>
          <p14:tracePt t="6653" x="2290763" y="2590800"/>
          <p14:tracePt t="6669" x="2295525" y="2614613"/>
          <p14:tracePt t="6686" x="2300288" y="2624138"/>
          <p14:tracePt t="6703" x="2300288" y="2643188"/>
          <p14:tracePt t="6719" x="2300288" y="2657475"/>
          <p14:tracePt t="6736" x="2300288" y="2662238"/>
          <p14:tracePt t="6753" x="2300288" y="2671763"/>
          <p14:tracePt t="6792" x="2300288" y="2676525"/>
          <p14:tracePt t="6803" x="2300288" y="2681288"/>
          <p14:tracePt t="6836" x="2300288" y="2686050"/>
          <p14:tracePt t="6843" x="2300288" y="2690813"/>
          <p14:tracePt t="6852" x="2300288" y="2700338"/>
          <p14:tracePt t="6869" x="2300288" y="2738438"/>
          <p14:tracePt t="6886" x="2300288" y="2852738"/>
          <p14:tracePt t="6903" x="2300288" y="2909888"/>
          <p14:tracePt t="6919" x="2300288" y="2962275"/>
          <p14:tracePt t="6936" x="2286000" y="3014663"/>
          <p14:tracePt t="6953" x="2257425" y="3114675"/>
          <p14:tracePt t="6969" x="2243138" y="3195638"/>
          <p14:tracePt t="6986" x="2219325" y="3281363"/>
          <p14:tracePt t="7003" x="2200275" y="3333750"/>
          <p14:tracePt t="7019" x="2176463" y="3395663"/>
          <p14:tracePt t="7036" x="2162175" y="3433763"/>
          <p14:tracePt t="7053" x="2147888" y="3462338"/>
          <p14:tracePt t="7069" x="2128838" y="3495675"/>
          <p14:tracePt t="7086" x="2119313" y="3505200"/>
          <p14:tracePt t="7103" x="2114550" y="3509963"/>
          <p14:tracePt t="7119" x="2114550" y="3519488"/>
          <p14:tracePt t="7136" x="2114550" y="3529013"/>
          <p14:tracePt t="7153" x="2109788" y="3533775"/>
          <p14:tracePt t="7169" x="2100263" y="3548063"/>
          <p14:tracePt t="7186" x="2095500" y="3557588"/>
          <p14:tracePt t="7202" x="2085975" y="3567113"/>
          <p14:tracePt t="7219" x="2085975" y="3576638"/>
          <p14:tracePt t="7253" x="2085975" y="3581400"/>
          <p14:tracePt t="7298" x="2085975" y="3586163"/>
          <p14:tracePt t="7372" x="2085975" y="3590925"/>
          <p14:tracePt t="10190" x="2109788" y="3519488"/>
          <p14:tracePt t="10198" x="2143125" y="3429000"/>
          <p14:tracePt t="10205" x="2171700" y="3367088"/>
          <p14:tracePt t="10219" x="2209800" y="3290888"/>
          <p14:tracePt t="10236" x="2252663" y="3233738"/>
          <p14:tracePt t="10252" x="2276475" y="3195638"/>
          <p14:tracePt t="10285" x="2309813" y="3162300"/>
          <p14:tracePt t="10319" x="2338388" y="3128963"/>
          <p14:tracePt t="10336" x="2362200" y="3100388"/>
          <p14:tracePt t="10352" x="2371725" y="3086100"/>
          <p14:tracePt t="10369" x="2386013" y="3071813"/>
          <p14:tracePt t="10386" x="2395538" y="3062288"/>
          <p14:tracePt t="10402" x="2414588" y="3052763"/>
          <p14:tracePt t="10419" x="2419350" y="3052763"/>
          <p14:tracePt t="10436" x="2424113" y="3052763"/>
          <p14:tracePt t="10452" x="2433638" y="3052763"/>
          <p14:tracePt t="10469" x="2443163" y="3052763"/>
          <p14:tracePt t="10507" x="2447925" y="3052763"/>
          <p14:tracePt t="10528" x="2452688" y="3052763"/>
          <p14:tracePt t="10543" x="2457450" y="3057525"/>
          <p14:tracePt t="10552" x="2462213" y="3057525"/>
          <p14:tracePt t="10569" x="2466975" y="3067050"/>
          <p14:tracePt t="10586" x="2471738" y="3086100"/>
          <p14:tracePt t="10602" x="2471738" y="3090863"/>
          <p14:tracePt t="10619" x="2481263" y="3100388"/>
          <p14:tracePt t="10636" x="2486025" y="3109913"/>
          <p14:tracePt t="10652" x="2495550" y="3124200"/>
          <p14:tracePt t="10669" x="2500313" y="3124200"/>
          <p14:tracePt t="10686" x="2500313" y="3133725"/>
          <p14:tracePt t="10703" x="2500313" y="3138488"/>
          <p14:tracePt t="10719" x="2500313" y="3148013"/>
          <p14:tracePt t="10736" x="2500313" y="3152775"/>
          <p14:tracePt t="10752" x="2500313" y="3162300"/>
          <p14:tracePt t="10769" x="2486025" y="3162300"/>
          <p14:tracePt t="10786" x="2471738" y="3162300"/>
          <p14:tracePt t="10802" x="2452688" y="3162300"/>
          <p14:tracePt t="10819" x="2438400" y="3157538"/>
          <p14:tracePt t="10836" x="2409825" y="3109913"/>
          <p14:tracePt t="10852" x="2381250" y="3071813"/>
          <p14:tracePt t="10869" x="2371725" y="3048000"/>
          <p14:tracePt t="10886" x="2362200" y="3033713"/>
          <p14:tracePt t="10902" x="2357438" y="3019425"/>
          <p14:tracePt t="10919" x="2357438" y="3009900"/>
          <p14:tracePt t="10935" x="2357438" y="3000375"/>
          <p14:tracePt t="10952" x="2357438" y="2990850"/>
          <p14:tracePt t="10969" x="2357438" y="2981325"/>
          <p14:tracePt t="10986" x="2357438" y="2976563"/>
          <p14:tracePt t="11002" x="2357438" y="2971800"/>
          <p14:tracePt t="11035" x="2352675" y="2971800"/>
          <p14:tracePt t="11052" x="2338388" y="2971800"/>
          <p14:tracePt t="11069" x="2309813" y="2971800"/>
          <p14:tracePt t="11085" x="2247900" y="2971800"/>
          <p14:tracePt t="11102" x="2195513" y="2971800"/>
          <p14:tracePt t="11119" x="2147888" y="2957513"/>
          <p14:tracePt t="11136" x="2100263" y="2943225"/>
          <p14:tracePt t="11152" x="2062163" y="2909888"/>
          <p14:tracePt t="11169" x="2038350" y="2886075"/>
          <p14:tracePt t="11186" x="2009775" y="2847975"/>
          <p14:tracePt t="11203" x="1995488" y="2762250"/>
          <p14:tracePt t="11219" x="1995488" y="2714625"/>
          <p14:tracePt t="11236" x="2005013" y="2667000"/>
          <p14:tracePt t="11252" x="2009775" y="2647950"/>
          <p14:tracePt t="11269" x="2024063" y="2624138"/>
          <p14:tracePt t="11285" x="2028825" y="2619375"/>
          <p14:tracePt t="11302" x="2033588" y="2614613"/>
          <p14:tracePt t="11319" x="2057400" y="2614613"/>
          <p14:tracePt t="11336" x="2100263" y="2633663"/>
          <p14:tracePt t="11352" x="2147888" y="2676525"/>
          <p14:tracePt t="11369" x="2185988" y="2714625"/>
          <p14:tracePt t="11386" x="2233613" y="2752725"/>
          <p14:tracePt t="11402" x="2257425" y="2776538"/>
          <p14:tracePt t="11419" x="2290763" y="2814638"/>
          <p14:tracePt t="11436" x="2324100" y="2881313"/>
          <p14:tracePt t="11452" x="2390775" y="3028950"/>
          <p14:tracePt t="11469" x="2419350" y="3090863"/>
          <p14:tracePt t="11486" x="2447925" y="3138488"/>
          <p14:tracePt t="11502" x="2457450" y="3167063"/>
          <p14:tracePt t="11519" x="2481263" y="3200400"/>
          <p14:tracePt t="11536" x="2505075" y="3243263"/>
          <p14:tracePt t="11552" x="2528888" y="3305175"/>
          <p14:tracePt t="11569" x="2552700" y="3405188"/>
          <p14:tracePt t="11586" x="2557463" y="3438525"/>
          <p14:tracePt t="11602" x="2557463" y="3462338"/>
          <p14:tracePt t="11619" x="2557463" y="3471863"/>
          <p14:tracePt t="11636" x="2557463" y="3481388"/>
          <p14:tracePt t="11652" x="2557463" y="3490913"/>
          <p14:tracePt t="11669" x="2557463" y="3495675"/>
          <p14:tracePt t="11685" x="2557463" y="3500438"/>
          <p14:tracePt t="11702" x="2552700" y="3509963"/>
          <p14:tracePt t="11719" x="2538413" y="3519488"/>
          <p14:tracePt t="11736" x="2528888" y="3519488"/>
          <p14:tracePt t="11752" x="2514600" y="3519488"/>
          <p14:tracePt t="11769" x="2500313" y="3519488"/>
          <p14:tracePt t="11786" x="2495550" y="3519488"/>
          <p14:tracePt t="11802" x="2490788" y="3519488"/>
          <p14:tracePt t="11819" x="2486025" y="3519488"/>
          <p14:tracePt t="12099" x="2519363" y="3514725"/>
          <p14:tracePt t="12106" x="2562225" y="3509963"/>
          <p14:tracePt t="12120" x="2619375" y="3500438"/>
          <p14:tracePt t="12135" x="2805113" y="3486150"/>
          <p14:tracePt t="12152" x="2914650" y="3476625"/>
          <p14:tracePt t="12186" x="3105150" y="3448050"/>
          <p14:tracePt t="12219" x="3224213" y="3433763"/>
          <p14:tracePt t="12236" x="3286125" y="3419475"/>
          <p14:tracePt t="12252" x="3357563" y="3405188"/>
          <p14:tracePt t="12269" x="3390900" y="3400425"/>
          <p14:tracePt t="12286" x="3414713" y="3395663"/>
          <p14:tracePt t="12302" x="3438525" y="3395663"/>
          <p14:tracePt t="12319" x="3457575" y="3395663"/>
          <p14:tracePt t="12335" x="3471863" y="3395663"/>
          <p14:tracePt t="12352" x="3476625" y="3395663"/>
          <p14:tracePt t="12369" x="3481388" y="3395663"/>
          <p14:tracePt t="12385" x="3486150" y="3395663"/>
          <p14:tracePt t="12402" x="3486150" y="3400425"/>
          <p14:tracePt t="12419" x="3476625" y="3419475"/>
          <p14:tracePt t="12436" x="3390900" y="3495675"/>
          <p14:tracePt t="12452" x="3267075" y="3562350"/>
          <p14:tracePt t="12469" x="3157538" y="3624263"/>
          <p14:tracePt t="12485" x="3038475" y="3667125"/>
          <p14:tracePt t="12502" x="2895600" y="3729038"/>
          <p14:tracePt t="12519" x="2819400" y="3752850"/>
          <p14:tracePt t="12536" x="2767013" y="3771900"/>
          <p14:tracePt t="12552" x="2728913" y="3790950"/>
          <p14:tracePt t="12569" x="2681288" y="3814763"/>
          <p14:tracePt t="12586" x="2643188" y="3829050"/>
          <p14:tracePt t="12602" x="2614613" y="3838575"/>
          <p14:tracePt t="12619" x="2543175" y="3867150"/>
          <p14:tracePt t="12636" x="2509838" y="3871913"/>
          <p14:tracePt t="12652" x="2471738" y="3876675"/>
          <p14:tracePt t="12669" x="2447925" y="3876675"/>
          <p14:tracePt t="12685" x="2419350" y="3876675"/>
          <p14:tracePt t="12702" x="2409825" y="3876675"/>
          <p14:tracePt t="12719" x="2405063" y="3876675"/>
          <p14:tracePt t="12735" x="2400300" y="3876675"/>
          <p14:tracePt t="12752" x="2395538" y="3876675"/>
          <p14:tracePt t="12797" x="2400300" y="3876675"/>
          <p14:tracePt t="12803" x="2409825" y="3876675"/>
          <p14:tracePt t="12819" x="2452688" y="3876675"/>
          <p14:tracePt t="12836" x="2519363" y="3876675"/>
          <p14:tracePt t="12852" x="2600325" y="3867150"/>
          <p14:tracePt t="12869" x="2771775" y="3852863"/>
          <p14:tracePt t="12886" x="2876550" y="3829050"/>
          <p14:tracePt t="12902" x="2971800" y="3810000"/>
          <p14:tracePt t="12919" x="3052763" y="3805238"/>
          <p14:tracePt t="12935" x="3171825" y="3781425"/>
          <p14:tracePt t="12952" x="3243263" y="3776663"/>
          <p14:tracePt t="12969" x="3305175" y="3762375"/>
          <p14:tracePt t="12985" x="3348038" y="3757613"/>
          <p14:tracePt t="13002" x="3414713" y="3748088"/>
          <p14:tracePt t="13019" x="3452813" y="3748088"/>
          <p14:tracePt t="13036" x="3481388" y="3748088"/>
          <p14:tracePt t="13052" x="3509963" y="3748088"/>
          <p14:tracePt t="13069" x="3519488" y="3748088"/>
          <p14:tracePt t="13085" x="3529013" y="3748088"/>
          <p14:tracePt t="13102" x="3533775" y="3748088"/>
          <p14:tracePt t="13119" x="3533775" y="3752850"/>
          <p14:tracePt t="13135" x="3533775" y="3767138"/>
          <p14:tracePt t="13152" x="3529013" y="3819525"/>
          <p14:tracePt t="13169" x="3457575" y="3938588"/>
          <p14:tracePt t="13185" x="3386138" y="4019550"/>
          <p14:tracePt t="13202" x="3286125" y="4086225"/>
          <p14:tracePt t="13219" x="3195638" y="4143375"/>
          <p14:tracePt t="13236" x="3090863" y="4200525"/>
          <p14:tracePt t="13252" x="3014663" y="4233863"/>
          <p14:tracePt t="13269" x="2962275" y="4252913"/>
          <p14:tracePt t="13285" x="2909888" y="4267200"/>
          <p14:tracePt t="13302" x="2843213" y="4291013"/>
          <p14:tracePt t="13319" x="2800350" y="4310063"/>
          <p14:tracePt t="13335" x="2757488" y="4329113"/>
          <p14:tracePt t="13352" x="2719388" y="4343400"/>
          <p14:tracePt t="13369" x="2657475" y="4362450"/>
          <p14:tracePt t="13386" x="2614613" y="4367213"/>
          <p14:tracePt t="13402" x="2566988" y="4381500"/>
          <p14:tracePt t="13419" x="2514600" y="4381500"/>
          <p14:tracePt t="13435" x="2486025" y="4381500"/>
          <p14:tracePt t="13452" x="2471738" y="4381500"/>
          <p14:tracePt t="13469" x="2457450" y="4381500"/>
          <p14:tracePt t="13485" x="2447925" y="4381500"/>
          <p14:tracePt t="13502" x="2443163" y="4381500"/>
          <p14:tracePt t="13519" x="2438400" y="4381500"/>
          <p14:tracePt t="13596" x="2443163" y="4381500"/>
          <p14:tracePt t="13603" x="2452688" y="4381500"/>
          <p14:tracePt t="13611" x="2481263" y="4371975"/>
          <p14:tracePt t="13619" x="2509838" y="4362450"/>
          <p14:tracePt t="13635" x="2576513" y="4343400"/>
          <p14:tracePt t="13652" x="2671763" y="4329113"/>
          <p14:tracePt t="13669" x="2833688" y="4295775"/>
          <p14:tracePt t="13685" x="2924175" y="4281488"/>
          <p14:tracePt t="13702" x="2995613" y="4276725"/>
          <p14:tracePt t="13719" x="3057525" y="4267200"/>
          <p14:tracePt t="13735" x="3124200" y="4267200"/>
          <p14:tracePt t="13752" x="3162300" y="4262438"/>
          <p14:tracePt t="13769" x="3195638" y="4262438"/>
          <p14:tracePt t="13785" x="3233738" y="4262438"/>
          <p14:tracePt t="13802" x="3271838" y="4262438"/>
          <p14:tracePt t="13819" x="3286125" y="4262438"/>
          <p14:tracePt t="13835" x="3295650" y="4262438"/>
          <p14:tracePt t="13852" x="3305175" y="4262438"/>
          <p14:tracePt t="13869" x="3314700" y="4262438"/>
          <p14:tracePt t="14175" x="3314700" y="4267200"/>
          <p14:tracePt t="14184" x="3309938" y="4276725"/>
          <p14:tracePt t="14190" x="3300413" y="4295775"/>
          <p14:tracePt t="14202" x="3286125" y="4310063"/>
          <p14:tracePt t="14220" x="3262313" y="4348163"/>
          <p14:tracePt t="14235" x="3200400" y="4452938"/>
          <p14:tracePt t="14269" x="3100388" y="4610100"/>
          <p14:tracePt t="14302" x="3014663" y="4719638"/>
          <p14:tracePt t="14318" x="2990850" y="4743450"/>
          <p14:tracePt t="14335" x="2967038" y="4767263"/>
          <p14:tracePt t="14352" x="2928938" y="4791075"/>
          <p14:tracePt t="14369" x="2900363" y="4810125"/>
          <p14:tracePt t="14386" x="2871788" y="4829175"/>
          <p14:tracePt t="14402" x="2833688" y="4852988"/>
          <p14:tracePt t="14419" x="2781300" y="4891088"/>
          <p14:tracePt t="14435" x="2752725" y="4914900"/>
          <p14:tracePt t="14452" x="2724150" y="4938713"/>
          <p14:tracePt t="14469" x="2657475" y="4972050"/>
          <p14:tracePt t="14485" x="2624138" y="4981575"/>
          <p14:tracePt t="14502" x="2576513" y="5000625"/>
          <p14:tracePt t="14519" x="2533650" y="5019675"/>
          <p14:tracePt t="14535" x="2466975" y="5048250"/>
          <p14:tracePt t="14552" x="2424113" y="5062538"/>
          <p14:tracePt t="14569" x="2381250" y="5067300"/>
          <p14:tracePt t="14585" x="2357438" y="5067300"/>
          <p14:tracePt t="14602" x="2324100" y="5053013"/>
          <p14:tracePt t="14619" x="2314575" y="5053013"/>
          <p14:tracePt t="14635" x="2305050" y="5053013"/>
          <p14:tracePt t="14652" x="2295525" y="5053013"/>
          <p14:tracePt t="14669" x="2290763" y="5053013"/>
          <p14:tracePt t="14685" x="2286000" y="5053013"/>
          <p14:tracePt t="14984" x="2300288" y="5048250"/>
          <p14:tracePt t="14991" x="2309813" y="5048250"/>
          <p14:tracePt t="15003" x="2333625" y="5043488"/>
          <p14:tracePt t="15019" x="2409825" y="5029200"/>
          <p14:tracePt t="15035" x="2462213" y="5024438"/>
          <p14:tracePt t="15052" x="2505075" y="5019675"/>
          <p14:tracePt t="15069" x="2547938" y="5010150"/>
          <p14:tracePt t="15085" x="2624138" y="5000625"/>
          <p14:tracePt t="15102" x="2676525" y="4986338"/>
          <p14:tracePt t="15119" x="2724150" y="4981575"/>
          <p14:tracePt t="15135" x="2776538" y="4972050"/>
          <p14:tracePt t="15152" x="2838450" y="4962525"/>
          <p14:tracePt t="15169" x="2867025" y="4948238"/>
          <p14:tracePt t="15185" x="2895600" y="4948238"/>
          <p14:tracePt t="15202" x="2919413" y="4948238"/>
          <p14:tracePt t="15219" x="2947988" y="4948238"/>
          <p14:tracePt t="15235" x="2971800" y="4943475"/>
          <p14:tracePt t="15252" x="2995613" y="4943475"/>
          <p14:tracePt t="15269" x="3014663" y="4943475"/>
          <p14:tracePt t="15285" x="3028950" y="4943475"/>
          <p14:tracePt t="15302" x="3043238" y="4943475"/>
          <p14:tracePt t="15319" x="3052763" y="4943475"/>
          <p14:tracePt t="15335" x="3071813" y="4943475"/>
          <p14:tracePt t="15352" x="3081338" y="4943475"/>
          <p14:tracePt t="15368" x="3086100" y="4943475"/>
          <p14:tracePt t="15385" x="3090863" y="4943475"/>
          <p14:tracePt t="15402" x="3100388" y="4943475"/>
          <p14:tracePt t="15435" x="3105150" y="4943475"/>
          <p14:tracePt t="17480" x="3105150" y="4857750"/>
          <p14:tracePt t="17487" x="3100388" y="4691063"/>
          <p14:tracePt t="17493" x="3109913" y="4367213"/>
          <p14:tracePt t="17502" x="3109913" y="4162425"/>
          <p14:tracePt t="17519" x="3109913" y="3890963"/>
          <p14:tracePt t="17552" x="3143250" y="3557588"/>
          <p14:tracePt t="17585" x="3143250" y="3509963"/>
          <p14:tracePt t="17602" x="3143250" y="3500438"/>
          <p14:tracePt t="17618" x="3143250" y="3486150"/>
          <p14:tracePt t="17635" x="3143250" y="3471863"/>
          <p14:tracePt t="17652" x="3152775" y="3457575"/>
          <p14:tracePt t="17668" x="3152775" y="3433763"/>
          <p14:tracePt t="17685" x="3152775" y="3400425"/>
          <p14:tracePt t="17702" x="3152775" y="3386138"/>
          <p14:tracePt t="17718" x="3148013" y="3376613"/>
          <p14:tracePt t="17735" x="3109913" y="3352800"/>
          <p14:tracePt t="17752" x="3038475" y="3333750"/>
          <p14:tracePt t="17768" x="2943225" y="3309938"/>
          <p14:tracePt t="17785" x="2852738" y="3286125"/>
          <p14:tracePt t="17802" x="2728913" y="3252788"/>
          <p14:tracePt t="17818" x="2676525" y="3243263"/>
          <p14:tracePt t="17835" x="2657475" y="3233738"/>
          <p14:tracePt t="17852" x="2633663" y="3233738"/>
          <p14:tracePt t="17868" x="2624138" y="3228975"/>
          <p14:tracePt t="17885" x="2624138" y="3214688"/>
          <p14:tracePt t="17902" x="2628900" y="3200400"/>
          <p14:tracePt t="17918" x="2690813" y="3157538"/>
          <p14:tracePt t="17935" x="2838450" y="3109913"/>
          <p14:tracePt t="17952" x="3019425" y="3086100"/>
          <p14:tracePt t="17968" x="3200400" y="3067050"/>
          <p14:tracePt t="17985" x="3533775" y="3028950"/>
          <p14:tracePt t="18002" x="3733800" y="3000375"/>
          <p14:tracePt t="18019" x="3933825" y="2990850"/>
          <p14:tracePt t="18035" x="4076700" y="2990850"/>
          <p14:tracePt t="18052" x="4181475" y="2995613"/>
          <p14:tracePt t="18069" x="4219575" y="3000375"/>
          <p14:tracePt t="18085" x="4233863" y="3000375"/>
          <p14:tracePt t="18102" x="4243388" y="3009900"/>
          <p14:tracePt t="18118" x="4243388" y="3014663"/>
          <p14:tracePt t="18135" x="4238625" y="3038475"/>
          <p14:tracePt t="18152" x="4186238" y="3105150"/>
          <p14:tracePt t="18168" x="3976688" y="3286125"/>
          <p14:tracePt t="18185" x="3790950" y="3395663"/>
          <p14:tracePt t="18202" x="3529013" y="3490913"/>
          <p14:tracePt t="18218" x="3348038" y="3538538"/>
          <p14:tracePt t="18235" x="3100388" y="3571875"/>
          <p14:tracePt t="18252" x="2943225" y="3571875"/>
          <p14:tracePt t="18268" x="2843213" y="3571875"/>
          <p14:tracePt t="18285" x="2757488" y="3571875"/>
          <p14:tracePt t="18302" x="2724150" y="3571875"/>
          <p14:tracePt t="18318" x="2700338" y="3571875"/>
          <p14:tracePt t="18335" x="2690813" y="3571875"/>
          <p14:tracePt t="18352" x="2681288" y="3571875"/>
          <p14:tracePt t="18390" x="2681288" y="3567113"/>
          <p14:tracePt t="18402" x="2705100" y="3562350"/>
          <p14:tracePt t="18418" x="2967038" y="3471863"/>
          <p14:tracePt t="18435" x="3200400" y="3390900"/>
          <p14:tracePt t="18452" x="3500438" y="3305175"/>
          <p14:tracePt t="18468" x="3733800" y="3257550"/>
          <p14:tracePt t="18485" x="4057650" y="3228975"/>
          <p14:tracePt t="18502" x="4205288" y="3228975"/>
          <p14:tracePt t="18518" x="4286250" y="3252788"/>
          <p14:tracePt t="18535" x="4352925" y="3290888"/>
          <p14:tracePt t="18552" x="4371975" y="3309938"/>
          <p14:tracePt t="18568" x="4381500" y="3324225"/>
          <p14:tracePt t="18585" x="4386263" y="3348038"/>
          <p14:tracePt t="18602" x="4376738" y="3381375"/>
          <p14:tracePt t="18618" x="4338638" y="3419475"/>
          <p14:tracePt t="18635" x="4214813" y="3505200"/>
          <p14:tracePt t="18652" x="4029075" y="3619500"/>
          <p14:tracePt t="18668" x="3695700" y="3776663"/>
          <p14:tracePt t="18685" x="3509963" y="3838575"/>
          <p14:tracePt t="18702" x="3362325" y="3876675"/>
          <p14:tracePt t="18719" x="3157538" y="3919538"/>
          <p14:tracePt t="18735" x="3062288" y="3924300"/>
          <p14:tracePt t="18752" x="3000375" y="3938588"/>
          <p14:tracePt t="18768" x="2957513" y="3948113"/>
          <p14:tracePt t="18785" x="2919413" y="3957638"/>
          <p14:tracePt t="18802" x="2895600" y="3962400"/>
          <p14:tracePt t="18818" x="2886075" y="3971925"/>
          <p14:tracePt t="18835" x="2876550" y="3976688"/>
          <p14:tracePt t="18852" x="2867025" y="3981450"/>
          <p14:tracePt t="18888" x="2876550" y="3981450"/>
          <p14:tracePt t="18902" x="2938463" y="3995738"/>
          <p14:tracePt t="18918" x="3095625" y="3990975"/>
          <p14:tracePt t="18935" x="3276600" y="3971925"/>
          <p14:tracePt t="18952" x="3524250" y="3943350"/>
          <p14:tracePt t="18968" x="3871913" y="3905250"/>
          <p14:tracePt t="18985" x="4090988" y="3886200"/>
          <p14:tracePt t="19002" x="4257675" y="3886200"/>
          <p14:tracePt t="19018" x="4348163" y="3886200"/>
          <p14:tracePt t="19035" x="4419600" y="3895725"/>
          <p14:tracePt t="19052" x="4438650" y="3900488"/>
          <p14:tracePt t="19068" x="4448175" y="3905250"/>
          <p14:tracePt t="19085" x="4452938" y="3914775"/>
          <p14:tracePt t="19102" x="4452938" y="3933825"/>
          <p14:tracePt t="19118" x="4424363" y="3976688"/>
          <p14:tracePt t="19135" x="4291013" y="4052888"/>
          <p14:tracePt t="19152" x="4000500" y="4214813"/>
          <p14:tracePt t="19168" x="3743325" y="4305300"/>
          <p14:tracePt t="19185" x="3529013" y="4362450"/>
          <p14:tracePt t="19202" x="3367088" y="4386263"/>
          <p14:tracePt t="19218" x="3157538" y="4395788"/>
          <p14:tracePt t="19235" x="3076575" y="4405313"/>
          <p14:tracePt t="19252" x="3014663" y="4410075"/>
          <p14:tracePt t="19268" x="2971800" y="4419600"/>
          <p14:tracePt t="19285" x="2924175" y="4429125"/>
          <p14:tracePt t="19302" x="2900363" y="4433888"/>
          <p14:tracePt t="19318" x="2876550" y="4448175"/>
          <p14:tracePt t="19335" x="2843213" y="4457700"/>
          <p14:tracePt t="19352" x="2833688" y="4457700"/>
          <p14:tracePt t="19368" x="2828925" y="4457700"/>
          <p14:tracePt t="19385" x="2824163" y="4457700"/>
          <p14:tracePt t="19418" x="2847975" y="4457700"/>
          <p14:tracePt t="19435" x="2938463" y="4443413"/>
          <p14:tracePt t="19451" x="3105150" y="4414838"/>
          <p14:tracePt t="19454" x="3195638" y="4405313"/>
          <p14:tracePt t="19468" x="3376613" y="4381500"/>
          <p14:tracePt t="19485" x="3576638" y="4362450"/>
          <p14:tracePt t="19502" x="3733800" y="4352925"/>
          <p14:tracePt t="19519" x="3914775" y="4357688"/>
          <p14:tracePt t="19535" x="3986213" y="4371975"/>
          <p14:tracePt t="19552" x="4024313" y="4376738"/>
          <p14:tracePt t="19568" x="4033838" y="4381500"/>
          <p14:tracePt t="19585" x="4038600" y="4391025"/>
          <p14:tracePt t="19601" x="4038600" y="4400550"/>
          <p14:tracePt t="19618" x="4024313" y="4414838"/>
          <p14:tracePt t="19635" x="3967163" y="4467225"/>
          <p14:tracePt t="19652" x="3733800" y="4600575"/>
          <p14:tracePt t="19668" x="3571875" y="4681538"/>
          <p14:tracePt t="19685" x="3419475" y="4738688"/>
          <p14:tracePt t="19702" x="3257550" y="4781550"/>
          <p14:tracePt t="19718" x="3062288" y="4833938"/>
          <p14:tracePt t="19735" x="2976563" y="4857750"/>
          <p14:tracePt t="19752" x="2914650" y="4876800"/>
          <p14:tracePt t="19768" x="2843213" y="4910138"/>
          <p14:tracePt t="19785" x="2809875" y="4929188"/>
          <p14:tracePt t="19802" x="2795588" y="4938713"/>
          <p14:tracePt t="19818" x="2790825" y="4943475"/>
          <p14:tracePt t="19835" x="2786063" y="4948238"/>
          <p14:tracePt t="19852" x="2786063" y="4953000"/>
          <p14:tracePt t="19868" x="2824163" y="4962525"/>
          <p14:tracePt t="19885" x="2938463" y="5005388"/>
          <p14:tracePt t="19902" x="3214688" y="5095875"/>
          <p14:tracePt t="19918" x="3352800" y="5138738"/>
          <p14:tracePt t="19935" x="3490913" y="5176838"/>
          <p14:tracePt t="19952" x="3695700" y="5200650"/>
          <p14:tracePt t="19968" x="3776663" y="5214938"/>
          <p14:tracePt t="19985" x="3838575" y="5214938"/>
          <p14:tracePt t="20001" x="3881438" y="5214938"/>
          <p14:tracePt t="20018" x="3905250" y="5214938"/>
          <p14:tracePt t="20035" x="3914775" y="5214938"/>
          <p14:tracePt t="20052" x="3919538" y="5214938"/>
          <p14:tracePt t="20068" x="3924300" y="5214938"/>
          <p14:tracePt t="20085" x="3933825" y="5214938"/>
          <p14:tracePt t="20936" x="3962400" y="5133975"/>
          <p14:tracePt t="20943" x="4048125" y="4900613"/>
          <p14:tracePt t="20951" x="4105275" y="4714875"/>
          <p14:tracePt t="20968" x="4205288" y="4481513"/>
          <p14:tracePt t="20985" x="4386263" y="3990975"/>
          <p14:tracePt t="21002" x="4605338" y="3467100"/>
          <p14:tracePt t="21036" x="4838700" y="2943225"/>
          <p14:tracePt t="21069" x="5067300" y="2505075"/>
          <p14:tracePt t="21085" x="5133975" y="2414588"/>
          <p14:tracePt t="21102" x="5200650" y="2328863"/>
          <p14:tracePt t="21118" x="5262563" y="2257425"/>
          <p14:tracePt t="21135" x="5372100" y="2162175"/>
          <p14:tracePt t="21151" x="5429250" y="2119313"/>
          <p14:tracePt t="21168" x="5486400" y="2081213"/>
          <p14:tracePt t="21185" x="5548313" y="2057400"/>
          <p14:tracePt t="21201" x="5591175" y="2047875"/>
          <p14:tracePt t="21218" x="5643563" y="2033588"/>
          <p14:tracePt t="21235" x="5705475" y="2019300"/>
          <p14:tracePt t="21252" x="5795963" y="1990725"/>
          <p14:tracePt t="21268" x="5843588" y="1976438"/>
          <p14:tracePt t="21285" x="5891213" y="1971675"/>
          <p14:tracePt t="21302" x="5924550" y="1966913"/>
          <p14:tracePt t="21318" x="6000750" y="1966913"/>
          <p14:tracePt t="21335" x="6048375" y="1966913"/>
          <p14:tracePt t="21351" x="6110288" y="1966913"/>
          <p14:tracePt t="21368" x="6186488" y="1981200"/>
          <p14:tracePt t="21385" x="6219825" y="1990725"/>
          <p14:tracePt t="21402" x="6243638" y="2005013"/>
          <p14:tracePt t="21418" x="6267450" y="2024063"/>
          <p14:tracePt t="21435" x="6296025" y="2071688"/>
          <p14:tracePt t="21451" x="6305550" y="2109788"/>
          <p14:tracePt t="21468" x="6305550" y="2143125"/>
          <p14:tracePt t="21485" x="6296025" y="2171700"/>
          <p14:tracePt t="21501" x="6248400" y="2214563"/>
          <p14:tracePt t="21518" x="6167438" y="2271713"/>
          <p14:tracePt t="21535" x="6081713" y="2309813"/>
          <p14:tracePt t="21552" x="5881688" y="2362200"/>
          <p14:tracePt t="21568" x="5738813" y="2381250"/>
          <p14:tracePt t="21585" x="5624513" y="2381250"/>
          <p14:tracePt t="21602" x="5557838" y="2381250"/>
          <p14:tracePt t="21618" x="5457825" y="2357438"/>
          <p14:tracePt t="21635" x="5419725" y="2343150"/>
          <p14:tracePt t="21651" x="5395913" y="2305050"/>
          <p14:tracePt t="21668" x="5372100" y="2233613"/>
          <p14:tracePt t="21685" x="5357813" y="2071688"/>
          <p14:tracePt t="21701" x="5357813" y="2009775"/>
          <p14:tracePt t="21718" x="5381625" y="1928813"/>
          <p14:tracePt t="21735" x="5424488" y="1804988"/>
          <p14:tracePt t="21751" x="5462588" y="1728788"/>
          <p14:tracePt t="21768" x="5505450" y="1685925"/>
          <p14:tracePt t="21785" x="5543550" y="1657350"/>
          <p14:tracePt t="21802" x="5619750" y="1628775"/>
          <p14:tracePt t="21818" x="5672138" y="1628775"/>
          <p14:tracePt t="21835" x="5729288" y="1676400"/>
          <p14:tracePt t="21851" x="5781675" y="1733550"/>
          <p14:tracePt t="21868" x="5862638" y="1852613"/>
          <p14:tracePt t="21885" x="5900738" y="1928813"/>
          <p14:tracePt t="21902" x="5929313" y="2014538"/>
          <p14:tracePt t="21918" x="5934075" y="2071688"/>
          <p14:tracePt t="21935" x="5934075" y="2133600"/>
          <p14:tracePt t="21951" x="5934075" y="2162175"/>
          <p14:tracePt t="21968" x="5915025" y="2200275"/>
          <p14:tracePt t="21985" x="5857875" y="2243138"/>
          <p14:tracePt t="22002" x="5767388" y="2300288"/>
          <p14:tracePt t="22018" x="5672138" y="2343150"/>
          <p14:tracePt t="22035" x="5586413" y="2366963"/>
          <p14:tracePt t="22052" x="5472113" y="2371725"/>
          <p14:tracePt t="22068" x="5414963" y="2371725"/>
          <p14:tracePt t="22085" x="5348288" y="2343150"/>
          <p14:tracePt t="22101" x="5300663" y="2319338"/>
          <p14:tracePt t="22118" x="5224463" y="2190750"/>
          <p14:tracePt t="22135" x="5181600" y="2090738"/>
          <p14:tracePt t="22151" x="5167313" y="2019300"/>
          <p14:tracePt t="22168" x="5162550" y="1924050"/>
          <p14:tracePt t="22185" x="5195888" y="1819275"/>
          <p14:tracePt t="22203" x="5248275" y="1719263"/>
          <p14:tracePt t="22218" x="5300663" y="1647825"/>
          <p14:tracePt t="22235" x="5376863" y="1595438"/>
          <p14:tracePt t="22251" x="5443538" y="1595438"/>
          <p14:tracePt t="22268" x="5529263" y="1638300"/>
          <p14:tracePt t="22285" x="5629275" y="1695450"/>
          <p14:tracePt t="22301" x="5729288" y="1790700"/>
          <p14:tracePt t="22318" x="5791200" y="1847850"/>
          <p14:tracePt t="22335" x="5834063" y="1919288"/>
          <p14:tracePt t="22351" x="5867400" y="2024063"/>
          <p14:tracePt t="22368" x="5886450" y="2128838"/>
          <p14:tracePt t="22385" x="5886450" y="2181225"/>
          <p14:tracePt t="22401" x="5862638" y="2219325"/>
          <p14:tracePt t="22418" x="5805488" y="2300288"/>
          <p14:tracePt t="22435" x="5724525" y="2376488"/>
          <p14:tracePt t="22451" x="5643563" y="2447925"/>
          <p14:tracePt t="22468" x="5548313" y="2495550"/>
          <p14:tracePt t="22485" x="5395913" y="2519363"/>
          <p14:tracePt t="22501" x="5291138" y="2509838"/>
          <p14:tracePt t="22518" x="5195888" y="2471738"/>
          <p14:tracePt t="22535" x="5138738" y="2424113"/>
          <p14:tracePt t="22551" x="5072063" y="2319338"/>
          <p14:tracePt t="22568" x="5033963" y="2138363"/>
          <p14:tracePt t="22585" x="5029200" y="2005013"/>
          <p14:tracePt t="22602" x="5100638" y="1795463"/>
          <p14:tracePt t="22619" x="5186363" y="1671638"/>
          <p14:tracePt t="22635" x="5267325" y="1590675"/>
          <p14:tracePt t="22651" x="5338763" y="1543050"/>
          <p14:tracePt t="22668" x="5434013" y="1547813"/>
          <p14:tracePt t="22685" x="5467350" y="1571625"/>
          <p14:tracePt t="22701" x="5495925" y="1609725"/>
          <p14:tracePt t="22718" x="5519738" y="1652588"/>
          <p14:tracePt t="22735" x="5519738" y="1776413"/>
          <p14:tracePt t="22751" x="5505450" y="1905000"/>
          <p14:tracePt t="22768" x="5476875" y="2000250"/>
          <p14:tracePt t="22785" x="5424488" y="2105025"/>
          <p14:tracePt t="22801" x="5372100" y="2162175"/>
          <p14:tracePt t="22818" x="5305425" y="2252663"/>
          <p14:tracePt t="22835" x="5243513" y="2324100"/>
          <p14:tracePt t="22851" x="5191125" y="2376488"/>
          <p14:tracePt t="22868" x="5181600" y="2390775"/>
          <p14:tracePt t="23036" x="5138738" y="2438400"/>
          <p14:tracePt t="23042" x="5086350" y="2500313"/>
          <p14:tracePt t="23051" x="5053013" y="2538413"/>
          <p14:tracePt t="23068" x="4972050" y="2605088"/>
          <p14:tracePt t="23085" x="4900613" y="2676525"/>
          <p14:tracePt t="23101" x="4824413" y="2752725"/>
          <p14:tracePt t="23118" x="4781550" y="2795588"/>
          <p14:tracePt t="23135" x="4748213" y="2819400"/>
          <p14:tracePt t="23151" x="4719638" y="2833688"/>
          <p14:tracePt t="23168" x="4672013" y="2852738"/>
          <p14:tracePt t="23185" x="4633913" y="2857500"/>
          <p14:tracePt t="23201" x="4600575" y="2857500"/>
          <p14:tracePt t="23218" x="4552950" y="2857500"/>
          <p14:tracePt t="23235" x="4533900" y="2857500"/>
          <p14:tracePt t="23251" x="4514850" y="2857500"/>
          <p14:tracePt t="23268" x="4505325" y="2857500"/>
          <p14:tracePt t="23285" x="4495800" y="2857500"/>
          <p14:tracePt t="23301" x="4481513" y="2857500"/>
          <p14:tracePt t="23318" x="4467225" y="2857500"/>
          <p14:tracePt t="23335" x="4438650" y="2867025"/>
          <p14:tracePt t="23351" x="4376738" y="2900363"/>
          <p14:tracePt t="23368" x="4338638" y="2919413"/>
          <p14:tracePt t="23385" x="4310063" y="2933700"/>
          <p14:tracePt t="23402" x="4252913" y="2962275"/>
          <p14:tracePt t="23418" x="4214813" y="2976563"/>
          <p14:tracePt t="23435" x="4171950" y="2990850"/>
          <p14:tracePt t="23451" x="4119563" y="3000375"/>
          <p14:tracePt t="23453" x="4081463" y="3005138"/>
          <p14:tracePt t="23468" x="4014788" y="3005138"/>
          <p14:tracePt t="23485" x="3933825" y="2995613"/>
          <p14:tracePt t="23501" x="3867150" y="2967038"/>
          <p14:tracePt t="23518" x="3810000" y="2938463"/>
          <p14:tracePt t="23535" x="3743325" y="2886075"/>
          <p14:tracePt t="23551" x="3719513" y="2857500"/>
          <p14:tracePt t="23568" x="3695700" y="2824163"/>
          <p14:tracePt t="23585" x="3676650" y="2776538"/>
          <p14:tracePt t="23601" x="3681413" y="2728913"/>
          <p14:tracePt t="23618" x="3705225" y="2633663"/>
          <p14:tracePt t="23635" x="3748088" y="2552700"/>
          <p14:tracePt t="23651" x="3890963" y="2462213"/>
          <p14:tracePt t="23668" x="4024313" y="2447925"/>
          <p14:tracePt t="23684" x="4110038" y="2457450"/>
          <p14:tracePt t="23701" x="4186238" y="2486025"/>
          <p14:tracePt t="23718" x="4262438" y="2538413"/>
          <p14:tracePt t="23735" x="4291013" y="2562225"/>
          <p14:tracePt t="23751" x="4310063" y="2586038"/>
          <p14:tracePt t="23768" x="4319588" y="2614613"/>
          <p14:tracePt t="23784" x="4324350" y="2667000"/>
          <p14:tracePt t="23801" x="4310063" y="2705100"/>
          <p14:tracePt t="23818" x="4300538" y="2733675"/>
          <p14:tracePt t="23835" x="4262438" y="2786063"/>
          <p14:tracePt t="23851" x="4233863" y="2809875"/>
          <p14:tracePt t="23868" x="4195763" y="2833688"/>
          <p14:tracePt t="23885" x="4167188" y="2852738"/>
          <p14:tracePt t="23901" x="4138613" y="2862263"/>
          <p14:tracePt t="23918" x="4133850" y="2867025"/>
          <p14:tracePt t="23934" x="4124325" y="2871788"/>
          <p14:tracePt t="24216" x="4081463" y="2871788"/>
          <p14:tracePt t="24224" x="4000500" y="2871788"/>
          <p14:tracePt t="24235" x="3914775" y="2871788"/>
          <p14:tracePt t="24251" x="3733800" y="2847975"/>
          <p14:tracePt t="24268" x="3486150" y="2814638"/>
          <p14:tracePt t="24301" x="3114675" y="2743200"/>
          <p14:tracePt t="24335" x="2776538" y="2647950"/>
          <p14:tracePt t="24352" x="2681288" y="2595563"/>
          <p14:tracePt t="24368" x="2624138" y="2562225"/>
          <p14:tracePt t="24385" x="2581275" y="2528888"/>
          <p14:tracePt t="24401" x="2538413" y="2462213"/>
          <p14:tracePt t="24418" x="2533650" y="2433638"/>
          <p14:tracePt t="24435" x="2543175" y="2405063"/>
          <p14:tracePt t="24452" x="2667000" y="2352675"/>
          <p14:tracePt t="24468" x="2805113" y="2338388"/>
          <p14:tracePt t="24485" x="2995613" y="2338388"/>
          <p14:tracePt t="24501" x="3195638" y="2405063"/>
          <p14:tracePt t="24518" x="3371850" y="2543175"/>
          <p14:tracePt t="24535" x="3462338" y="2609850"/>
          <p14:tracePt t="24551" x="3519488" y="2662238"/>
          <p14:tracePt t="24568" x="3557588" y="2686050"/>
          <p14:tracePt t="24584" x="3600450" y="2724150"/>
          <p14:tracePt t="24601" x="3633788" y="2762250"/>
          <p14:tracePt t="24618" x="3681413" y="2809875"/>
          <p14:tracePt t="24635" x="3757613" y="2900363"/>
          <p14:tracePt t="24651" x="3781425" y="2933700"/>
          <p14:tracePt t="24668" x="3805238" y="2957513"/>
          <p14:tracePt t="24684" x="3819525" y="2971800"/>
          <p14:tracePt t="24701" x="3829050" y="2981325"/>
          <p14:tracePt t="24718" x="3833813" y="2995613"/>
          <p14:tracePt t="24734" x="3848100" y="3009900"/>
          <p14:tracePt t="24751" x="3848100" y="3033713"/>
          <p14:tracePt t="24768" x="3843338" y="3057525"/>
          <p14:tracePt t="24785" x="3829050" y="3081338"/>
          <p14:tracePt t="24801" x="3762375" y="3119438"/>
          <p14:tracePt t="24818" x="3595688" y="3176588"/>
          <p14:tracePt t="24835" x="3514725" y="3190875"/>
          <p14:tracePt t="24851" x="3443288" y="3190875"/>
          <p14:tracePt t="24868" x="3381375" y="3186113"/>
          <p14:tracePt t="24885" x="3309938" y="3157538"/>
          <p14:tracePt t="24901" x="3290888" y="3143250"/>
          <p14:tracePt t="24918" x="3248025" y="3095625"/>
          <p14:tracePt t="24934" x="3224213" y="3000375"/>
          <p14:tracePt t="24951" x="3219450" y="2862263"/>
          <p14:tracePt t="24968" x="3238500" y="2805113"/>
          <p14:tracePt t="24986" x="3276600" y="2752725"/>
          <p14:tracePt t="25002" x="3333750" y="2705100"/>
          <p14:tracePt t="25018" x="3367088" y="2686050"/>
          <p14:tracePt t="25034" x="3419475" y="2681288"/>
          <p14:tracePt t="25051" x="3462338" y="2681288"/>
          <p14:tracePt t="25068" x="3505200" y="2719388"/>
          <p14:tracePt t="25084" x="3543300" y="2795588"/>
          <p14:tracePt t="25102" x="3562350" y="2867025"/>
          <p14:tracePt t="25118" x="3562350" y="2928938"/>
          <p14:tracePt t="25134" x="3562350" y="2976563"/>
          <p14:tracePt t="25151" x="3557588" y="2990850"/>
          <p14:tracePt t="25168" x="3557588" y="3000375"/>
          <p14:tracePt t="25185" x="3552825" y="3009900"/>
          <p14:tracePt t="25201" x="3548063" y="3019425"/>
          <p14:tracePt t="25218" x="3548063" y="3024188"/>
          <p14:tracePt t="25235" x="3548063" y="3028950"/>
          <p14:tracePt t="25634" x="3500438" y="3076575"/>
          <p14:tracePt t="25641" x="3438525" y="3138488"/>
          <p14:tracePt t="25651" x="3367088" y="3214688"/>
          <p14:tracePt t="25668" x="3252788" y="3309938"/>
          <p14:tracePt t="25685" x="3157538" y="3376613"/>
          <p14:tracePt t="25701" x="3124200" y="3400425"/>
          <p14:tracePt t="25718" x="3100388" y="3409950"/>
          <p14:tracePt t="25751" x="3038475" y="3424238"/>
          <p14:tracePt t="25784" x="2952750" y="3424238"/>
          <p14:tracePt t="25802" x="2909888" y="3433763"/>
          <p14:tracePt t="25818" x="2843213" y="3448050"/>
          <p14:tracePt t="25835" x="2805113" y="3452813"/>
          <p14:tracePt t="25851" x="2776538" y="3462338"/>
          <p14:tracePt t="25868" x="2743200" y="3467100"/>
          <p14:tracePt t="25884" x="2724150" y="3467100"/>
          <p14:tracePt t="25901" x="2709863" y="3467100"/>
          <p14:tracePt t="25918" x="2686050" y="3467100"/>
          <p14:tracePt t="25934" x="2624138" y="3467100"/>
          <p14:tracePt t="25951" x="2590800" y="3462338"/>
          <p14:tracePt t="25968" x="2538413" y="3452813"/>
          <p14:tracePt t="25984" x="2505075" y="3452813"/>
          <p14:tracePt t="26001" x="2471738" y="3438525"/>
          <p14:tracePt t="26018" x="2452688" y="3438525"/>
          <p14:tracePt t="26034" x="2447925" y="3438525"/>
          <p14:tracePt t="26051" x="2438400" y="3438525"/>
          <p14:tracePt t="26068" x="2428875" y="3438525"/>
          <p14:tracePt t="26785" x="2547938" y="3424238"/>
          <p14:tracePt t="26793" x="2695575" y="3405188"/>
          <p14:tracePt t="26801" x="2838450" y="3390900"/>
          <p14:tracePt t="26818" x="3133725" y="3362325"/>
          <p14:tracePt t="26835" x="3419475" y="3338513"/>
          <p14:tracePt t="26851" x="3767138" y="3371850"/>
          <p14:tracePt t="26884" x="4114800" y="3429000"/>
          <p14:tracePt t="26918" x="4343400" y="3424238"/>
          <p14:tracePt t="26934" x="4381500" y="3419475"/>
          <p14:tracePt t="26951" x="4395788" y="3419475"/>
          <p14:tracePt t="27139" x="4491038" y="3395663"/>
          <p14:tracePt t="27145" x="4586288" y="3367088"/>
          <p14:tracePt t="27153" x="4672013" y="3348038"/>
          <p14:tracePt t="27168" x="4810125" y="3324225"/>
          <p14:tracePt t="27184" x="4933950" y="3314700"/>
          <p14:tracePt t="27201" x="5024438" y="3314700"/>
          <p14:tracePt t="27218" x="5086350" y="3319463"/>
          <p14:tracePt t="27234" x="5138738" y="3333750"/>
          <p14:tracePt t="27251" x="5162550" y="3348038"/>
          <p14:tracePt t="27268" x="5181600" y="3357563"/>
          <p14:tracePt t="27284" x="5200650" y="3367088"/>
          <p14:tracePt t="27301" x="5214938" y="3367088"/>
          <p14:tracePt t="27318" x="5238750" y="3376613"/>
          <p14:tracePt t="27334" x="5257800" y="3381375"/>
          <p14:tracePt t="27351" x="5300663" y="3405188"/>
          <p14:tracePt t="27368" x="5314950" y="3419475"/>
          <p14:tracePt t="27384" x="5324475" y="3429000"/>
          <p14:tracePt t="27401" x="5334000" y="3433763"/>
          <p14:tracePt t="27418" x="5343525" y="3452813"/>
          <p14:tracePt t="27434" x="5343525" y="3467100"/>
          <p14:tracePt t="27451" x="5343525" y="3486150"/>
          <p14:tracePt t="27468" x="5329238" y="3505200"/>
          <p14:tracePt t="27484" x="5300663" y="3529013"/>
          <p14:tracePt t="27501" x="5224463" y="3567113"/>
          <p14:tracePt t="27518" x="5105400" y="3600450"/>
          <p14:tracePt t="27534" x="4914900" y="3614738"/>
          <p14:tracePt t="27551" x="4791075" y="3614738"/>
          <p14:tracePt t="27568" x="4672013" y="3586163"/>
          <p14:tracePt t="27584" x="4595813" y="3543300"/>
          <p14:tracePt t="27601" x="4495800" y="3400425"/>
          <p14:tracePt t="27617" x="4467225" y="3305175"/>
          <p14:tracePt t="27634" x="4467225" y="3233738"/>
          <p14:tracePt t="27651" x="4486275" y="3181350"/>
          <p14:tracePt t="27668" x="4552950" y="3133725"/>
          <p14:tracePt t="27684" x="4591050" y="3124200"/>
          <p14:tracePt t="27701" x="4624388" y="3124200"/>
          <p14:tracePt t="27718" x="4657725" y="3143250"/>
          <p14:tracePt t="27734" x="4672013" y="3162300"/>
          <p14:tracePt t="27751" x="4672013" y="3205163"/>
          <p14:tracePt t="27768" x="4657725" y="3262313"/>
          <p14:tracePt t="27784" x="4510088" y="3367088"/>
          <p14:tracePt t="27801" x="4329113" y="3443288"/>
          <p14:tracePt t="27818" x="4148138" y="3486150"/>
          <p14:tracePt t="27834" x="3957638" y="3495675"/>
          <p14:tracePt t="27851" x="3762375" y="3476625"/>
          <p14:tracePt t="27868" x="3676650" y="3443288"/>
          <p14:tracePt t="27884" x="3605213" y="3424238"/>
          <p14:tracePt t="27901" x="3524250" y="3395663"/>
          <p14:tracePt t="27918" x="3476625" y="3376613"/>
          <p14:tracePt t="27934" x="3443288" y="3362325"/>
          <p14:tracePt t="27951" x="3409950" y="3352800"/>
          <p14:tracePt t="27953" x="3400425" y="3348038"/>
          <p14:tracePt t="27968" x="3376613" y="3338513"/>
          <p14:tracePt t="27984" x="3362325" y="3333750"/>
          <p14:tracePt t="28001" x="3352800" y="3328988"/>
          <p14:tracePt t="28018" x="3348038" y="3328988"/>
          <p14:tracePt t="28034" x="3338513" y="3328988"/>
          <p14:tracePt t="28051" x="3333750" y="3328988"/>
          <p14:tracePt t="28068" x="3328988" y="3328988"/>
          <p14:tracePt t="28084" x="3314700" y="3328988"/>
          <p14:tracePt t="28101" x="3305175" y="3333750"/>
          <p14:tracePt t="28118" x="3267075" y="3367088"/>
          <p14:tracePt t="28134" x="3209925" y="3409950"/>
          <p14:tracePt t="28151" x="3062288" y="3467100"/>
          <p14:tracePt t="28168" x="3000375" y="3481388"/>
          <p14:tracePt t="28184" x="2957513" y="3481388"/>
          <p14:tracePt t="28201" x="2928938" y="3471863"/>
          <p14:tracePt t="28218" x="2900363" y="3424238"/>
          <p14:tracePt t="28234" x="2886075" y="3371850"/>
          <p14:tracePt t="28251" x="2886075" y="3338513"/>
          <p14:tracePt t="28268" x="2895600" y="3305175"/>
          <p14:tracePt t="28284" x="2947988" y="3281363"/>
          <p14:tracePt t="28301" x="3000375" y="3286125"/>
          <p14:tracePt t="28318" x="3052763" y="3305175"/>
          <p14:tracePt t="28334" x="3095625" y="3333750"/>
          <p14:tracePt t="28351" x="3105150" y="3343275"/>
          <p14:tracePt t="28368" x="3109913" y="3352800"/>
          <p14:tracePt t="28384" x="3114675" y="3352800"/>
          <p14:tracePt t="28418" x="3119438" y="3352800"/>
          <p14:tracePt t="28434" x="3124200" y="3352800"/>
          <p14:tracePt t="28452" x="3133725" y="3362325"/>
          <p14:tracePt t="28468" x="3157538" y="3376613"/>
          <p14:tracePt t="28484" x="3209925" y="3405188"/>
          <p14:tracePt t="28501" x="3309938" y="3462338"/>
          <p14:tracePt t="28518" x="3467100" y="3529013"/>
          <p14:tracePt t="28534" x="3529013" y="3548063"/>
          <p14:tracePt t="28551" x="3581400" y="3562350"/>
          <p14:tracePt t="28568" x="3614738" y="3576638"/>
          <p14:tracePt t="28585" x="3652838" y="3586163"/>
          <p14:tracePt t="28601" x="3690938" y="3600450"/>
          <p14:tracePt t="28618" x="3719513" y="3609975"/>
          <p14:tracePt t="28634" x="3743325" y="3629025"/>
          <p14:tracePt t="28651" x="3767138" y="3638550"/>
          <p14:tracePt t="28668" x="3771900" y="3643313"/>
          <p14:tracePt t="28684" x="3776663" y="3648075"/>
          <p14:tracePt t="28701" x="3781425" y="3657600"/>
          <p14:tracePt t="28718" x="3781425" y="3662363"/>
          <p14:tracePt t="28734" x="3781425" y="3676650"/>
          <p14:tracePt t="28751" x="3767138" y="3686175"/>
          <p14:tracePt t="28768" x="3714750" y="3705225"/>
          <p14:tracePt t="28784" x="3652838" y="3709988"/>
          <p14:tracePt t="28801" x="3600450" y="3695700"/>
          <p14:tracePt t="28817" x="3552825" y="3671888"/>
          <p14:tracePt t="28834" x="3519488" y="3633788"/>
          <p14:tracePt t="28851" x="3505200" y="3590925"/>
          <p14:tracePt t="28868" x="3514725" y="3529013"/>
          <p14:tracePt t="28884" x="3543300" y="3471863"/>
          <p14:tracePt t="28901" x="3576638" y="3438525"/>
          <p14:tracePt t="28917" x="3614738" y="3433763"/>
          <p14:tracePt t="28934" x="3643313" y="3433763"/>
          <p14:tracePt t="28951" x="3671888" y="3452813"/>
          <p14:tracePt t="28968" x="3676650" y="3476625"/>
          <p14:tracePt t="28984" x="3681413" y="3500438"/>
          <p14:tracePt t="29001" x="3681413" y="3519488"/>
          <p14:tracePt t="29017" x="3681413" y="3538538"/>
          <p14:tracePt t="29034" x="3681413" y="3543300"/>
          <p14:tracePt t="29051" x="3681413" y="3548063"/>
          <p14:tracePt t="29067" x="3681413" y="3552825"/>
          <p14:tracePt t="29084" x="3681413" y="3557588"/>
          <p14:tracePt t="29582" x="3633788" y="3586163"/>
          <p14:tracePt t="29589" x="3538538" y="3624263"/>
          <p14:tracePt t="29601" x="3448050" y="3648075"/>
          <p14:tracePt t="29618" x="3309938" y="3695700"/>
          <p14:tracePt t="29634" x="3167063" y="3743325"/>
          <p14:tracePt t="29651" x="3090863" y="3771900"/>
          <p14:tracePt t="29668" x="3038475" y="3781425"/>
          <p14:tracePt t="29701" x="2967038" y="3805238"/>
          <p14:tracePt t="29734" x="2924175" y="3824288"/>
          <p14:tracePt t="29751" x="2890838" y="3833813"/>
          <p14:tracePt t="29767" x="2876550" y="3843338"/>
          <p14:tracePt t="29784" x="2857500" y="3852863"/>
          <p14:tracePt t="29801" x="2843213" y="3857625"/>
          <p14:tracePt t="29817" x="2828925" y="3862388"/>
          <p14:tracePt t="29834" x="2819400" y="3862388"/>
          <p14:tracePt t="29851" x="2814638" y="3862388"/>
          <p14:tracePt t="29867" x="2809875" y="3862388"/>
          <p14:tracePt t="29884" x="2800350" y="3871913"/>
          <p14:tracePt t="29901" x="2790825" y="3876675"/>
          <p14:tracePt t="29917" x="2781300" y="3890963"/>
          <p14:tracePt t="29934" x="2747963" y="3919538"/>
          <p14:tracePt t="29951" x="2714625" y="3943350"/>
          <p14:tracePt t="29968" x="2671763" y="3971925"/>
          <p14:tracePt t="29984" x="2633663" y="3981450"/>
          <p14:tracePt t="30001" x="2571750" y="3995738"/>
          <p14:tracePt t="30018" x="2528888" y="3990975"/>
          <p14:tracePt t="30034" x="2490788" y="3981450"/>
          <p14:tracePt t="30051" x="2462213" y="3962400"/>
          <p14:tracePt t="30067" x="2428875" y="3938588"/>
          <p14:tracePt t="30084" x="2414588" y="3905250"/>
          <p14:tracePt t="30101" x="2409825" y="3843338"/>
          <p14:tracePt t="30118" x="2424113" y="3748088"/>
          <p14:tracePt t="30135" x="2462213" y="3690938"/>
          <p14:tracePt t="30151" x="2500313" y="3657600"/>
          <p14:tracePt t="30168" x="2562225" y="3638550"/>
          <p14:tracePt t="30184" x="2638425" y="3638550"/>
          <p14:tracePt t="30201" x="2676525" y="3671888"/>
          <p14:tracePt t="30217" x="2709863" y="3709988"/>
          <p14:tracePt t="30234" x="2743200" y="3767138"/>
          <p14:tracePt t="30251" x="2762250" y="3814763"/>
          <p14:tracePt t="30268" x="2767013" y="3838575"/>
          <p14:tracePt t="30284" x="2776538" y="3852863"/>
          <p14:tracePt t="30301" x="2776538" y="3862388"/>
          <p14:tracePt t="30317" x="2776538" y="3867150"/>
          <p14:tracePt t="30334" x="2776538" y="3876675"/>
          <p14:tracePt t="30581" x="2881313" y="3867150"/>
          <p14:tracePt t="30588" x="3043238" y="3867150"/>
          <p14:tracePt t="30601" x="3162300" y="3857625"/>
          <p14:tracePt t="30617" x="3633788" y="3886200"/>
          <p14:tracePt t="30634" x="3852863" y="3905250"/>
          <p14:tracePt t="30651" x="4076700" y="3929063"/>
          <p14:tracePt t="30667" x="4267200" y="3957638"/>
          <p14:tracePt t="30684" x="4452938" y="3981450"/>
          <p14:tracePt t="30701" x="4533900" y="3990975"/>
          <p14:tracePt t="30717" x="4586288" y="4005263"/>
          <p14:tracePt t="30734" x="4633913" y="4010025"/>
          <p14:tracePt t="30751" x="4652963" y="4010025"/>
          <p14:tracePt t="30767" x="4672013" y="4010025"/>
          <p14:tracePt t="30784" x="4691063" y="4010025"/>
          <p14:tracePt t="30801" x="4724400" y="4005263"/>
          <p14:tracePt t="30817" x="4752975" y="3995738"/>
          <p14:tracePt t="30834" x="4776788" y="3986213"/>
          <p14:tracePt t="30851" x="4800600" y="3981450"/>
          <p14:tracePt t="30867" x="4824413" y="3976688"/>
          <p14:tracePt t="30884" x="4843463" y="3976688"/>
          <p14:tracePt t="30901" x="4872038" y="3976688"/>
          <p14:tracePt t="30917" x="4905375" y="3967163"/>
          <p14:tracePt t="30934" x="4929188" y="3962400"/>
          <p14:tracePt t="30951" x="4953000" y="3952875"/>
          <p14:tracePt t="30968" x="4972050" y="3948113"/>
          <p14:tracePt t="30984" x="4991100" y="3948113"/>
          <p14:tracePt t="31001" x="5000625" y="3948113"/>
          <p14:tracePt t="31017" x="5010150" y="3948113"/>
          <p14:tracePt t="31034" x="5014913" y="3948113"/>
          <p14:tracePt t="31051" x="5024438" y="3948113"/>
          <p14:tracePt t="31067" x="5029200" y="3948113"/>
          <p14:tracePt t="31250" x="4953000" y="3938588"/>
          <p14:tracePt t="31257" x="4852988" y="3929063"/>
          <p14:tracePt t="31267" x="4752975" y="3919538"/>
          <p14:tracePt t="31284" x="4529138" y="3910013"/>
          <p14:tracePt t="31301" x="4310063" y="3910013"/>
          <p14:tracePt t="31317" x="4195763" y="3910013"/>
          <p14:tracePt t="31334" x="4095750" y="3905250"/>
          <p14:tracePt t="31351" x="3976688" y="3895725"/>
          <p14:tracePt t="31367" x="3914775" y="3890963"/>
          <p14:tracePt t="31384" x="3871913" y="3876675"/>
          <p14:tracePt t="31401" x="3829050" y="3857625"/>
          <p14:tracePt t="31417" x="3767138" y="3833813"/>
          <p14:tracePt t="31434" x="3700463" y="3810000"/>
          <p14:tracePt t="31451" x="3638550" y="3781425"/>
          <p14:tracePt t="31468" x="3567113" y="3767138"/>
          <p14:tracePt t="31484" x="3490913" y="3767138"/>
          <p14:tracePt t="31501" x="3438525" y="3767138"/>
          <p14:tracePt t="31517" x="3386138" y="3790950"/>
          <p14:tracePt t="31534" x="3333750" y="3800475"/>
          <p14:tracePt t="31551" x="3271838" y="3814763"/>
          <p14:tracePt t="31567" x="3257550" y="3819525"/>
          <p14:tracePt t="31584" x="3248025" y="3819525"/>
          <p14:tracePt t="31601" x="3238500" y="3819525"/>
          <p14:tracePt t="31617" x="3228975" y="3819525"/>
          <p14:tracePt t="31634" x="3224213" y="3819525"/>
          <p14:tracePt t="31651" x="3219450" y="3819525"/>
          <p14:tracePt t="31705" x="3219450" y="3824288"/>
          <p14:tracePt t="31712" x="3224213" y="3829050"/>
          <p14:tracePt t="31719" x="3243263" y="3838575"/>
          <p14:tracePt t="31734" x="3300413" y="3890963"/>
          <p14:tracePt t="31751" x="3438525" y="3962400"/>
          <p14:tracePt t="31768" x="3590925" y="4033838"/>
          <p14:tracePt t="31784" x="3714750" y="4071938"/>
          <p14:tracePt t="31801" x="3743325" y="4076700"/>
          <p14:tracePt t="31817" x="3767138" y="4086225"/>
          <p14:tracePt t="31834" x="3776663" y="4086225"/>
          <p14:tracePt t="31851" x="3786188" y="4086225"/>
          <p14:tracePt t="31903" x="3786188" y="4090988"/>
          <p14:tracePt t="31910" x="3786188" y="4095750"/>
          <p14:tracePt t="31924" x="3786188" y="4105275"/>
          <p14:tracePt t="31934" x="3781425" y="4119563"/>
          <p14:tracePt t="31951" x="3771900" y="4167188"/>
          <p14:tracePt t="31967" x="3738563" y="4238625"/>
          <p14:tracePt t="31984" x="3714750" y="4267200"/>
          <p14:tracePt t="32001" x="3690938" y="4286250"/>
          <p14:tracePt t="32017" x="3662363" y="4305300"/>
          <p14:tracePt t="32034" x="3619500" y="4310063"/>
          <p14:tracePt t="32051" x="3590925" y="4305300"/>
          <p14:tracePt t="32067" x="3557588" y="4271963"/>
          <p14:tracePt t="32084" x="3529013" y="4224338"/>
          <p14:tracePt t="32101" x="3486150" y="4133850"/>
          <p14:tracePt t="32117" x="3471863" y="4062413"/>
          <p14:tracePt t="32134" x="3471863" y="3990975"/>
          <p14:tracePt t="32151" x="3486150" y="3948113"/>
          <p14:tracePt t="32167" x="3505200" y="3943350"/>
          <p14:tracePt t="32184" x="3529013" y="3943350"/>
          <p14:tracePt t="32201" x="3567113" y="3967163"/>
          <p14:tracePt t="32217" x="3600450" y="4010025"/>
          <p14:tracePt t="32234" x="3614738" y="4048125"/>
          <p14:tracePt t="32251" x="3624263" y="4086225"/>
          <p14:tracePt t="32267" x="3624263" y="4114800"/>
          <p14:tracePt t="32284" x="3614738" y="4148138"/>
          <p14:tracePt t="32301" x="3614738" y="4157663"/>
          <p14:tracePt t="32317" x="3614738" y="4162425"/>
          <p14:tracePt t="32335" x="3614738" y="4171950"/>
          <p14:tracePt t="32373" x="3614738" y="4176713"/>
          <p14:tracePt t="32394" x="3614738" y="4181475"/>
          <p14:tracePt t="32409" x="3614738" y="4186238"/>
          <p14:tracePt t="32417" x="3614738" y="4191000"/>
          <p14:tracePt t="32703" x="3543300" y="4248150"/>
          <p14:tracePt t="32710" x="3443288" y="4329113"/>
          <p14:tracePt t="32717" x="3371850" y="4381500"/>
          <p14:tracePt t="32734" x="3262313" y="4448175"/>
          <p14:tracePt t="32750" x="3195638" y="4486275"/>
          <p14:tracePt t="32768" x="3148013" y="4505325"/>
          <p14:tracePt t="32784" x="3124200" y="4514850"/>
          <p14:tracePt t="32801" x="3109913" y="4514850"/>
          <p14:tracePt t="32817" x="3086100" y="4514850"/>
          <p14:tracePt t="32834" x="3057525" y="4514850"/>
          <p14:tracePt t="32851" x="3038475" y="4514850"/>
          <p14:tracePt t="32867" x="3033713" y="4514850"/>
          <p14:tracePt t="32884" x="3028950" y="4514850"/>
          <p14:tracePt t="32900" x="3019425" y="4514850"/>
          <p14:tracePt t="32917" x="3014663" y="4514850"/>
          <p14:tracePt t="32951" x="3009900" y="4514850"/>
          <p14:tracePt t="32967" x="3000375" y="4519613"/>
          <p14:tracePt t="32984" x="2976563" y="4524375"/>
          <p14:tracePt t="33001" x="2933700" y="4524375"/>
          <p14:tracePt t="33017" x="2862263" y="4519613"/>
          <p14:tracePt t="33034" x="2819400" y="4500563"/>
          <p14:tracePt t="33051" x="2786063" y="4452938"/>
          <p14:tracePt t="33067" x="2743200" y="4367213"/>
          <p14:tracePt t="33084" x="2743200" y="4262438"/>
          <p14:tracePt t="33101" x="2767013" y="4214813"/>
          <p14:tracePt t="33117" x="2833688" y="4162425"/>
          <p14:tracePt t="33134" x="2962275" y="4129088"/>
          <p14:tracePt t="33151" x="3124200" y="4124325"/>
          <p14:tracePt t="33167" x="3190875" y="4152900"/>
          <p14:tracePt t="33184" x="3224213" y="4176713"/>
          <p14:tracePt t="33201" x="3252788" y="4214813"/>
          <p14:tracePt t="33217" x="3267075" y="4229100"/>
          <p14:tracePt t="33234" x="3271838" y="4243388"/>
          <p14:tracePt t="33251" x="3271838" y="4267200"/>
          <p14:tracePt t="33400" x="3381375" y="4267200"/>
          <p14:tracePt t="33407" x="3548063" y="4257675"/>
          <p14:tracePt t="33417" x="3667125" y="4248150"/>
          <p14:tracePt t="33434" x="3848100" y="4248150"/>
          <p14:tracePt t="33451" x="4090988" y="4262438"/>
          <p14:tracePt t="33467" x="4229100" y="4281488"/>
          <p14:tracePt t="33484" x="4310063" y="4295775"/>
          <p14:tracePt t="33501" x="4381500" y="4310063"/>
          <p14:tracePt t="33517" x="4471988" y="4333875"/>
          <p14:tracePt t="33534" x="4514850" y="4338638"/>
          <p14:tracePt t="33551" x="4557713" y="4343400"/>
          <p14:tracePt t="33567" x="4591050" y="4343400"/>
          <p14:tracePt t="33584" x="4652963" y="4343400"/>
          <p14:tracePt t="33601" x="4691063" y="4343400"/>
          <p14:tracePt t="33617" x="4724400" y="4343400"/>
          <p14:tracePt t="33634" x="4786313" y="4343400"/>
          <p14:tracePt t="33650" x="4819650" y="4343400"/>
          <p14:tracePt t="33667" x="4843463" y="4343400"/>
          <p14:tracePt t="33684" x="4852988" y="4343400"/>
          <p14:tracePt t="33701" x="4862513" y="4343400"/>
          <p14:tracePt t="33717" x="4872038" y="4343400"/>
          <p14:tracePt t="33734" x="4876800" y="4343400"/>
          <p14:tracePt t="33920" x="4805363" y="4357688"/>
          <p14:tracePt t="33928" x="4691063" y="4376738"/>
          <p14:tracePt t="33935" x="4567238" y="4395788"/>
          <p14:tracePt t="33950" x="4343400" y="4400550"/>
          <p14:tracePt t="33967" x="4176713" y="4376738"/>
          <p14:tracePt t="33984" x="3981450" y="4310063"/>
          <p14:tracePt t="34001" x="3743325" y="4238625"/>
          <p14:tracePt t="34017" x="3643313" y="4205288"/>
          <p14:tracePt t="34034" x="3543300" y="4191000"/>
          <p14:tracePt t="34050" x="3433763" y="4167188"/>
          <p14:tracePt t="34067" x="3309938" y="4152900"/>
          <p14:tracePt t="34084" x="3248025" y="4138613"/>
          <p14:tracePt t="34101" x="3205163" y="4138613"/>
          <p14:tracePt t="34117" x="3171825" y="4124325"/>
          <p14:tracePt t="34134" x="3138488" y="4110038"/>
          <p14:tracePt t="34151" x="3128963" y="4105275"/>
          <p14:tracePt t="34167" x="3124200" y="4095750"/>
          <p14:tracePt t="34184" x="3119438" y="4095750"/>
          <p14:tracePt t="34217" x="3128963" y="4100513"/>
          <p14:tracePt t="34234" x="3209925" y="4129088"/>
          <p14:tracePt t="34251" x="3390900" y="4195763"/>
          <p14:tracePt t="34267" x="3486150" y="4238625"/>
          <p14:tracePt t="34284" x="3552825" y="4276725"/>
          <p14:tracePt t="34300" x="3609975" y="4319588"/>
          <p14:tracePt t="34317" x="3671888" y="4376738"/>
          <p14:tracePt t="34334" x="3686175" y="4410075"/>
          <p14:tracePt t="34350" x="3700463" y="4424363"/>
          <p14:tracePt t="34367" x="3705225" y="4438650"/>
          <p14:tracePt t="34384" x="3714750" y="4448175"/>
          <p14:tracePt t="34400" x="3714750" y="4457700"/>
          <p14:tracePt t="34417" x="3714750" y="4471988"/>
          <p14:tracePt t="34434" x="3709988" y="4500563"/>
          <p14:tracePt t="34451" x="3700463" y="4519613"/>
          <p14:tracePt t="34467" x="3681413" y="4543425"/>
          <p14:tracePt t="34484" x="3671888" y="4562475"/>
          <p14:tracePt t="34501" x="3638550" y="4576763"/>
          <p14:tracePt t="34517" x="3605213" y="4581525"/>
          <p14:tracePt t="34534" x="3567113" y="4581525"/>
          <p14:tracePt t="34551" x="3529013" y="4557713"/>
          <p14:tracePt t="34567" x="3471863" y="4381500"/>
          <p14:tracePt t="34584" x="3471863" y="4267200"/>
          <p14:tracePt t="34600" x="3486150" y="4205288"/>
          <p14:tracePt t="34617" x="3524250" y="4162425"/>
          <p14:tracePt t="34634" x="3562350" y="4148138"/>
          <p14:tracePt t="34650" x="3595688" y="4152900"/>
          <p14:tracePt t="34667" x="3633788" y="4171950"/>
          <p14:tracePt t="34684" x="3671888" y="4248150"/>
          <p14:tracePt t="34700" x="3686175" y="4310063"/>
          <p14:tracePt t="34717" x="3686175" y="4357688"/>
          <p14:tracePt t="34734" x="3686175" y="4381500"/>
          <p14:tracePt t="34750" x="3686175" y="4400550"/>
          <p14:tracePt t="34767" x="3686175" y="4405313"/>
          <p14:tracePt t="34784" x="3686175" y="4410075"/>
          <p14:tracePt t="34801" x="3686175" y="4414838"/>
          <p14:tracePt t="35241" x="3652838" y="4448175"/>
          <p14:tracePt t="35249" x="3609975" y="4486275"/>
          <p14:tracePt t="35256" x="3571875" y="4519613"/>
          <p14:tracePt t="35267" x="3533775" y="4543425"/>
          <p14:tracePt t="35284" x="3476625" y="4576763"/>
          <p14:tracePt t="35300" x="3395663" y="4619625"/>
          <p14:tracePt t="35334" x="3295650" y="4643438"/>
          <p14:tracePt t="35367" x="3233738" y="4662488"/>
          <p14:tracePt t="35384" x="3219450" y="4672013"/>
          <p14:tracePt t="35400" x="3209925" y="4676775"/>
          <p14:tracePt t="35417" x="3190875" y="4681538"/>
          <p14:tracePt t="35434" x="3167063" y="4691063"/>
          <p14:tracePt t="35450" x="3148013" y="4700588"/>
          <p14:tracePt t="35467" x="3124200" y="4705350"/>
          <p14:tracePt t="35484" x="3105150" y="4710113"/>
          <p14:tracePt t="35500" x="3090863" y="4710113"/>
          <p14:tracePt t="35517" x="3076575" y="4710113"/>
          <p14:tracePt t="35534" x="3052763" y="4714875"/>
          <p14:tracePt t="35550" x="3019425" y="4724400"/>
          <p14:tracePt t="35567" x="2990850" y="4738688"/>
          <p14:tracePt t="35584" x="2962275" y="4743450"/>
          <p14:tracePt t="35600" x="2933700" y="4748213"/>
          <p14:tracePt t="35617" x="2876550" y="4762500"/>
          <p14:tracePt t="35634" x="2843213" y="4772025"/>
          <p14:tracePt t="35650" x="2805113" y="4781550"/>
          <p14:tracePt t="35667" x="2757488" y="4791075"/>
          <p14:tracePt t="35684" x="2733675" y="4805363"/>
          <p14:tracePt t="35700" x="2714625" y="4810125"/>
          <p14:tracePt t="35717" x="2690813" y="4819650"/>
          <p14:tracePt t="35734" x="2671763" y="4829175"/>
          <p14:tracePt t="35750" x="2662238" y="4838700"/>
          <p14:tracePt t="35767" x="2647950" y="4848225"/>
          <p14:tracePt t="35784" x="2628900" y="4857750"/>
          <p14:tracePt t="35800" x="2609850" y="4872038"/>
          <p14:tracePt t="35817" x="2590800" y="4881563"/>
          <p14:tracePt t="35834" x="2571750" y="4891088"/>
          <p14:tracePt t="35851" x="2552700" y="4891088"/>
          <p14:tracePt t="35867" x="2547938" y="4891088"/>
          <p14:tracePt t="35884" x="2538413" y="4891088"/>
          <p14:tracePt t="35900" x="2533650" y="4891088"/>
          <p14:tracePt t="35917" x="2528888" y="4891088"/>
          <p14:tracePt t="36240" x="2552700" y="4891088"/>
          <p14:tracePt t="36247" x="2590800" y="4881563"/>
          <p14:tracePt t="36255" x="2614613" y="4881563"/>
          <p14:tracePt t="36267" x="2633663" y="4881563"/>
          <p14:tracePt t="36284" x="2667000" y="4881563"/>
          <p14:tracePt t="36300" x="2681288" y="4881563"/>
          <p14:tracePt t="36317" x="2686050" y="4881563"/>
          <p14:tracePt t="36334" x="2695575" y="4881563"/>
          <p14:tracePt t="36350" x="2700338" y="4881563"/>
          <p14:tracePt t="36549" x="2676525" y="4881563"/>
          <p14:tracePt t="36556" x="2643188" y="4881563"/>
          <p14:tracePt t="36567" x="2614613" y="4881563"/>
          <p14:tracePt t="36584" x="2581275" y="4881563"/>
          <p14:tracePt t="36600" x="2557463" y="4876800"/>
          <p14:tracePt t="36617" x="2547938" y="4876800"/>
          <p14:tracePt t="36634" x="2538413" y="4876800"/>
          <p14:tracePt t="36651" x="2533650" y="4876800"/>
          <p14:tracePt t="36683" x="2543175" y="4872038"/>
          <p14:tracePt t="36700" x="2595563" y="4862513"/>
          <p14:tracePt t="36717" x="2819400" y="4862513"/>
          <p14:tracePt t="36734" x="3057525" y="4876800"/>
          <p14:tracePt t="36750" x="3248025" y="4905375"/>
          <p14:tracePt t="36767" x="3429000" y="4933950"/>
          <p14:tracePt t="36784" x="3633788" y="4957763"/>
          <p14:tracePt t="36800" x="3724275" y="4967288"/>
          <p14:tracePt t="36817" x="3776663" y="4976813"/>
          <p14:tracePt t="36834" x="3843338" y="4991100"/>
          <p14:tracePt t="36851" x="3881438" y="4995863"/>
          <p14:tracePt t="36867" x="3900488" y="5005388"/>
          <p14:tracePt t="36884" x="3919538" y="5005388"/>
          <p14:tracePt t="36901" x="3938588" y="5005388"/>
          <p14:tracePt t="36917" x="3957638" y="5005388"/>
          <p14:tracePt t="36933" x="3981450" y="5005388"/>
          <p14:tracePt t="36950" x="3995738" y="5005388"/>
          <p14:tracePt t="36952" x="4000500" y="5005388"/>
          <p14:tracePt t="36967" x="4010025" y="5005388"/>
          <p14:tracePt t="36983" x="4019550" y="5014913"/>
          <p14:tracePt t="37000" x="4019550" y="5019675"/>
          <p14:tracePt t="37017" x="4014788" y="5043488"/>
          <p14:tracePt t="37033" x="4000500" y="5067300"/>
          <p14:tracePt t="37050" x="3943350" y="5110163"/>
          <p14:tracePt t="37067" x="3838575" y="5143500"/>
          <p14:tracePt t="37083" x="3624263" y="5167313"/>
          <p14:tracePt t="37100" x="3462338" y="5148263"/>
          <p14:tracePt t="37117" x="3357563" y="5114925"/>
          <p14:tracePt t="37134" x="3281363" y="5081588"/>
          <p14:tracePt t="37150" x="3233738" y="5048250"/>
          <p14:tracePt t="37167" x="3209925" y="4953000"/>
          <p14:tracePt t="37184" x="3224213" y="4772025"/>
          <p14:tracePt t="37200" x="3276600" y="4652963"/>
          <p14:tracePt t="37217" x="3386138" y="4557713"/>
          <p14:tracePt t="37234" x="3505200" y="4524375"/>
          <p14:tracePt t="37250" x="3586163" y="4519613"/>
          <p14:tracePt t="37267" x="3652838" y="4543425"/>
          <p14:tracePt t="37284" x="3676650" y="4591050"/>
          <p14:tracePt t="37300" x="3695700" y="4695825"/>
          <p14:tracePt t="37317" x="3690938" y="4776788"/>
          <p14:tracePt t="37334" x="3662363" y="4876800"/>
          <p14:tracePt t="37350" x="3633788" y="4943475"/>
          <p14:tracePt t="37367" x="3609975" y="4981575"/>
          <p14:tracePt t="37384" x="3595688" y="5005388"/>
          <p14:tracePt t="37400" x="3586163" y="5019675"/>
          <p14:tracePt t="37417" x="3586163" y="5024438"/>
          <p14:tracePt t="37434" x="3586163" y="5029200"/>
          <p14:tracePt t="37450" x="3586163" y="5033963"/>
          <p14:tracePt t="38627" x="3533775" y="4995863"/>
          <p14:tracePt t="38634" x="3457575" y="4924425"/>
          <p14:tracePt t="38641" x="3362325" y="4795838"/>
          <p14:tracePt t="38650" x="3252788" y="4633913"/>
          <p14:tracePt t="38668" x="3100388" y="4452938"/>
          <p14:tracePt t="38684" x="2847975" y="4105275"/>
          <p14:tracePt t="38701" x="2747963" y="3938588"/>
          <p14:tracePt t="38734" x="2633663" y="3762375"/>
          <p14:tracePt t="38767" x="2481263" y="3514725"/>
          <p14:tracePt t="38784" x="2428875" y="3443288"/>
          <p14:tracePt t="38800" x="2395538" y="3395663"/>
          <p14:tracePt t="38817" x="2347913" y="3352800"/>
          <p14:tracePt t="38833" x="2324100" y="3324225"/>
          <p14:tracePt t="38850" x="2300288" y="3300413"/>
          <p14:tracePt t="38867" x="2266950" y="3252788"/>
          <p14:tracePt t="38883" x="2243138" y="3219450"/>
          <p14:tracePt t="38900" x="2224088" y="3190875"/>
          <p14:tracePt t="38917" x="2200275" y="3157538"/>
          <p14:tracePt t="38933" x="2171700" y="3095625"/>
          <p14:tracePt t="38950" x="2152650" y="3067050"/>
          <p14:tracePt t="38967" x="2138363" y="3033713"/>
          <p14:tracePt t="38983" x="2128838" y="3014663"/>
          <p14:tracePt t="39000" x="2114550" y="2981325"/>
          <p14:tracePt t="39017" x="2105025" y="2957513"/>
          <p14:tracePt t="39033" x="2100263" y="2933700"/>
          <p14:tracePt t="39050" x="2095500" y="2905125"/>
          <p14:tracePt t="39067" x="2081213" y="2871788"/>
          <p14:tracePt t="39083" x="2081213" y="2852738"/>
          <p14:tracePt t="39100" x="2081213" y="2838450"/>
          <p14:tracePt t="39117" x="2081213" y="2828925"/>
          <p14:tracePt t="39133" x="2081213" y="2819400"/>
          <p14:tracePt t="39150" x="2081213" y="2814638"/>
          <p14:tracePt t="39167" x="2081213" y="2809875"/>
          <p14:tracePt t="39183" x="2081213" y="2805113"/>
          <p14:tracePt t="39200" x="2081213" y="2800350"/>
          <p14:tracePt t="39522" x="2090738" y="2838450"/>
          <p14:tracePt t="39529" x="2114550" y="2890838"/>
          <p14:tracePt t="39536" x="2128838" y="2928938"/>
          <p14:tracePt t="39550" x="2147888" y="2967038"/>
          <p14:tracePt t="39567" x="2166938" y="2995613"/>
          <p14:tracePt t="39583" x="2176463" y="3009900"/>
          <p14:tracePt t="39600" x="2181225" y="3024188"/>
          <p14:tracePt t="39617" x="2190750" y="3033713"/>
          <p14:tracePt t="39633" x="2200275" y="3038475"/>
          <p14:tracePt t="39650" x="2200275" y="3043238"/>
          <p14:tracePt t="39667" x="2209800" y="3052763"/>
          <p14:tracePt t="39683" x="2219325" y="3062288"/>
          <p14:tracePt t="39700" x="2228850" y="3067050"/>
          <p14:tracePt t="39717" x="2252663" y="3076575"/>
          <p14:tracePt t="39733" x="2290763" y="3100388"/>
          <p14:tracePt t="39750" x="2328863" y="3114675"/>
          <p14:tracePt t="39767" x="2376488" y="3148013"/>
          <p14:tracePt t="39783" x="2452688" y="3195638"/>
          <p14:tracePt t="39800" x="2581275" y="3276600"/>
          <p14:tracePt t="39817" x="2671763" y="3324225"/>
          <p14:tracePt t="39833" x="2743200" y="3357563"/>
          <p14:tracePt t="39850" x="2800350" y="3381375"/>
          <p14:tracePt t="39867" x="2862263" y="3409950"/>
          <p14:tracePt t="39883" x="2905125" y="3419475"/>
          <p14:tracePt t="39900" x="2943225" y="3433763"/>
          <p14:tracePt t="39917" x="3005138" y="3452813"/>
          <p14:tracePt t="39933" x="3033713" y="3457575"/>
          <p14:tracePt t="39950" x="3057525" y="3467100"/>
          <p14:tracePt t="39967" x="3071813" y="3471863"/>
          <p14:tracePt t="39984" x="3081338" y="3476625"/>
          <p14:tracePt t="40000" x="3090863" y="3486150"/>
          <p14:tracePt t="40017" x="3090863" y="3490913"/>
          <p14:tracePt t="40033" x="3090863" y="3500438"/>
          <p14:tracePt t="40050" x="3071813" y="3557588"/>
          <p14:tracePt t="40067" x="3014663" y="3633788"/>
          <p14:tracePt t="40083" x="2952750" y="3714750"/>
          <p14:tracePt t="40100" x="2824163" y="3814763"/>
          <p14:tracePt t="40117" x="2714625" y="3862388"/>
          <p14:tracePt t="40133" x="2638425" y="3900488"/>
          <p14:tracePt t="40150" x="2586038" y="3924300"/>
          <p14:tracePt t="40167" x="2557463" y="3933825"/>
          <p14:tracePt t="40183" x="2552700" y="3938588"/>
          <p14:tracePt t="40200" x="2547938" y="3938588"/>
          <p14:tracePt t="40217" x="2547938" y="3943350"/>
          <p14:tracePt t="40233" x="2557463" y="3952875"/>
          <p14:tracePt t="40250" x="2614613" y="3986213"/>
          <p14:tracePt t="40267" x="2690813" y="4024313"/>
          <p14:tracePt t="40283" x="2786063" y="4067175"/>
          <p14:tracePt t="40300" x="2933700" y="4133850"/>
          <p14:tracePt t="40317" x="3033713" y="4171950"/>
          <p14:tracePt t="40333" x="3086100" y="4191000"/>
          <p14:tracePt t="40350" x="3133725" y="4214813"/>
          <p14:tracePt t="40367" x="3143250" y="4219575"/>
          <p14:tracePt t="40383" x="3152775" y="4224338"/>
          <p14:tracePt t="40400" x="3157538" y="4233863"/>
          <p14:tracePt t="40417" x="3167063" y="4233863"/>
          <p14:tracePt t="40799" x="3167063" y="4305300"/>
          <p14:tracePt t="40806" x="3167063" y="4371975"/>
          <p14:tracePt t="40818" x="3162300" y="4419600"/>
          <p14:tracePt t="40834" x="3157538" y="4500563"/>
          <p14:tracePt t="40867" x="3143250" y="4552950"/>
          <p14:tracePt t="40883" x="3133725" y="4572000"/>
          <p14:tracePt t="40916" x="3109913" y="4643438"/>
          <p14:tracePt t="40950" x="3086100" y="4705350"/>
          <p14:tracePt t="40967" x="3067050" y="4738688"/>
          <p14:tracePt t="40983" x="3062288" y="4752975"/>
          <p14:tracePt t="41000" x="3052763" y="4767263"/>
          <p14:tracePt t="41016" x="3038475" y="4786313"/>
          <p14:tracePt t="41033" x="3019425" y="4810125"/>
          <p14:tracePt t="41050" x="3000375" y="4829175"/>
          <p14:tracePt t="41067" x="2986088" y="4843463"/>
          <p14:tracePt t="41083" x="2976563" y="4852988"/>
          <p14:tracePt t="41100" x="2967038" y="4862513"/>
          <p14:tracePt t="41117" x="2952750" y="4867275"/>
          <p14:tracePt t="41133" x="2938463" y="4876800"/>
          <p14:tracePt t="41150" x="2909888" y="4900613"/>
          <p14:tracePt t="41167" x="2886075" y="4914900"/>
          <p14:tracePt t="41183" x="2857500" y="4933950"/>
          <p14:tracePt t="41200" x="2819400" y="4953000"/>
          <p14:tracePt t="41217" x="2771775" y="4981575"/>
          <p14:tracePt t="41233" x="2743200" y="5000625"/>
          <p14:tracePt t="41250" x="2709863" y="5014913"/>
          <p14:tracePt t="41267" x="2667000" y="5029200"/>
          <p14:tracePt t="41283" x="2600325" y="5038725"/>
          <p14:tracePt t="41300" x="2562225" y="5038725"/>
          <p14:tracePt t="41317" x="2528888" y="5033963"/>
          <p14:tracePt t="41334" x="2486025" y="5010150"/>
          <p14:tracePt t="41350" x="2462213" y="4991100"/>
          <p14:tracePt t="41367" x="2447925" y="4976813"/>
          <p14:tracePt t="41383" x="2433638" y="4938713"/>
          <p14:tracePt t="41400" x="2419350" y="4824413"/>
          <p14:tracePt t="41417" x="2419350" y="4752975"/>
          <p14:tracePt t="41433" x="2428875" y="4719638"/>
          <p14:tracePt t="41450" x="2438400" y="4695825"/>
          <p14:tracePt t="41451" x="2452688" y="4691063"/>
          <p14:tracePt t="41466" x="2500313" y="4686300"/>
          <p14:tracePt t="41483" x="2566988" y="4724400"/>
          <p14:tracePt t="41500" x="2624138" y="4767263"/>
          <p14:tracePt t="41517" x="2695575" y="4833938"/>
          <p14:tracePt t="41533" x="2733675" y="4891088"/>
          <p14:tracePt t="41550" x="2767013" y="4967288"/>
          <p14:tracePt t="41567" x="2790825" y="5062538"/>
          <p14:tracePt t="41583" x="2800350" y="5148263"/>
          <p14:tracePt t="41600" x="2800350" y="5176838"/>
          <p14:tracePt t="41616" x="2800350" y="5200650"/>
          <p14:tracePt t="41633" x="2800350" y="5210175"/>
          <p14:tracePt t="41650" x="2800350" y="5219700"/>
          <p14:tracePt t="41666" x="2800350" y="5224463"/>
          <p14:tracePt t="41683" x="2800350" y="5229225"/>
          <p14:tracePt t="41717" x="2800350" y="5233988"/>
          <p14:tracePt t="42379" x="2800350" y="5229225"/>
          <p14:tracePt t="42393" x="2800350" y="5224463"/>
          <p14:tracePt t="42400" x="2800350" y="5219700"/>
          <p14:tracePt t="42648" x="2857500" y="5191125"/>
          <p14:tracePt t="42656" x="2938463" y="5153025"/>
          <p14:tracePt t="42668" x="3028950" y="5119688"/>
          <p14:tracePt t="42683" x="3238500" y="5043488"/>
          <p14:tracePt t="42700" x="3500438" y="4953000"/>
          <p14:tracePt t="42717" x="3671888" y="4914900"/>
          <p14:tracePt t="42733" x="3829050" y="4900613"/>
          <p14:tracePt t="42766" x="4033838" y="4900613"/>
          <p14:tracePt t="42800" x="4095750" y="4900613"/>
          <p14:tracePt t="42816" x="4110038" y="4900613"/>
          <p14:tracePt t="42833" x="4114800" y="4900613"/>
          <p14:tracePt t="43045" x="4191000" y="4900613"/>
          <p14:tracePt t="43052" x="4314825" y="4891088"/>
          <p14:tracePt t="43062" x="4424363" y="4881563"/>
          <p14:tracePt t="43069" x="4562475" y="4881563"/>
          <p14:tracePt t="43083" x="4738688" y="4881563"/>
          <p14:tracePt t="43100" x="4872038" y="4900613"/>
          <p14:tracePt t="43116" x="4972050" y="4938713"/>
          <p14:tracePt t="43133" x="5053013" y="4976813"/>
          <p14:tracePt t="43150" x="5076825" y="4986338"/>
          <p14:tracePt t="43166" x="5086350" y="4991100"/>
          <p14:tracePt t="43183" x="5105400" y="5000625"/>
          <p14:tracePt t="43200" x="5124450" y="5000625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1208088" y="44450"/>
            <a:ext cx="7670800" cy="6769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If_4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Scanner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scanner = new Scanner(System.in);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true 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final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testScore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scanner.nextInt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char grade;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testScore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&gt;=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90 )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   grade = 'A';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}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if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testScore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&gt;=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80 )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   grade = 'B';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}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if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testScore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&gt;=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70 )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   grade = 'C';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}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if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testScore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&gt;=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60 )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   grade = 'D';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}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   grade = 'F';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("Grade = " + grade);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grade == 'F' 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("BYE");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scanner.close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49"/>
    </mc:Choice>
    <mc:Fallback xmlns="">
      <p:transition spd="slow" advTm="8684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55" x="5114925" y="4938713"/>
          <p14:tracePt t="962" x="5076825" y="4824413"/>
          <p14:tracePt t="970" x="5048250" y="4710113"/>
          <p14:tracePt t="979" x="5019675" y="4610100"/>
          <p14:tracePt t="995" x="4976813" y="4491038"/>
          <p14:tracePt t="1012" x="4933950" y="4405313"/>
          <p14:tracePt t="1029" x="4900613" y="4357688"/>
          <p14:tracePt t="1062" x="4791075" y="4191000"/>
          <p14:tracePt t="1095" x="4619625" y="3910013"/>
          <p14:tracePt t="1112" x="4533900" y="3757613"/>
          <p14:tracePt t="1129" x="4457700" y="3595688"/>
          <p14:tracePt t="1145" x="4395788" y="3448050"/>
          <p14:tracePt t="1162" x="4343400" y="3328988"/>
          <p14:tracePt t="1179" x="4300538" y="3219450"/>
          <p14:tracePt t="1195" x="4257675" y="3105150"/>
          <p14:tracePt t="1212" x="4238625" y="3062288"/>
          <p14:tracePt t="1228" x="4219575" y="3028950"/>
          <p14:tracePt t="1245" x="4210050" y="3014663"/>
          <p14:tracePt t="1262" x="4200525" y="3005138"/>
          <p14:tracePt t="1549" x="4186238" y="2967038"/>
          <p14:tracePt t="1556" x="4167188" y="2909888"/>
          <p14:tracePt t="1564" x="4152900" y="2847975"/>
          <p14:tracePt t="1579" x="4129088" y="2757488"/>
          <p14:tracePt t="1595" x="4110038" y="2700338"/>
          <p14:tracePt t="1612" x="4095750" y="2671763"/>
          <p14:tracePt t="1629" x="4071938" y="2624138"/>
          <p14:tracePt t="1645" x="4052888" y="2586038"/>
          <p14:tracePt t="1662" x="4024313" y="2514600"/>
          <p14:tracePt t="1679" x="3981450" y="2395538"/>
          <p14:tracePt t="1695" x="3933825" y="2252663"/>
          <p14:tracePt t="1712" x="3905250" y="2185988"/>
          <p14:tracePt t="1729" x="3876675" y="2109788"/>
          <p14:tracePt t="1745" x="3843338" y="2024063"/>
          <p14:tracePt t="1747" x="3829050" y="1985963"/>
          <p14:tracePt t="1762" x="3805238" y="1914525"/>
          <p14:tracePt t="1779" x="3786188" y="1857375"/>
          <p14:tracePt t="1795" x="3767138" y="1824038"/>
          <p14:tracePt t="1812" x="3752850" y="1800225"/>
          <p14:tracePt t="1829" x="3709988" y="1762125"/>
          <p14:tracePt t="1845" x="3662363" y="1738313"/>
          <p14:tracePt t="1862" x="3633788" y="1719263"/>
          <p14:tracePt t="1879" x="3609975" y="1719263"/>
          <p14:tracePt t="1895" x="3600450" y="1719263"/>
          <p14:tracePt t="2144" x="3600450" y="1709738"/>
          <p14:tracePt t="2151" x="3595688" y="1690688"/>
          <p14:tracePt t="2162" x="3590925" y="1671638"/>
          <p14:tracePt t="2178" x="3581400" y="1633538"/>
          <p14:tracePt t="2195" x="3571875" y="1585913"/>
          <p14:tracePt t="2212" x="3571875" y="1566863"/>
          <p14:tracePt t="2228" x="3571875" y="1557338"/>
          <p14:tracePt t="2245" x="3571875" y="1547813"/>
          <p14:tracePt t="2268" x="3571875" y="1543050"/>
          <p14:tracePt t="2313" x="3571875" y="1538288"/>
          <p14:tracePt t="2576" x="3571875" y="1528763"/>
          <p14:tracePt t="2583" x="3571875" y="1519238"/>
          <p14:tracePt t="2595" x="3576638" y="1504950"/>
          <p14:tracePt t="2612" x="3581400" y="1490663"/>
          <p14:tracePt t="2628" x="3590925" y="1462088"/>
          <p14:tracePt t="2645" x="3605213" y="1447800"/>
          <p14:tracePt t="2662" x="3605213" y="1438275"/>
          <p14:tracePt t="2679" x="3614738" y="1428750"/>
          <p14:tracePt t="2695" x="3624263" y="1419225"/>
          <p14:tracePt t="2712" x="3633788" y="1414463"/>
          <p14:tracePt t="2728" x="3643313" y="1409700"/>
          <p14:tracePt t="2745" x="3652838" y="1400175"/>
          <p14:tracePt t="2762" x="3662363" y="1390650"/>
          <p14:tracePt t="2779" x="3667125" y="1385888"/>
          <p14:tracePt t="2795" x="3671888" y="1381125"/>
          <p14:tracePt t="2812" x="3681413" y="1376363"/>
          <p14:tracePt t="2856" x="3686175" y="1371600"/>
          <p14:tracePt t="2863" x="3690938" y="1371600"/>
          <p14:tracePt t="2878" x="3700463" y="1362075"/>
          <p14:tracePt t="2895" x="3709988" y="1357313"/>
          <p14:tracePt t="2912" x="3724275" y="1338263"/>
          <p14:tracePt t="2929" x="3752850" y="1319213"/>
          <p14:tracePt t="2945" x="3762375" y="1309688"/>
          <p14:tracePt t="2962" x="3786188" y="1290638"/>
          <p14:tracePt t="2978" x="3795713" y="1285875"/>
          <p14:tracePt t="2995" x="3805238" y="1276350"/>
          <p14:tracePt t="3012" x="3814763" y="1266825"/>
          <p14:tracePt t="3028" x="3819525" y="1262063"/>
          <p14:tracePt t="3045" x="3824288" y="1262063"/>
          <p14:tracePt t="3128" x="3824288" y="1257300"/>
          <p14:tracePt t="3135" x="3819525" y="1257300"/>
          <p14:tracePt t="3145" x="3814763" y="1257300"/>
          <p14:tracePt t="3162" x="3795713" y="1252538"/>
          <p14:tracePt t="3179" x="3776663" y="1228725"/>
          <p14:tracePt t="3195" x="3762375" y="1214438"/>
          <p14:tracePt t="3212" x="3743325" y="1195388"/>
          <p14:tracePt t="3228" x="3733800" y="1176338"/>
          <p14:tracePt t="3245" x="3709988" y="1147763"/>
          <p14:tracePt t="3262" x="3690938" y="1123950"/>
          <p14:tracePt t="3278" x="3671888" y="1100138"/>
          <p14:tracePt t="3295" x="3638550" y="1052513"/>
          <p14:tracePt t="3312" x="3614738" y="1019175"/>
          <p14:tracePt t="3329" x="3605213" y="990600"/>
          <p14:tracePt t="3345" x="3581400" y="966788"/>
          <p14:tracePt t="3362" x="3543300" y="933450"/>
          <p14:tracePt t="3378" x="3505200" y="909638"/>
          <p14:tracePt t="3395" x="3462338" y="890588"/>
          <p14:tracePt t="3412" x="3419475" y="876300"/>
          <p14:tracePt t="3428" x="3371850" y="852488"/>
          <p14:tracePt t="3445" x="3343275" y="838200"/>
          <p14:tracePt t="3462" x="3319463" y="833438"/>
          <p14:tracePt t="3479" x="3295650" y="833438"/>
          <p14:tracePt t="3495" x="3286125" y="833438"/>
          <p14:tracePt t="3774" x="3286125" y="823913"/>
          <p14:tracePt t="3781" x="3286125" y="814388"/>
          <p14:tracePt t="3795" x="3290888" y="795338"/>
          <p14:tracePt t="3812" x="3290888" y="785813"/>
          <p14:tracePt t="3828" x="3290888" y="781050"/>
          <p14:tracePt t="3845" x="3290888" y="771525"/>
          <p14:tracePt t="3913" x="3290888" y="776288"/>
          <p14:tracePt t="3928" x="3290888" y="781050"/>
          <p14:tracePt t="3935" x="3290888" y="785813"/>
          <p14:tracePt t="3945" x="3290888" y="790575"/>
          <p14:tracePt t="3962" x="3286125" y="804863"/>
          <p14:tracePt t="3979" x="3281363" y="833438"/>
          <p14:tracePt t="3995" x="3276600" y="852488"/>
          <p14:tracePt t="4012" x="3276600" y="881063"/>
          <p14:tracePt t="4028" x="3276600" y="909638"/>
          <p14:tracePt t="4045" x="3276600" y="957263"/>
          <p14:tracePt t="4062" x="3276600" y="981075"/>
          <p14:tracePt t="4079" x="3276600" y="995363"/>
          <p14:tracePt t="4095" x="3276600" y="1004888"/>
          <p14:tracePt t="4112" x="3276600" y="1009650"/>
          <p14:tracePt t="4128" x="3276600" y="1019175"/>
          <p14:tracePt t="4145" x="3276600" y="1023938"/>
          <p14:tracePt t="4162" x="3276600" y="1028700"/>
          <p14:tracePt t="4185" x="3276600" y="1033463"/>
          <p14:tracePt t="4195" x="3276600" y="1038225"/>
          <p14:tracePt t="4212" x="3267075" y="1042988"/>
          <p14:tracePt t="4228" x="3209925" y="1057275"/>
          <p14:tracePt t="4245" x="3128963" y="1076325"/>
          <p14:tracePt t="4262" x="3014663" y="1090613"/>
          <p14:tracePt t="4279" x="2886075" y="1114425"/>
          <p14:tracePt t="4295" x="2824163" y="1128713"/>
          <p14:tracePt t="4312" x="2786063" y="1133475"/>
          <p14:tracePt t="4328" x="2762250" y="1143000"/>
          <p14:tracePt t="4345" x="2752725" y="1143000"/>
          <p14:tracePt t="4362" x="2743200" y="1143000"/>
          <p14:tracePt t="4378" x="2738438" y="1143000"/>
          <p14:tracePt t="4395" x="2733675" y="1143000"/>
          <p14:tracePt t="4412" x="2724150" y="1143000"/>
          <p14:tracePt t="4428" x="2714625" y="1152525"/>
          <p14:tracePt t="4445" x="2686050" y="1176338"/>
          <p14:tracePt t="4462" x="2633663" y="1219200"/>
          <p14:tracePt t="4478" x="2490788" y="1309688"/>
          <p14:tracePt t="4495" x="2371725" y="1371600"/>
          <p14:tracePt t="4512" x="2200275" y="1433513"/>
          <p14:tracePt t="4529" x="2038350" y="1476375"/>
          <p14:tracePt t="4545" x="1857375" y="1500188"/>
          <p14:tracePt t="4562" x="1743075" y="1500188"/>
          <p14:tracePt t="4578" x="1647825" y="1481138"/>
          <p14:tracePt t="4595" x="1543050" y="1404938"/>
          <p14:tracePt t="4612" x="1476375" y="1304925"/>
          <p14:tracePt t="4628" x="1443038" y="1209675"/>
          <p14:tracePt t="4645" x="1428750" y="1052513"/>
          <p14:tracePt t="4662" x="1476375" y="747713"/>
          <p14:tracePt t="4679" x="1547813" y="628650"/>
          <p14:tracePt t="4695" x="1633538" y="485775"/>
          <p14:tracePt t="4712" x="1719263" y="400050"/>
          <p14:tracePt t="4728" x="1947863" y="347663"/>
          <p14:tracePt t="4745" x="2119313" y="400050"/>
          <p14:tracePt t="4762" x="2271713" y="471488"/>
          <p14:tracePt t="4779" x="2443163" y="581025"/>
          <p14:tracePt t="4795" x="2514600" y="661988"/>
          <p14:tracePt t="4812" x="2557463" y="790575"/>
          <p14:tracePt t="4828" x="2566988" y="881063"/>
          <p14:tracePt t="4845" x="2538413" y="1033463"/>
          <p14:tracePt t="4862" x="2505075" y="1128713"/>
          <p14:tracePt t="4878" x="2481263" y="1185863"/>
          <p14:tracePt t="4895" x="2462213" y="1223963"/>
          <p14:tracePt t="4912" x="2443163" y="1243013"/>
          <p14:tracePt t="4928" x="2438400" y="1247775"/>
          <p14:tracePt t="5102" x="2438400" y="1314450"/>
          <p14:tracePt t="5110" x="2428875" y="1466850"/>
          <p14:tracePt t="5117" x="2419350" y="1609725"/>
          <p14:tracePt t="5128" x="2409825" y="1733550"/>
          <p14:tracePt t="5145" x="2376488" y="1905000"/>
          <p14:tracePt t="5162" x="2343150" y="2005013"/>
          <p14:tracePt t="5178" x="2314575" y="2076450"/>
          <p14:tracePt t="5195" x="2286000" y="2133600"/>
          <p14:tracePt t="5212" x="2262188" y="2166938"/>
          <p14:tracePt t="5228" x="2257425" y="2185988"/>
          <p14:tracePt t="5245" x="2247900" y="2190750"/>
          <p14:tracePt t="5262" x="2243138" y="2195513"/>
          <p14:tracePt t="5278" x="2233613" y="2195513"/>
          <p14:tracePt t="5295" x="2228850" y="2195513"/>
          <p14:tracePt t="5312" x="2219325" y="2171700"/>
          <p14:tracePt t="5328" x="2195513" y="2124075"/>
          <p14:tracePt t="5345" x="2185988" y="2100263"/>
          <p14:tracePt t="5361" x="2176463" y="2081213"/>
          <p14:tracePt t="5378" x="2171700" y="2057400"/>
          <p14:tracePt t="5395" x="2166938" y="2038350"/>
          <p14:tracePt t="5411" x="2166938" y="2028825"/>
          <p14:tracePt t="5428" x="2166938" y="2024063"/>
          <p14:tracePt t="5468" x="2166938" y="2028825"/>
          <p14:tracePt t="5478" x="2171700" y="2047875"/>
          <p14:tracePt t="5495" x="2195513" y="2176463"/>
          <p14:tracePt t="5512" x="2224088" y="2324100"/>
          <p14:tracePt t="5528" x="2238375" y="2471738"/>
          <p14:tracePt t="5545" x="2247900" y="2628900"/>
          <p14:tracePt t="5562" x="2257425" y="2752725"/>
          <p14:tracePt t="5579" x="2262188" y="2881313"/>
          <p14:tracePt t="5595" x="2281238" y="2986088"/>
          <p14:tracePt t="5611" x="2290763" y="3119438"/>
          <p14:tracePt t="5628" x="2295525" y="3233738"/>
          <p14:tracePt t="5645" x="2305050" y="3328988"/>
          <p14:tracePt t="5662" x="2309813" y="3400425"/>
          <p14:tracePt t="5679" x="2309813" y="3509963"/>
          <p14:tracePt t="5695" x="2328863" y="3648075"/>
          <p14:tracePt t="5712" x="2328863" y="3762375"/>
          <p14:tracePt t="5728" x="2328863" y="3814763"/>
          <p14:tracePt t="5745" x="2328863" y="3848100"/>
          <p14:tracePt t="5762" x="2328863" y="3910013"/>
          <p14:tracePt t="5778" x="2328863" y="3938588"/>
          <p14:tracePt t="5795" x="2328863" y="3967163"/>
          <p14:tracePt t="5812" x="2328863" y="3976688"/>
          <p14:tracePt t="5828" x="2328863" y="3986213"/>
          <p14:tracePt t="6020" x="2328863" y="4052888"/>
          <p14:tracePt t="6027" x="2328863" y="4110038"/>
          <p14:tracePt t="6035" x="2328863" y="4152900"/>
          <p14:tracePt t="6045" x="2324100" y="4200525"/>
          <p14:tracePt t="6061" x="2314575" y="4262438"/>
          <p14:tracePt t="6078" x="2305050" y="4310063"/>
          <p14:tracePt t="6095" x="2305050" y="4324350"/>
          <p14:tracePt t="6112" x="2305050" y="4329113"/>
          <p14:tracePt t="6128" x="2305050" y="4338638"/>
          <p14:tracePt t="6145" x="2300288" y="4367213"/>
          <p14:tracePt t="6162" x="2295525" y="4386263"/>
          <p14:tracePt t="6178" x="2286000" y="4410075"/>
          <p14:tracePt t="6195" x="2286000" y="4424363"/>
          <p14:tracePt t="6211" x="2286000" y="4429125"/>
          <p14:tracePt t="6228" x="2286000" y="4438650"/>
          <p14:tracePt t="6245" x="2286000" y="4443413"/>
          <p14:tracePt t="6262" x="2286000" y="4448175"/>
          <p14:tracePt t="6278" x="2286000" y="4457700"/>
          <p14:tracePt t="6295" x="2281238" y="4471988"/>
          <p14:tracePt t="6312" x="2276475" y="4486275"/>
          <p14:tracePt t="6328" x="2276475" y="4495800"/>
          <p14:tracePt t="6345" x="2271713" y="4505325"/>
          <p14:tracePt t="6362" x="2266950" y="4538663"/>
          <p14:tracePt t="6378" x="2252663" y="4667250"/>
          <p14:tracePt t="6395" x="2243138" y="4762500"/>
          <p14:tracePt t="6411" x="2238375" y="4814888"/>
          <p14:tracePt t="6428" x="2238375" y="4843463"/>
          <p14:tracePt t="6445" x="2238375" y="4857750"/>
          <p14:tracePt t="6462" x="2238375" y="4862513"/>
          <p14:tracePt t="6495" x="2238375" y="4819650"/>
          <p14:tracePt t="6511" x="2266950" y="4695825"/>
          <p14:tracePt t="6528" x="2286000" y="4572000"/>
          <p14:tracePt t="6545" x="2305050" y="4348163"/>
          <p14:tracePt t="6562" x="2305050" y="4157663"/>
          <p14:tracePt t="6578" x="2305050" y="4024313"/>
          <p14:tracePt t="6595" x="2300288" y="3890963"/>
          <p14:tracePt t="6612" x="2290763" y="3767138"/>
          <p14:tracePt t="6628" x="2266950" y="3624263"/>
          <p14:tracePt t="6645" x="2262188" y="3490913"/>
          <p14:tracePt t="6661" x="2243138" y="3319463"/>
          <p14:tracePt t="6678" x="2228850" y="3219450"/>
          <p14:tracePt t="6695" x="2228850" y="2943225"/>
          <p14:tracePt t="6712" x="2228850" y="2776538"/>
          <p14:tracePt t="6728" x="2219325" y="2662238"/>
          <p14:tracePt t="6745" x="2209800" y="2514600"/>
          <p14:tracePt t="6746" x="2209800" y="2457450"/>
          <p14:tracePt t="6762" x="2205038" y="2366963"/>
          <p14:tracePt t="6778" x="2195513" y="2305050"/>
          <p14:tracePt t="6795" x="2181225" y="2271713"/>
          <p14:tracePt t="6812" x="2181225" y="2238375"/>
          <p14:tracePt t="6828" x="2176463" y="2228850"/>
          <p14:tracePt t="6845" x="2176463" y="2224088"/>
          <p14:tracePt t="6861" x="2176463" y="2219325"/>
          <p14:tracePt t="6878" x="2176463" y="2214563"/>
          <p14:tracePt t="6895" x="2176463" y="2228850"/>
          <p14:tracePt t="6912" x="2176463" y="2362200"/>
          <p14:tracePt t="6928" x="2181225" y="2495550"/>
          <p14:tracePt t="6945" x="2200275" y="2828925"/>
          <p14:tracePt t="6962" x="2200275" y="2952750"/>
          <p14:tracePt t="6978" x="2200275" y="3052763"/>
          <p14:tracePt t="6995" x="2209800" y="3186113"/>
          <p14:tracePt t="7012" x="2209800" y="3409950"/>
          <p14:tracePt t="7028" x="2219325" y="3533775"/>
          <p14:tracePt t="7046" x="2224088" y="3700463"/>
          <p14:tracePt t="7062" x="2224088" y="3910013"/>
          <p14:tracePt t="7078" x="2224088" y="3962400"/>
          <p14:tracePt t="7095" x="2224088" y="4005263"/>
          <p14:tracePt t="7111" x="2224088" y="4048125"/>
          <p14:tracePt t="7128" x="2214563" y="4162425"/>
          <p14:tracePt t="7145" x="2209800" y="4276725"/>
          <p14:tracePt t="7161" x="2209800" y="4357688"/>
          <p14:tracePt t="7179" x="2209800" y="4438650"/>
          <p14:tracePt t="7195" x="2209800" y="4519613"/>
          <p14:tracePt t="7211" x="2209800" y="4586288"/>
          <p14:tracePt t="7228" x="2209800" y="4652963"/>
          <p14:tracePt t="7245" x="2209800" y="4738688"/>
          <p14:tracePt t="7262" x="2209800" y="4781550"/>
          <p14:tracePt t="7278" x="2209800" y="4829175"/>
          <p14:tracePt t="7295" x="2209800" y="4919663"/>
          <p14:tracePt t="7311" x="2209800" y="5057775"/>
          <p14:tracePt t="7328" x="2209800" y="5124450"/>
          <p14:tracePt t="7345" x="2209800" y="5167313"/>
          <p14:tracePt t="7361" x="2209800" y="5205413"/>
          <p14:tracePt t="7378" x="2209800" y="5253038"/>
          <p14:tracePt t="7395" x="2209800" y="5286375"/>
          <p14:tracePt t="7411" x="2214563" y="5314950"/>
          <p14:tracePt t="7429" x="2214563" y="5338763"/>
          <p14:tracePt t="7445" x="2214563" y="5348288"/>
          <p14:tracePt t="7461" x="2219325" y="5372100"/>
          <p14:tracePt t="7478" x="2228850" y="5410200"/>
          <p14:tracePt t="7495" x="2238375" y="5457825"/>
          <p14:tracePt t="7511" x="2243138" y="5476875"/>
          <p14:tracePt t="7528" x="2243138" y="5491163"/>
          <p14:tracePt t="7545" x="2243138" y="5505450"/>
          <p14:tracePt t="7561" x="2243138" y="5514975"/>
          <p14:tracePt t="7578" x="2243138" y="5524500"/>
          <p14:tracePt t="7595" x="2243138" y="5529263"/>
          <p14:tracePt t="7612" x="2243138" y="5538788"/>
          <p14:tracePt t="8001" x="2271713" y="5395913"/>
          <p14:tracePt t="8009" x="2324100" y="5172075"/>
          <p14:tracePt t="8016" x="2381250" y="5029200"/>
          <p14:tracePt t="8045" x="2833688" y="4033838"/>
          <p14:tracePt t="8078" x="3452813" y="2886075"/>
          <p14:tracePt t="8095" x="3748088" y="2490788"/>
          <p14:tracePt t="8112" x="4214813" y="1885950"/>
          <p14:tracePt t="8129" x="4448175" y="1666875"/>
          <p14:tracePt t="8145" x="4614863" y="1495425"/>
          <p14:tracePt t="8162" x="4867275" y="1252538"/>
          <p14:tracePt t="8178" x="4991100" y="1147763"/>
          <p14:tracePt t="8195" x="5095875" y="1071563"/>
          <p14:tracePt t="8211" x="5153025" y="1028700"/>
          <p14:tracePt t="8228" x="5186363" y="1000125"/>
          <p14:tracePt t="8245" x="5205413" y="985838"/>
          <p14:tracePt t="8261" x="5210175" y="981075"/>
          <p14:tracePt t="8450" x="5338763" y="971550"/>
          <p14:tracePt t="8457" x="5529263" y="962025"/>
          <p14:tracePt t="8464" x="5648325" y="952500"/>
          <p14:tracePt t="8478" x="5910263" y="942975"/>
          <p14:tracePt t="8495" x="6119813" y="923925"/>
          <p14:tracePt t="8511" x="6243638" y="923925"/>
          <p14:tracePt t="8528" x="6310313" y="923925"/>
          <p14:tracePt t="8545" x="6362700" y="923925"/>
          <p14:tracePt t="8561" x="6372225" y="923925"/>
          <p14:tracePt t="8578" x="6386513" y="923925"/>
          <p14:tracePt t="8595" x="6391275" y="923925"/>
          <p14:tracePt t="8839" x="6429375" y="919163"/>
          <p14:tracePt t="8846" x="6477000" y="909638"/>
          <p14:tracePt t="8853" x="6534150" y="895350"/>
          <p14:tracePt t="8861" x="6581775" y="895350"/>
          <p14:tracePt t="8878" x="6677025" y="876300"/>
          <p14:tracePt t="8895" x="6743700" y="876300"/>
          <p14:tracePt t="8911" x="6819900" y="876300"/>
          <p14:tracePt t="8928" x="6848475" y="876300"/>
          <p14:tracePt t="8945" x="6877050" y="876300"/>
          <p14:tracePt t="8961" x="6910388" y="866775"/>
          <p14:tracePt t="8978" x="6958013" y="852488"/>
          <p14:tracePt t="8995" x="6996113" y="847725"/>
          <p14:tracePt t="9011" x="7034213" y="842963"/>
          <p14:tracePt t="9028" x="7067550" y="833438"/>
          <p14:tracePt t="9045" x="7100888" y="823913"/>
          <p14:tracePt t="9061" x="7124700" y="814388"/>
          <p14:tracePt t="9078" x="7134225" y="809625"/>
          <p14:tracePt t="9095" x="7148513" y="804863"/>
          <p14:tracePt t="9111" x="7153275" y="804863"/>
          <p14:tracePt t="9153" x="7153275" y="800100"/>
          <p14:tracePt t="9161" x="7153275" y="795338"/>
          <p14:tracePt t="9178" x="7148513" y="776288"/>
          <p14:tracePt t="9195" x="7124700" y="762000"/>
          <p14:tracePt t="9211" x="7096125" y="728663"/>
          <p14:tracePt t="9228" x="7019925" y="681038"/>
          <p14:tracePt t="9245" x="6958013" y="652463"/>
          <p14:tracePt t="9262" x="6881813" y="633413"/>
          <p14:tracePt t="9278" x="6796088" y="614363"/>
          <p14:tracePt t="9295" x="6753225" y="604838"/>
          <p14:tracePt t="9311" x="6719888" y="585788"/>
          <p14:tracePt t="9328" x="6700838" y="576263"/>
          <p14:tracePt t="9345" x="6667500" y="566738"/>
          <p14:tracePt t="9361" x="6629400" y="557213"/>
          <p14:tracePt t="9378" x="6600825" y="552450"/>
          <p14:tracePt t="9395" x="6557963" y="538163"/>
          <p14:tracePt t="9411" x="6457950" y="528638"/>
          <p14:tracePt t="9428" x="6400800" y="528638"/>
          <p14:tracePt t="9445" x="6367463" y="528638"/>
          <p14:tracePt t="9462" x="6319838" y="528638"/>
          <p14:tracePt t="9478" x="6296025" y="528638"/>
          <p14:tracePt t="9495" x="6276975" y="533400"/>
          <p14:tracePt t="9511" x="6253163" y="542925"/>
          <p14:tracePt t="9528" x="6205538" y="557213"/>
          <p14:tracePt t="9545" x="6176963" y="566738"/>
          <p14:tracePt t="9561" x="6143625" y="585788"/>
          <p14:tracePt t="9578" x="6115050" y="604838"/>
          <p14:tracePt t="9594" x="6072188" y="642938"/>
          <p14:tracePt t="9611" x="6048375" y="666750"/>
          <p14:tracePt t="9628" x="6038850" y="681038"/>
          <p14:tracePt t="9645" x="6024563" y="690563"/>
          <p14:tracePt t="9661" x="6019800" y="695325"/>
          <p14:tracePt t="9678" x="6010275" y="704850"/>
          <p14:tracePt t="9695" x="6005513" y="704850"/>
          <p14:tracePt t="9711" x="6005513" y="709613"/>
          <p14:tracePt t="9779" x="6005513" y="714375"/>
          <p14:tracePt t="9793" x="6000750" y="714375"/>
          <p14:tracePt t="9800" x="6000750" y="723900"/>
          <p14:tracePt t="9811" x="5995988" y="728663"/>
          <p14:tracePt t="9828" x="5976938" y="752475"/>
          <p14:tracePt t="9845" x="5948363" y="785813"/>
          <p14:tracePt t="9861" x="5915025" y="809625"/>
          <p14:tracePt t="9878" x="5881688" y="833438"/>
          <p14:tracePt t="9894" x="5838825" y="852488"/>
          <p14:tracePt t="9911" x="5815013" y="857250"/>
          <p14:tracePt t="9928" x="5800725" y="866775"/>
          <p14:tracePt t="9945" x="5786438" y="866775"/>
          <p14:tracePt t="9961" x="5772150" y="866775"/>
          <p14:tracePt t="9978" x="5757863" y="866775"/>
          <p14:tracePt t="9994" x="5719763" y="866775"/>
          <p14:tracePt t="10011" x="5676900" y="866775"/>
          <p14:tracePt t="10028" x="5629275" y="866775"/>
          <p14:tracePt t="10045" x="5610225" y="866775"/>
          <p14:tracePt t="10061" x="5595938" y="866775"/>
          <p14:tracePt t="10078" x="5581650" y="866775"/>
          <p14:tracePt t="10095" x="5572125" y="866775"/>
          <p14:tracePt t="10111" x="5567363" y="866775"/>
          <p14:tracePt t="10146" x="5572125" y="866775"/>
          <p14:tracePt t="10161" x="5610225" y="871538"/>
          <p14:tracePt t="10178" x="5700713" y="871538"/>
          <p14:tracePt t="10195" x="5815013" y="871538"/>
          <p14:tracePt t="10211" x="5991225" y="871538"/>
          <p14:tracePt t="10228" x="6119813" y="857250"/>
          <p14:tracePt t="10245" x="6219825" y="852488"/>
          <p14:tracePt t="10247" x="6248400" y="852488"/>
          <p14:tracePt t="10262" x="6296025" y="852488"/>
          <p14:tracePt t="10278" x="6338888" y="852488"/>
          <p14:tracePt t="10295" x="6367463" y="852488"/>
          <p14:tracePt t="10311" x="6405563" y="852488"/>
          <p14:tracePt t="10328" x="6472238" y="857250"/>
          <p14:tracePt t="10345" x="6515100" y="876300"/>
          <p14:tracePt t="10361" x="6543675" y="876300"/>
          <p14:tracePt t="10378" x="6562725" y="890588"/>
          <p14:tracePt t="10394" x="6577013" y="890588"/>
          <p14:tracePt t="10411" x="6581775" y="890588"/>
          <p14:tracePt t="10428" x="6591300" y="890588"/>
          <p14:tracePt t="10445" x="6624638" y="885825"/>
          <p14:tracePt t="10461" x="6667500" y="881063"/>
          <p14:tracePt t="10478" x="6715125" y="876300"/>
          <p14:tracePt t="10495" x="6767513" y="866775"/>
          <p14:tracePt t="10511" x="6829425" y="857250"/>
          <p14:tracePt t="10528" x="6867525" y="842963"/>
          <p14:tracePt t="10545" x="6896100" y="842963"/>
          <p14:tracePt t="10561" x="6924675" y="842963"/>
          <p14:tracePt t="10578" x="6981825" y="842963"/>
          <p14:tracePt t="10595" x="7019925" y="842963"/>
          <p14:tracePt t="10611" x="7067550" y="838200"/>
          <p14:tracePt t="10628" x="7129463" y="828675"/>
          <p14:tracePt t="10645" x="7215188" y="819150"/>
          <p14:tracePt t="10661" x="7262813" y="809625"/>
          <p14:tracePt t="10678" x="7315200" y="804863"/>
          <p14:tracePt t="10695" x="7358063" y="795338"/>
          <p14:tracePt t="10711" x="7372350" y="790575"/>
          <p14:tracePt t="10728" x="7381875" y="781050"/>
          <p14:tracePt t="10744" x="7386638" y="781050"/>
          <p14:tracePt t="10761" x="7391400" y="781050"/>
          <p14:tracePt t="10778" x="7391400" y="771525"/>
          <p14:tracePt t="10795" x="7362825" y="733425"/>
          <p14:tracePt t="10811" x="7291388" y="671513"/>
          <p14:tracePt t="10828" x="7119938" y="547688"/>
          <p14:tracePt t="10845" x="6977063" y="476250"/>
          <p14:tracePt t="10861" x="6819900" y="442913"/>
          <p14:tracePt t="10878" x="6681788" y="423863"/>
          <p14:tracePt t="10894" x="6548438" y="428625"/>
          <p14:tracePt t="10911" x="6453188" y="452438"/>
          <p14:tracePt t="10928" x="6357938" y="466725"/>
          <p14:tracePt t="10945" x="6224588" y="504825"/>
          <p14:tracePt t="10961" x="6157913" y="533400"/>
          <p14:tracePt t="10978" x="6086475" y="566738"/>
          <p14:tracePt t="10995" x="6019800" y="595313"/>
          <p14:tracePt t="11011" x="5915025" y="638175"/>
          <p14:tracePt t="11028" x="5872163" y="661988"/>
          <p14:tracePt t="11045" x="5834063" y="681038"/>
          <p14:tracePt t="11061" x="5805488" y="700088"/>
          <p14:tracePt t="11078" x="5767388" y="719138"/>
          <p14:tracePt t="11094" x="5757863" y="723900"/>
          <p14:tracePt t="11111" x="5753100" y="728663"/>
          <p14:tracePt t="11128" x="5743575" y="728663"/>
          <p14:tracePt t="11144" x="5738813" y="728663"/>
          <p14:tracePt t="11445" x="5700713" y="747713"/>
          <p14:tracePt t="11451" x="5643563" y="771525"/>
          <p14:tracePt t="11461" x="5586413" y="790575"/>
          <p14:tracePt t="11478" x="5510213" y="804863"/>
          <p14:tracePt t="11495" x="5443538" y="804863"/>
          <p14:tracePt t="11511" x="5414963" y="804863"/>
          <p14:tracePt t="11528" x="5400675" y="804863"/>
          <p14:tracePt t="11561" x="5353050" y="819150"/>
          <p14:tracePt t="11594" x="5243513" y="866775"/>
          <p14:tracePt t="11611" x="5167313" y="895350"/>
          <p14:tracePt t="11628" x="5086350" y="933450"/>
          <p14:tracePt t="11644" x="5053013" y="938213"/>
          <p14:tracePt t="11661" x="5033963" y="947738"/>
          <p14:tracePt t="11678" x="5024438" y="947738"/>
          <p14:tracePt t="11745" x="5024438" y="942975"/>
          <p14:tracePt t="11840" x="5019675" y="942975"/>
          <p14:tracePt t="11848" x="5000625" y="942975"/>
          <p14:tracePt t="11855" x="4976813" y="947738"/>
          <p14:tracePt t="11862" x="4953000" y="947738"/>
          <p14:tracePt t="11879" x="4829175" y="966788"/>
          <p14:tracePt t="11895" x="4695825" y="971550"/>
          <p14:tracePt t="11911" x="4614863" y="971550"/>
          <p14:tracePt t="11928" x="4538663" y="971550"/>
          <p14:tracePt t="11944" x="4519613" y="971550"/>
          <p14:tracePt t="11961" x="4495800" y="971550"/>
          <p14:tracePt t="11978" x="4486275" y="971550"/>
          <p14:tracePt t="11995" x="4476750" y="971550"/>
          <p14:tracePt t="12011" x="4471988" y="971550"/>
          <p14:tracePt t="12028" x="4467225" y="971550"/>
          <p14:tracePt t="12044" x="4462463" y="971550"/>
          <p14:tracePt t="12061" x="4457700" y="971550"/>
          <p14:tracePt t="12078" x="4452938" y="971550"/>
          <p14:tracePt t="12094" x="4443413" y="966788"/>
          <p14:tracePt t="12111" x="4410075" y="962025"/>
          <p14:tracePt t="12128" x="4352925" y="962025"/>
          <p14:tracePt t="12144" x="4291013" y="957263"/>
          <p14:tracePt t="12161" x="4224338" y="947738"/>
          <p14:tracePt t="12178" x="4157663" y="947738"/>
          <p14:tracePt t="12194" x="4119563" y="947738"/>
          <p14:tracePt t="12211" x="4090988" y="942975"/>
          <p14:tracePt t="12228" x="4062413" y="942975"/>
          <p14:tracePt t="12244" x="4024313" y="938213"/>
          <p14:tracePt t="12261" x="4000500" y="938213"/>
          <p14:tracePt t="12278" x="3986213" y="938213"/>
          <p14:tracePt t="12295" x="3981450" y="938213"/>
          <p14:tracePt t="12516" x="3933825" y="942975"/>
          <p14:tracePt t="12523" x="3876675" y="962025"/>
          <p14:tracePt t="12531" x="3829050" y="976313"/>
          <p14:tracePt t="12544" x="3757613" y="995363"/>
          <p14:tracePt t="12578" x="3652838" y="1014413"/>
          <p14:tracePt t="12594" x="3614738" y="1019175"/>
          <p14:tracePt t="12628" x="3471863" y="1038225"/>
          <p14:tracePt t="12661" x="3328988" y="1062038"/>
          <p14:tracePt t="12678" x="3186113" y="1090613"/>
          <p14:tracePt t="12694" x="3095625" y="1104900"/>
          <p14:tracePt t="12711" x="3000375" y="1123950"/>
          <p14:tracePt t="12728" x="2914650" y="1138238"/>
          <p14:tracePt t="12744" x="2800350" y="1152525"/>
          <p14:tracePt t="12761" x="2738438" y="1166813"/>
          <p14:tracePt t="12778" x="2676525" y="1171575"/>
          <p14:tracePt t="12794" x="2600325" y="1185863"/>
          <p14:tracePt t="12811" x="2552700" y="1190625"/>
          <p14:tracePt t="12828" x="2505075" y="1200150"/>
          <p14:tracePt t="12844" x="2457450" y="1209675"/>
          <p14:tracePt t="12861" x="2381250" y="1223963"/>
          <p14:tracePt t="12878" x="2338388" y="1223963"/>
          <p14:tracePt t="12894" x="2309813" y="1223963"/>
          <p14:tracePt t="12911" x="2295525" y="1223963"/>
          <p14:tracePt t="12928" x="2271713" y="1223963"/>
          <p14:tracePt t="12944" x="2262188" y="1223963"/>
          <p14:tracePt t="12961" x="2257425" y="1223963"/>
          <p14:tracePt t="12978" x="2247900" y="1223963"/>
          <p14:tracePt t="12994" x="2233613" y="1223963"/>
          <p14:tracePt t="13011" x="2214563" y="1219200"/>
          <p14:tracePt t="13028" x="2185988" y="1219200"/>
          <p14:tracePt t="13044" x="2138363" y="1219200"/>
          <p14:tracePt t="13061" x="2114550" y="1219200"/>
          <p14:tracePt t="13078" x="2095500" y="1219200"/>
          <p14:tracePt t="13094" x="2071688" y="1219200"/>
          <p14:tracePt t="13111" x="2052638" y="1219200"/>
          <p14:tracePt t="13128" x="2047875" y="1219200"/>
          <p14:tracePt t="13144" x="2038350" y="1219200"/>
          <p14:tracePt t="13161" x="2028825" y="1219200"/>
          <p14:tracePt t="14153" x="2028825" y="1214438"/>
          <p14:tracePt t="14160" x="2028825" y="1209675"/>
          <p14:tracePt t="14167" x="2028825" y="1204913"/>
          <p14:tracePt t="14179" x="2043113" y="1200150"/>
          <p14:tracePt t="14195" x="2095500" y="1171575"/>
          <p14:tracePt t="14211" x="2271713" y="1128713"/>
          <p14:tracePt t="14228" x="2362200" y="1114425"/>
          <p14:tracePt t="14261" x="2524125" y="1100138"/>
          <p14:tracePt t="14263" x="2547938" y="1100138"/>
          <p14:tracePt t="14294" x="2652713" y="1085850"/>
          <p14:tracePt t="14311" x="2686050" y="1076325"/>
          <p14:tracePt t="14327" x="2709863" y="1066800"/>
          <p14:tracePt t="14344" x="2738438" y="1047750"/>
          <p14:tracePt t="14361" x="2747963" y="1042988"/>
          <p14:tracePt t="14378" x="2752725" y="1033463"/>
          <p14:tracePt t="14395" x="2757488" y="1023938"/>
          <p14:tracePt t="14411" x="2757488" y="1019175"/>
          <p14:tracePt t="14427" x="2757488" y="1014413"/>
          <p14:tracePt t="14444" x="2757488" y="1009650"/>
          <p14:tracePt t="14461" x="2757488" y="990600"/>
          <p14:tracePt t="14477" x="2738438" y="957263"/>
          <p14:tracePt t="14494" x="2709863" y="933450"/>
          <p14:tracePt t="14511" x="2657475" y="895350"/>
          <p14:tracePt t="14528" x="2581275" y="866775"/>
          <p14:tracePt t="14544" x="2519363" y="852488"/>
          <p14:tracePt t="14561" x="2447925" y="852488"/>
          <p14:tracePt t="14578" x="2366963" y="852488"/>
          <p14:tracePt t="14594" x="2324100" y="862013"/>
          <p14:tracePt t="14611" x="2286000" y="866775"/>
          <p14:tracePt t="14628" x="2247900" y="885825"/>
          <p14:tracePt t="14644" x="2200275" y="909638"/>
          <p14:tracePt t="14661" x="2176463" y="933450"/>
          <p14:tracePt t="14678" x="2147888" y="962025"/>
          <p14:tracePt t="14694" x="2124075" y="995363"/>
          <p14:tracePt t="14711" x="2095500" y="1014413"/>
          <p14:tracePt t="14728" x="2085975" y="1028700"/>
          <p14:tracePt t="14744" x="2081213" y="1038225"/>
          <p14:tracePt t="14761" x="2071688" y="1038225"/>
          <p14:tracePt t="14794" x="2071688" y="1042988"/>
          <p14:tracePt t="14811" x="2071688" y="1047750"/>
          <p14:tracePt t="14828" x="2071688" y="1057275"/>
          <p14:tracePt t="14844" x="2081213" y="1066800"/>
          <p14:tracePt t="14861" x="2100263" y="1071563"/>
          <p14:tracePt t="14878" x="2138363" y="1076325"/>
          <p14:tracePt t="14894" x="2214563" y="1085850"/>
          <p14:tracePt t="14911" x="2262188" y="1085850"/>
          <p14:tracePt t="14928" x="2305050" y="1081088"/>
          <p14:tracePt t="14945" x="2362200" y="1071563"/>
          <p14:tracePt t="14961" x="2390775" y="1052513"/>
          <p14:tracePt t="14978" x="2414588" y="1033463"/>
          <p14:tracePt t="14994" x="2438400" y="1019175"/>
          <p14:tracePt t="15011" x="2457450" y="981075"/>
          <p14:tracePt t="15027" x="2471738" y="952500"/>
          <p14:tracePt t="15044" x="2471738" y="933450"/>
          <p14:tracePt t="15061" x="2471738" y="909638"/>
          <p14:tracePt t="15078" x="2443163" y="881063"/>
          <p14:tracePt t="15094" x="2395538" y="862013"/>
          <p14:tracePt t="15111" x="2333625" y="842963"/>
          <p14:tracePt t="15128" x="2281238" y="833438"/>
          <p14:tracePt t="15144" x="2228850" y="833438"/>
          <p14:tracePt t="15161" x="2209800" y="833438"/>
          <p14:tracePt t="15177" x="2200275" y="833438"/>
          <p14:tracePt t="15194" x="2185988" y="833438"/>
          <p14:tracePt t="15211" x="2181225" y="833438"/>
          <p14:tracePt t="15244" x="2181225" y="838200"/>
          <p14:tracePt t="15261" x="2185988" y="847725"/>
          <p14:tracePt t="15278" x="2247900" y="862013"/>
          <p14:tracePt t="15294" x="2338388" y="881063"/>
          <p14:tracePt t="15311" x="2428875" y="881063"/>
          <p14:tracePt t="15327" x="2557463" y="866775"/>
          <p14:tracePt t="15344" x="2643188" y="852488"/>
          <p14:tracePt t="15361" x="2700338" y="847725"/>
          <p14:tracePt t="15377" x="2724150" y="842963"/>
          <p14:tracePt t="15394" x="2743200" y="842963"/>
          <p14:tracePt t="15411" x="2752725" y="842963"/>
          <p14:tracePt t="15428" x="2757488" y="842963"/>
          <p14:tracePt t="15444" x="2762250" y="842963"/>
          <p14:tracePt t="15540" x="2762250" y="847725"/>
          <p14:tracePt t="15555" x="2762250" y="852488"/>
          <p14:tracePt t="15562" x="2762250" y="857250"/>
          <p14:tracePt t="15577" x="2762250" y="862013"/>
          <p14:tracePt t="15643" x="2762250" y="866775"/>
          <p14:tracePt t="15657" x="2767013" y="876300"/>
          <p14:tracePt t="15664" x="2771775" y="885825"/>
          <p14:tracePt t="15677" x="2771775" y="904875"/>
          <p14:tracePt t="15694" x="2800350" y="962025"/>
          <p14:tracePt t="15711" x="2809875" y="995363"/>
          <p14:tracePt t="15728" x="2814638" y="1028700"/>
          <p14:tracePt t="15744" x="2819400" y="1042988"/>
          <p14:tracePt t="15746" x="2824163" y="1047750"/>
          <p14:tracePt t="15761" x="2828925" y="1052513"/>
          <p14:tracePt t="15777" x="2838450" y="1062038"/>
          <p14:tracePt t="15794" x="2857500" y="1076325"/>
          <p14:tracePt t="15811" x="2890838" y="1100138"/>
          <p14:tracePt t="15827" x="2919413" y="1104900"/>
          <p14:tracePt t="15844" x="2957513" y="1119188"/>
          <p14:tracePt t="15861" x="2976563" y="1123950"/>
          <p14:tracePt t="15877" x="3024188" y="1128713"/>
          <p14:tracePt t="15894" x="3062288" y="1128713"/>
          <p14:tracePt t="15911" x="3105150" y="1138238"/>
          <p14:tracePt t="15927" x="3148013" y="1147763"/>
          <p14:tracePt t="15944" x="3195638" y="1157288"/>
          <p14:tracePt t="15961" x="3224213" y="1157288"/>
          <p14:tracePt t="15978" x="3243263" y="1157288"/>
          <p14:tracePt t="15994" x="3276600" y="1152525"/>
          <p14:tracePt t="16011" x="3300413" y="1143000"/>
          <p14:tracePt t="16027" x="3324225" y="1138238"/>
          <p14:tracePt t="16044" x="3343275" y="1133475"/>
          <p14:tracePt t="16061" x="3367088" y="1119188"/>
          <p14:tracePt t="16077" x="3376613" y="1100138"/>
          <p14:tracePt t="16094" x="3390900" y="1085850"/>
          <p14:tracePt t="16111" x="3395663" y="1057275"/>
          <p14:tracePt t="16127" x="3405188" y="1009650"/>
          <p14:tracePt t="16144" x="3400425" y="971550"/>
          <p14:tracePt t="16161" x="3386138" y="947738"/>
          <p14:tracePt t="16177" x="3367088" y="928688"/>
          <p14:tracePt t="16194" x="3319463" y="895350"/>
          <p14:tracePt t="16211" x="3271838" y="871538"/>
          <p14:tracePt t="16227" x="3200400" y="847725"/>
          <p14:tracePt t="16244" x="3081338" y="823913"/>
          <p14:tracePt t="16261" x="3028950" y="823913"/>
          <p14:tracePt t="16277" x="2981325" y="823913"/>
          <p14:tracePt t="16294" x="2952750" y="823913"/>
          <p14:tracePt t="16311" x="2914650" y="823913"/>
          <p14:tracePt t="16327" x="2890838" y="823913"/>
          <p14:tracePt t="16344" x="2867025" y="833438"/>
          <p14:tracePt t="16361" x="2847975" y="842963"/>
          <p14:tracePt t="16377" x="2795588" y="876300"/>
          <p14:tracePt t="16394" x="2771775" y="904875"/>
          <p14:tracePt t="16411" x="2747963" y="928688"/>
          <p14:tracePt t="16428" x="2728913" y="952500"/>
          <p14:tracePt t="16444" x="2724150" y="962025"/>
          <p14:tracePt t="16461" x="2719388" y="966788"/>
          <p14:tracePt t="16477" x="2714625" y="976313"/>
          <p14:tracePt t="16494" x="2709863" y="1014413"/>
          <p14:tracePt t="16511" x="2709863" y="1033463"/>
          <p14:tracePt t="16527" x="2714625" y="1057275"/>
          <p14:tracePt t="16544" x="2724150" y="1071563"/>
          <p14:tracePt t="16561" x="2747963" y="1095375"/>
          <p14:tracePt t="16577" x="2771775" y="1104900"/>
          <p14:tracePt t="16594" x="2800350" y="1109663"/>
          <p14:tracePt t="16611" x="2867025" y="1123950"/>
          <p14:tracePt t="16627" x="2919413" y="1128713"/>
          <p14:tracePt t="16644" x="2971800" y="1143000"/>
          <p14:tracePt t="16661" x="3005138" y="1143000"/>
          <p14:tracePt t="16677" x="3067050" y="1143000"/>
          <p14:tracePt t="16694" x="3095625" y="1138238"/>
          <p14:tracePt t="16711" x="3124200" y="1123950"/>
          <p14:tracePt t="16727" x="3162300" y="1119188"/>
          <p14:tracePt t="16744" x="3209925" y="1095375"/>
          <p14:tracePt t="16761" x="3238500" y="1081088"/>
          <p14:tracePt t="16777" x="3271838" y="1057275"/>
          <p14:tracePt t="16795" x="3314700" y="1019175"/>
          <p14:tracePt t="16811" x="3338513" y="1000125"/>
          <p14:tracePt t="16827" x="3362325" y="976313"/>
          <p14:tracePt t="16844" x="3371850" y="938213"/>
          <p14:tracePt t="16861" x="3381375" y="909638"/>
          <p14:tracePt t="16877" x="3386138" y="895350"/>
          <p14:tracePt t="16894" x="3386138" y="881063"/>
          <p14:tracePt t="16911" x="3381375" y="866775"/>
          <p14:tracePt t="16927" x="3352800" y="842963"/>
          <p14:tracePt t="16944" x="3333750" y="833438"/>
          <p14:tracePt t="16961" x="3295650" y="814388"/>
          <p14:tracePt t="16978" x="3238500" y="800100"/>
          <p14:tracePt t="16994" x="3205163" y="795338"/>
          <p14:tracePt t="17011" x="3152775" y="800100"/>
          <p14:tracePt t="17028" x="3105150" y="804863"/>
          <p14:tracePt t="17044" x="3024188" y="828675"/>
          <p14:tracePt t="17061" x="2971800" y="857250"/>
          <p14:tracePt t="17077" x="2933700" y="876300"/>
          <p14:tracePt t="17094" x="2895600" y="895350"/>
          <p14:tracePt t="17111" x="2867025" y="904875"/>
          <p14:tracePt t="17127" x="2857500" y="914400"/>
          <p14:tracePt t="17144" x="2852738" y="914400"/>
          <p14:tracePt t="17161" x="2843213" y="914400"/>
          <p14:tracePt t="17177" x="2833688" y="914400"/>
          <p14:tracePt t="17194" x="2824163" y="933450"/>
          <p14:tracePt t="17211" x="2814638" y="962025"/>
          <p14:tracePt t="17227" x="2790825" y="1009650"/>
          <p14:tracePt t="17244" x="2776538" y="1033463"/>
          <p14:tracePt t="17261" x="2767013" y="1042988"/>
          <p14:tracePt t="17277" x="2762250" y="1047750"/>
          <p14:tracePt t="17294" x="2762250" y="1052513"/>
          <p14:tracePt t="17492" x="2724150" y="1076325"/>
          <p14:tracePt t="17500" x="2662238" y="1114425"/>
          <p14:tracePt t="17511" x="2614613" y="1147763"/>
          <p14:tracePt t="17527" x="2543175" y="1190625"/>
          <p14:tracePt t="17544" x="2490788" y="1223963"/>
          <p14:tracePt t="17561" x="2457450" y="1238250"/>
          <p14:tracePt t="17577" x="2438400" y="1252538"/>
          <p14:tracePt t="17594" x="2395538" y="1276350"/>
          <p14:tracePt t="17611" x="2366963" y="1290638"/>
          <p14:tracePt t="17627" x="2328863" y="1300163"/>
          <p14:tracePt t="17644" x="2290763" y="1309688"/>
          <p14:tracePt t="17661" x="2238375" y="1323975"/>
          <p14:tracePt t="17677" x="2214563" y="1323975"/>
          <p14:tracePt t="17694" x="2205038" y="1323975"/>
          <p14:tracePt t="17711" x="2195513" y="1323975"/>
          <p14:tracePt t="17727" x="2185988" y="1323975"/>
          <p14:tracePt t="17771" x="2181225" y="1323975"/>
          <p14:tracePt t="17778" x="2176463" y="1323975"/>
          <p14:tracePt t="17794" x="2171700" y="1314450"/>
          <p14:tracePt t="17811" x="2166938" y="1300163"/>
          <p14:tracePt t="17827" x="2157413" y="1276350"/>
          <p14:tracePt t="17844" x="2147888" y="1257300"/>
          <p14:tracePt t="17861" x="2147888" y="1247775"/>
          <p14:tracePt t="17877" x="2147888" y="1238250"/>
          <p14:tracePt t="17894" x="2147888" y="1233488"/>
          <p14:tracePt t="17910" x="2147888" y="1223963"/>
          <p14:tracePt t="17927" x="2147888" y="1219200"/>
          <p14:tracePt t="18153" x="2147888" y="1257300"/>
          <p14:tracePt t="18161" x="2147888" y="1304925"/>
          <p14:tracePt t="18168" x="2138363" y="1371600"/>
          <p14:tracePt t="18177" x="2138363" y="1414463"/>
          <p14:tracePt t="18194" x="2138363" y="1485900"/>
          <p14:tracePt t="18210" x="2138363" y="1528763"/>
          <p14:tracePt t="18227" x="2133600" y="1624013"/>
          <p14:tracePt t="18244" x="2133600" y="1724025"/>
          <p14:tracePt t="18261" x="2124075" y="1838325"/>
          <p14:tracePt t="18277" x="2124075" y="1933575"/>
          <p14:tracePt t="18294" x="2124075" y="1981200"/>
          <p14:tracePt t="18310" x="2124075" y="2043113"/>
          <p14:tracePt t="18327" x="2128838" y="2143125"/>
          <p14:tracePt t="18344" x="2143125" y="2314575"/>
          <p14:tracePt t="18361" x="2152650" y="2395538"/>
          <p14:tracePt t="18377" x="2166938" y="2533650"/>
          <p14:tracePt t="18394" x="2185988" y="2719388"/>
          <p14:tracePt t="18411" x="2205038" y="2890838"/>
          <p14:tracePt t="18427" x="2214563" y="2995613"/>
          <p14:tracePt t="18444" x="2214563" y="3105150"/>
          <p14:tracePt t="18461" x="2214563" y="3224213"/>
          <p14:tracePt t="18477" x="2214563" y="3248025"/>
          <p14:tracePt t="18494" x="2214563" y="3267075"/>
          <p14:tracePt t="18726" x="2214563" y="3352800"/>
          <p14:tracePt t="18733" x="2233613" y="3509963"/>
          <p14:tracePt t="18744" x="2243138" y="3676650"/>
          <p14:tracePt t="18761" x="2271713" y="3867150"/>
          <p14:tracePt t="18777" x="2328863" y="4229100"/>
          <p14:tracePt t="18794" x="2347913" y="4386263"/>
          <p14:tracePt t="18811" x="2362200" y="4543425"/>
          <p14:tracePt t="18828" x="2371725" y="4824413"/>
          <p14:tracePt t="18844" x="2371725" y="4957763"/>
          <p14:tracePt t="18861" x="2371725" y="5114925"/>
          <p14:tracePt t="18877" x="2352675" y="5272088"/>
          <p14:tracePt t="18894" x="2352675" y="5386388"/>
          <p14:tracePt t="18910" x="2352675" y="5443538"/>
          <p14:tracePt t="18927" x="2352675" y="5519738"/>
          <p14:tracePt t="18944" x="2352675" y="5643563"/>
          <p14:tracePt t="18961" x="2352675" y="5776913"/>
          <p14:tracePt t="18977" x="2338388" y="5815013"/>
          <p14:tracePt t="18994" x="2338388" y="5838825"/>
          <p14:tracePt t="19011" x="2333625" y="5857875"/>
          <p14:tracePt t="19027" x="2328863" y="5876925"/>
          <p14:tracePt t="19044" x="2319338" y="5900738"/>
          <p14:tracePt t="19061" x="2314575" y="5924550"/>
          <p14:tracePt t="19077" x="2300288" y="5943600"/>
          <p14:tracePt t="19094" x="2300288" y="5953125"/>
          <p14:tracePt t="19110" x="2300288" y="5957888"/>
          <p14:tracePt t="19127" x="2295525" y="5957888"/>
          <p14:tracePt t="19144" x="2252663" y="5819775"/>
          <p14:tracePt t="19161" x="2181225" y="5538788"/>
          <p14:tracePt t="19177" x="2081213" y="4943475"/>
          <p14:tracePt t="19195" x="1976438" y="4271963"/>
          <p14:tracePt t="19211" x="1938338" y="3867150"/>
          <p14:tracePt t="19227" x="1914525" y="3405188"/>
          <p14:tracePt t="19244" x="1919288" y="3143250"/>
          <p14:tracePt t="19261" x="1985963" y="2657475"/>
          <p14:tracePt t="19277" x="2014538" y="2447925"/>
          <p14:tracePt t="19294" x="2033588" y="2266950"/>
          <p14:tracePt t="19310" x="2047875" y="2185988"/>
          <p14:tracePt t="19327" x="2047875" y="2124075"/>
          <p14:tracePt t="19344" x="2047875" y="2105025"/>
          <p14:tracePt t="19361" x="2047875" y="2100263"/>
          <p14:tracePt t="19377" x="2047875" y="2095500"/>
          <p14:tracePt t="19585" x="2052638" y="2000250"/>
          <p14:tracePt t="19592" x="2076450" y="1843088"/>
          <p14:tracePt t="19599" x="2085975" y="1752600"/>
          <p14:tracePt t="19610" x="2100263" y="1676400"/>
          <p14:tracePt t="19627" x="2119313" y="1562100"/>
          <p14:tracePt t="19644" x="2152650" y="1419225"/>
          <p14:tracePt t="19661" x="2171700" y="1343025"/>
          <p14:tracePt t="19677" x="2195513" y="1281113"/>
          <p14:tracePt t="19694" x="2219325" y="1209675"/>
          <p14:tracePt t="19711" x="2233613" y="1176338"/>
          <p14:tracePt t="19727" x="2247900" y="1152525"/>
          <p14:tracePt t="19744" x="2266950" y="1133475"/>
          <p14:tracePt t="19746" x="2271713" y="1128713"/>
          <p14:tracePt t="19760" x="2295525" y="1114425"/>
          <p14:tracePt t="19777" x="2314575" y="1100138"/>
          <p14:tracePt t="19794" x="2352675" y="1095375"/>
          <p14:tracePt t="19811" x="2395538" y="1109663"/>
          <p14:tracePt t="19827" x="2505075" y="1271588"/>
          <p14:tracePt t="19844" x="2586038" y="1423988"/>
          <p14:tracePt t="19861" x="2647950" y="1566863"/>
          <p14:tracePt t="19877" x="2700338" y="1804988"/>
          <p14:tracePt t="19894" x="2724150" y="1909763"/>
          <p14:tracePt t="19911" x="2747963" y="2005013"/>
          <p14:tracePt t="19927" x="2776538" y="2185988"/>
          <p14:tracePt t="19944" x="2819400" y="2457450"/>
          <p14:tracePt t="19961" x="2838450" y="2686050"/>
          <p14:tracePt t="19977" x="2847975" y="2871788"/>
          <p14:tracePt t="19994" x="2843213" y="3028950"/>
          <p14:tracePt t="20010" x="2819400" y="3343275"/>
          <p14:tracePt t="20027" x="2800350" y="3500438"/>
          <p14:tracePt t="20044" x="2790825" y="3624263"/>
          <p14:tracePt t="20061" x="2757488" y="3871913"/>
          <p14:tracePt t="20077" x="2747963" y="3976688"/>
          <p14:tracePt t="20094" x="2738438" y="4038600"/>
          <p14:tracePt t="20111" x="2728913" y="4071938"/>
          <p14:tracePt t="20127" x="2719388" y="4114800"/>
          <p14:tracePt t="20144" x="2714625" y="4124325"/>
          <p14:tracePt t="20326" x="2714625" y="4176713"/>
          <p14:tracePt t="20333" x="2714625" y="4262438"/>
          <p14:tracePt t="20344" x="2714625" y="4362450"/>
          <p14:tracePt t="20361" x="2714625" y="4510088"/>
          <p14:tracePt t="20377" x="2695575" y="4724400"/>
          <p14:tracePt t="20394" x="2657475" y="4933950"/>
          <p14:tracePt t="20411" x="2643188" y="5081588"/>
          <p14:tracePt t="20427" x="2609850" y="5186363"/>
          <p14:tracePt t="20444" x="2566988" y="5329238"/>
          <p14:tracePt t="20461" x="2543175" y="5414963"/>
          <p14:tracePt t="20477" x="2533650" y="5467350"/>
          <p14:tracePt t="20495" x="2509838" y="5514975"/>
          <p14:tracePt t="20511" x="2500313" y="5538788"/>
          <p14:tracePt t="20527" x="2495550" y="5548313"/>
          <p14:tracePt t="20544" x="2486025" y="5553075"/>
          <p14:tracePt t="20561" x="2466975" y="5562600"/>
          <p14:tracePt t="20577" x="2428875" y="5557838"/>
          <p14:tracePt t="20594" x="2371725" y="5505450"/>
          <p14:tracePt t="20610" x="2281238" y="5410200"/>
          <p14:tracePt t="20627" x="2038350" y="5010150"/>
          <p14:tracePt t="20644" x="1919288" y="4738688"/>
          <p14:tracePt t="20661" x="1795463" y="4243388"/>
          <p14:tracePt t="20678" x="1733550" y="3757613"/>
          <p14:tracePt t="20694" x="1704975" y="3362325"/>
          <p14:tracePt t="20710" x="1704975" y="2976563"/>
          <p14:tracePt t="20727" x="1724025" y="2686050"/>
          <p14:tracePt t="20744" x="1776413" y="2228850"/>
          <p14:tracePt t="20760" x="1785938" y="2071688"/>
          <p14:tracePt t="20777" x="1804988" y="1957388"/>
          <p14:tracePt t="20794" x="1809750" y="1824038"/>
          <p14:tracePt t="20810" x="1833563" y="1652588"/>
          <p14:tracePt t="20827" x="1843088" y="1581150"/>
          <p14:tracePt t="20844" x="1862138" y="1528763"/>
          <p14:tracePt t="20860" x="1876425" y="1452563"/>
          <p14:tracePt t="20877" x="1895475" y="1390650"/>
          <p14:tracePt t="20894" x="1905000" y="1362075"/>
          <p14:tracePt t="20910" x="1909763" y="1347788"/>
          <p14:tracePt t="20927" x="1909763" y="1338263"/>
          <p14:tracePt t="21202" x="1919288" y="1314450"/>
          <p14:tracePt t="21213" x="1962150" y="1266825"/>
          <p14:tracePt t="21227" x="1971675" y="1247775"/>
          <p14:tracePt t="21244" x="2000250" y="1219200"/>
          <p14:tracePt t="21260" x="2009775" y="1204913"/>
          <p14:tracePt t="21277" x="2014538" y="1200150"/>
          <p14:tracePt t="21294" x="2024063" y="1190625"/>
          <p14:tracePt t="21327" x="2024063" y="1176338"/>
          <p14:tracePt t="21360" x="2047875" y="1157288"/>
          <p14:tracePt t="21377" x="2066925" y="1138238"/>
          <p14:tracePt t="21394" x="2090738" y="1123950"/>
          <p14:tracePt t="21410" x="2114550" y="1109663"/>
          <p14:tracePt t="21427" x="2133600" y="1090613"/>
          <p14:tracePt t="21444" x="2143125" y="1085850"/>
          <p14:tracePt t="21460" x="2152650" y="1081088"/>
          <p14:tracePt t="21477" x="2162175" y="1076325"/>
          <p14:tracePt t="21494" x="2181225" y="1071563"/>
          <p14:tracePt t="21510" x="2200275" y="1071563"/>
          <p14:tracePt t="21527" x="2233613" y="1071563"/>
          <p14:tracePt t="21544" x="2281238" y="1095375"/>
          <p14:tracePt t="21560" x="2319338" y="1114425"/>
          <p14:tracePt t="21577" x="2352675" y="1123950"/>
          <p14:tracePt t="21594" x="2386013" y="1147763"/>
          <p14:tracePt t="21610" x="2457450" y="1238250"/>
          <p14:tracePt t="21627" x="2538413" y="1404938"/>
          <p14:tracePt t="21644" x="2590800" y="1552575"/>
          <p14:tracePt t="21661" x="2647950" y="1847850"/>
          <p14:tracePt t="21677" x="2667000" y="2019300"/>
          <p14:tracePt t="21694" x="2671763" y="2119313"/>
          <p14:tracePt t="21710" x="2681288" y="2257425"/>
          <p14:tracePt t="21727" x="2681288" y="2543175"/>
          <p14:tracePt t="21744" x="2700338" y="2743200"/>
          <p14:tracePt t="21761" x="2700338" y="2967038"/>
          <p14:tracePt t="21777" x="2695575" y="3109913"/>
          <p14:tracePt t="21794" x="2686050" y="3348038"/>
          <p14:tracePt t="21810" x="2686050" y="3509963"/>
          <p14:tracePt t="21827" x="2686050" y="3624263"/>
          <p14:tracePt t="21844" x="2695575" y="3738563"/>
          <p14:tracePt t="21860" x="2705100" y="3995738"/>
          <p14:tracePt t="21877" x="2705100" y="4105275"/>
          <p14:tracePt t="21894" x="2705100" y="4195763"/>
          <p14:tracePt t="21910" x="2705100" y="4367213"/>
          <p14:tracePt t="21927" x="2695575" y="4481513"/>
          <p14:tracePt t="21944" x="2681288" y="4552950"/>
          <p14:tracePt t="21962" x="2676525" y="4586288"/>
          <p14:tracePt t="21977" x="2667000" y="4600575"/>
          <p14:tracePt t="22609" x="2667000" y="4572000"/>
          <p14:tracePt t="22616" x="2662238" y="4524375"/>
          <p14:tracePt t="22627" x="2652713" y="4476750"/>
          <p14:tracePt t="22644" x="2643188" y="4376738"/>
          <p14:tracePt t="22660" x="2628900" y="4238625"/>
          <p14:tracePt t="22677" x="2624138" y="4186238"/>
          <p14:tracePt t="22711" x="2586038" y="4110038"/>
          <p14:tracePt t="22743" x="2552700" y="3967163"/>
          <p14:tracePt t="22760" x="2524125" y="3843338"/>
          <p14:tracePt t="22762" x="2524125" y="3795713"/>
          <p14:tracePt t="22777" x="2509838" y="3705225"/>
          <p14:tracePt t="22794" x="2495550" y="3567113"/>
          <p14:tracePt t="22810" x="2466975" y="3367088"/>
          <p14:tracePt t="22827" x="2438400" y="3195638"/>
          <p14:tracePt t="22844" x="2405063" y="2914650"/>
          <p14:tracePt t="22860" x="2386013" y="2757488"/>
          <p14:tracePt t="22877" x="2371725" y="2657475"/>
          <p14:tracePt t="22894" x="2347913" y="2571750"/>
          <p14:tracePt t="22910" x="2314575" y="2419350"/>
          <p14:tracePt t="22927" x="2290763" y="2324100"/>
          <p14:tracePt t="22944" x="2276475" y="2271713"/>
          <p14:tracePt t="22960" x="2252663" y="2181225"/>
          <p14:tracePt t="22977" x="2238375" y="2100263"/>
          <p14:tracePt t="22993" x="2228850" y="1966913"/>
          <p14:tracePt t="23010" x="2219325" y="1852613"/>
          <p14:tracePt t="23027" x="2219325" y="1738313"/>
          <p14:tracePt t="23044" x="2224088" y="1657350"/>
          <p14:tracePt t="23060" x="2228850" y="1595438"/>
          <p14:tracePt t="23077" x="2243138" y="1562100"/>
          <p14:tracePt t="23094" x="2252663" y="1528763"/>
          <p14:tracePt t="23110" x="2257425" y="1514475"/>
          <p14:tracePt t="23127" x="2271713" y="1514475"/>
          <p14:tracePt t="23144" x="2343150" y="1652588"/>
          <p14:tracePt t="23160" x="2433638" y="2024063"/>
          <p14:tracePt t="23177" x="2495550" y="2438400"/>
          <p14:tracePt t="23194" x="2533650" y="2862263"/>
          <p14:tracePt t="23210" x="2552700" y="3400425"/>
          <p14:tracePt t="23227" x="2581275" y="3624263"/>
          <p14:tracePt t="23244" x="2590800" y="3995738"/>
          <p14:tracePt t="23260" x="2590800" y="4214813"/>
          <p14:tracePt t="23277" x="2576513" y="4638675"/>
          <p14:tracePt t="23294" x="2552700" y="4795838"/>
          <p14:tracePt t="23310" x="2524125" y="4986338"/>
          <p14:tracePt t="23327" x="2481263" y="5214938"/>
          <p14:tracePt t="23344" x="2466975" y="5310188"/>
          <p14:tracePt t="23360" x="2443163" y="5405438"/>
          <p14:tracePt t="23377" x="2428875" y="5467350"/>
          <p14:tracePt t="23394" x="2414588" y="5529263"/>
          <p14:tracePt t="23410" x="2409825" y="5548313"/>
          <p14:tracePt t="23427" x="2400300" y="5572125"/>
          <p14:tracePt t="23444" x="2395538" y="5586413"/>
          <p14:tracePt t="23460" x="2390775" y="5595938"/>
          <p14:tracePt t="23666" x="2400300" y="5619750"/>
          <p14:tracePt t="23673" x="2424113" y="5653088"/>
          <p14:tracePt t="23680" x="2433638" y="5662613"/>
          <p14:tracePt t="23693" x="2452688" y="5681663"/>
          <p14:tracePt t="23710" x="2519363" y="5715000"/>
          <p14:tracePt t="23727" x="2562225" y="5724525"/>
          <p14:tracePt t="23744" x="2600325" y="5734050"/>
          <p14:tracePt t="23760" x="2643188" y="5734050"/>
          <p14:tracePt t="23777" x="2662238" y="5734050"/>
          <p14:tracePt t="23794" x="2676525" y="5729288"/>
          <p14:tracePt t="23810" x="2686050" y="5705475"/>
          <p14:tracePt t="23827" x="2724150" y="5634038"/>
          <p14:tracePt t="23844" x="2747963" y="5600700"/>
          <p14:tracePt t="23860" x="2762250" y="5572125"/>
          <p14:tracePt t="23877" x="2781300" y="5548313"/>
          <p14:tracePt t="23893" x="2795588" y="5529263"/>
          <p14:tracePt t="23910" x="2805113" y="5519738"/>
          <p14:tracePt t="23927" x="2809875" y="5505450"/>
          <p14:tracePt t="23944" x="2814638" y="5495925"/>
          <p14:tracePt t="23960" x="2824163" y="5467350"/>
          <p14:tracePt t="23977" x="2838450" y="5434013"/>
          <p14:tracePt t="23993" x="2843213" y="5391150"/>
          <p14:tracePt t="24010" x="2847975" y="5334000"/>
          <p14:tracePt t="24027" x="2847975" y="5295900"/>
          <p14:tracePt t="24043" x="2847975" y="5262563"/>
          <p14:tracePt t="24060" x="2843213" y="5238750"/>
          <p14:tracePt t="24077" x="2833688" y="5224463"/>
          <p14:tracePt t="24093" x="2828925" y="5210175"/>
          <p14:tracePt t="24110" x="2819400" y="5205413"/>
          <p14:tracePt t="24127" x="2790825" y="5186363"/>
          <p14:tracePt t="24143" x="2757488" y="5176838"/>
          <p14:tracePt t="24160" x="2705100" y="5172075"/>
          <p14:tracePt t="24177" x="2652713" y="5157788"/>
          <p14:tracePt t="24194" x="2590800" y="5143500"/>
          <p14:tracePt t="24210" x="2562225" y="5143500"/>
          <p14:tracePt t="24227" x="2528888" y="5138738"/>
          <p14:tracePt t="24243" x="2500313" y="5138738"/>
          <p14:tracePt t="24260" x="2452688" y="5138738"/>
          <p14:tracePt t="24277" x="2419350" y="5138738"/>
          <p14:tracePt t="24293" x="2376488" y="5138738"/>
          <p14:tracePt t="24310" x="2338388" y="5138738"/>
          <p14:tracePt t="24327" x="2276475" y="5153025"/>
          <p14:tracePt t="24343" x="2238375" y="5172075"/>
          <p14:tracePt t="24360" x="2214563" y="5186363"/>
          <p14:tracePt t="24377" x="2181225" y="5210175"/>
          <p14:tracePt t="24394" x="2166938" y="5233988"/>
          <p14:tracePt t="24410" x="2147888" y="5262563"/>
          <p14:tracePt t="24427" x="2133600" y="5286375"/>
          <p14:tracePt t="24443" x="2124075" y="5319713"/>
          <p14:tracePt t="24460" x="2124075" y="5343525"/>
          <p14:tracePt t="24477" x="2124075" y="5357813"/>
          <p14:tracePt t="24493" x="2128838" y="5372100"/>
          <p14:tracePt t="24510" x="2138363" y="5391150"/>
          <p14:tracePt t="24527" x="2152650" y="5405438"/>
          <p14:tracePt t="24543" x="2176463" y="5419725"/>
          <p14:tracePt t="24560" x="2224088" y="5443538"/>
          <p14:tracePt t="24577" x="2257425" y="5462588"/>
          <p14:tracePt t="24594" x="2290763" y="5472113"/>
          <p14:tracePt t="24610" x="2328863" y="5486400"/>
          <p14:tracePt t="24627" x="2386013" y="5495925"/>
          <p14:tracePt t="24643" x="2419350" y="5505450"/>
          <p14:tracePt t="24660" x="2457450" y="5505450"/>
          <p14:tracePt t="24677" x="2500313" y="5505450"/>
          <p14:tracePt t="24693" x="2566988" y="5505450"/>
          <p14:tracePt t="24710" x="2600325" y="5505450"/>
          <p14:tracePt t="24727" x="2643188" y="5500688"/>
          <p14:tracePt t="24744" x="2690813" y="5495925"/>
          <p14:tracePt t="24745" x="2705100" y="5491163"/>
          <p14:tracePt t="24760" x="2743200" y="5486400"/>
          <p14:tracePt t="24777" x="2786063" y="5476875"/>
          <p14:tracePt t="24794" x="2828925" y="5467350"/>
          <p14:tracePt t="24810" x="2890838" y="5438775"/>
          <p14:tracePt t="24827" x="2924175" y="5424488"/>
          <p14:tracePt t="24843" x="2947988" y="5405438"/>
          <p14:tracePt t="24860" x="2957513" y="5391150"/>
          <p14:tracePt t="24877" x="2962275" y="5343525"/>
          <p14:tracePt t="24893" x="2943225" y="5305425"/>
          <p14:tracePt t="24911" x="2909888" y="5267325"/>
          <p14:tracePt t="24927" x="2857500" y="5233988"/>
          <p14:tracePt t="24943" x="2743200" y="5181600"/>
          <p14:tracePt t="24960" x="2638425" y="5162550"/>
          <p14:tracePt t="24977" x="2547938" y="5162550"/>
          <p14:tracePt t="24993" x="2457450" y="5172075"/>
          <p14:tracePt t="25010" x="2424113" y="5186363"/>
          <p14:tracePt t="25027" x="2400300" y="5191125"/>
          <p14:tracePt t="25043" x="2386013" y="5195888"/>
          <p14:tracePt t="25060" x="2376488" y="5200650"/>
          <p14:tracePt t="25077" x="2362200" y="5229225"/>
          <p14:tracePt t="25093" x="2343150" y="5272088"/>
          <p14:tracePt t="25110" x="2328863" y="5319713"/>
          <p14:tracePt t="25127" x="2314575" y="5367338"/>
          <p14:tracePt t="25143" x="2314575" y="5386388"/>
          <p14:tracePt t="25160" x="2314575" y="5400675"/>
          <p14:tracePt t="25177" x="2324100" y="5419725"/>
          <p14:tracePt t="25193" x="2333625" y="5438775"/>
          <p14:tracePt t="25210" x="2366963" y="5462588"/>
          <p14:tracePt t="25227" x="2443163" y="5491163"/>
          <p14:tracePt t="25244" x="2562225" y="5519738"/>
          <p14:tracePt t="25260" x="2624138" y="5519738"/>
          <p14:tracePt t="25277" x="2671763" y="5519738"/>
          <p14:tracePt t="25293" x="2714625" y="5514975"/>
          <p14:tracePt t="25310" x="2771775" y="5500688"/>
          <p14:tracePt t="25327" x="2800350" y="5495925"/>
          <p14:tracePt t="25343" x="2814638" y="5486400"/>
          <p14:tracePt t="25360" x="2828925" y="5476875"/>
          <p14:tracePt t="25377" x="2838450" y="5467350"/>
          <p14:tracePt t="25501" x="2843213" y="5467350"/>
          <p14:tracePt t="25516" x="2847975" y="5467350"/>
          <p14:tracePt t="25722" x="2824163" y="5357813"/>
          <p14:tracePt t="25729" x="2757488" y="4938713"/>
          <p14:tracePt t="25735" x="2695575" y="4543425"/>
          <p14:tracePt t="25743" x="2628900" y="4124325"/>
          <p14:tracePt t="25761" x="2509838" y="3414713"/>
          <p14:tracePt t="25777" x="2386013" y="2709863"/>
          <p14:tracePt t="25811" x="2195513" y="1838325"/>
          <p14:tracePt t="25844" x="2138363" y="1628775"/>
          <p14:tracePt t="25860" x="2124075" y="1566863"/>
          <p14:tracePt t="25877" x="2119313" y="1528763"/>
          <p14:tracePt t="25894" x="2119313" y="1500188"/>
          <p14:tracePt t="25910" x="2119313" y="1471613"/>
          <p14:tracePt t="25927" x="2119313" y="1452563"/>
          <p14:tracePt t="25943" x="2119313" y="1443038"/>
          <p14:tracePt t="25960" x="2119313" y="1438275"/>
          <p14:tracePt t="25977" x="2119313" y="1433513"/>
          <p14:tracePt t="25993" x="2119313" y="1423988"/>
          <p14:tracePt t="26027" x="2119313" y="1414463"/>
          <p14:tracePt t="26043" x="2119313" y="1404938"/>
          <p14:tracePt t="26060" x="2114550" y="1385888"/>
          <p14:tracePt t="26077" x="2095500" y="1352550"/>
          <p14:tracePt t="26093" x="2066925" y="1290638"/>
          <p14:tracePt t="26110" x="2014538" y="1166813"/>
          <p14:tracePt t="26127" x="1976438" y="1100138"/>
          <p14:tracePt t="26143" x="1947863" y="1052513"/>
          <p14:tracePt t="26160" x="1933575" y="1028700"/>
          <p14:tracePt t="26177" x="1924050" y="1009650"/>
          <p14:tracePt t="26193" x="1914525" y="1004888"/>
          <p14:tracePt t="26210" x="1909763" y="1000125"/>
          <p14:tracePt t="26227" x="1909763" y="990600"/>
          <p14:tracePt t="26243" x="1909763" y="985838"/>
          <p14:tracePt t="26260" x="1909763" y="981075"/>
          <p14:tracePt t="26294" x="1909763" y="976313"/>
          <p14:tracePt t="26301" x="1909763" y="971550"/>
          <p14:tracePt t="26310" x="1919288" y="971550"/>
          <p14:tracePt t="26327" x="1957388" y="962025"/>
          <p14:tracePt t="26343" x="2047875" y="952500"/>
          <p14:tracePt t="26360" x="2247900" y="942975"/>
          <p14:tracePt t="26377" x="2395538" y="942975"/>
          <p14:tracePt t="26393" x="2624138" y="942975"/>
          <p14:tracePt t="26410" x="2900363" y="942975"/>
          <p14:tracePt t="26427" x="3100388" y="942975"/>
          <p14:tracePt t="26443" x="3257550" y="933450"/>
          <p14:tracePt t="26460" x="3328988" y="928688"/>
          <p14:tracePt t="26477" x="3376613" y="928688"/>
          <p14:tracePt t="26493" x="3386138" y="928688"/>
          <p14:tracePt t="26510" x="3395663" y="928688"/>
          <p14:tracePt t="26527" x="3400425" y="928688"/>
          <p14:tracePt t="26609" x="3395663" y="957263"/>
          <p14:tracePt t="26616" x="3376613" y="1081088"/>
          <p14:tracePt t="26627" x="3319463" y="1247775"/>
          <p14:tracePt t="26643" x="3095625" y="1847850"/>
          <p14:tracePt t="26660" x="2819400" y="2838450"/>
          <p14:tracePt t="26677" x="2738438" y="3343275"/>
          <p14:tracePt t="26694" x="2671763" y="3862388"/>
          <p14:tracePt t="26710" x="2624138" y="4248150"/>
          <p14:tracePt t="26727" x="2576513" y="4586288"/>
          <p14:tracePt t="26743" x="2557463" y="4767263"/>
          <p14:tracePt t="26760" x="2538413" y="4933950"/>
          <p14:tracePt t="26777" x="2514600" y="5053013"/>
          <p14:tracePt t="26793" x="2486025" y="5124450"/>
          <p14:tracePt t="26810" x="2476500" y="5153025"/>
          <p14:tracePt t="26827" x="2471738" y="5162550"/>
          <p14:tracePt t="26999" x="2471738" y="5205413"/>
          <p14:tracePt t="27006" x="2481263" y="5276850"/>
          <p14:tracePt t="27013" x="2500313" y="5367338"/>
          <p14:tracePt t="27027" x="2500313" y="5457825"/>
          <p14:tracePt t="27043" x="2500313" y="5500688"/>
          <p14:tracePt t="27060" x="2500313" y="5514975"/>
          <p14:tracePt t="27076" x="2500313" y="5524500"/>
          <p14:tracePt t="27094" x="2500313" y="5534025"/>
          <p14:tracePt t="27110" x="2500313" y="5543550"/>
          <p14:tracePt t="27127" x="2500313" y="5548313"/>
          <p14:tracePt t="27143" x="2490788" y="5553075"/>
          <p14:tracePt t="27160" x="2476500" y="5562600"/>
          <p14:tracePt t="27177" x="2452688" y="5567363"/>
          <p14:tracePt t="27193" x="2433638" y="5567363"/>
          <p14:tracePt t="27210" x="2400300" y="5567363"/>
          <p14:tracePt t="27226" x="2381250" y="5567363"/>
          <p14:tracePt t="27243" x="2357438" y="5557838"/>
          <p14:tracePt t="27260" x="2333625" y="5543550"/>
          <p14:tracePt t="27277" x="2300288" y="5519738"/>
          <p14:tracePt t="27293" x="2276475" y="5514975"/>
          <p14:tracePt t="27310" x="2257425" y="5510213"/>
          <p14:tracePt t="27327" x="2247900" y="5500688"/>
          <p14:tracePt t="27343" x="2224088" y="5491163"/>
          <p14:tracePt t="27360" x="2219325" y="5486400"/>
          <p14:tracePt t="27377" x="2214563" y="5481638"/>
          <p14:tracePt t="27393" x="2205038" y="5481638"/>
          <p14:tracePt t="27446" x="2219325" y="5481638"/>
          <p14:tracePt t="27453" x="2243138" y="5481638"/>
          <p14:tracePt t="27460" x="2290763" y="5495925"/>
          <p14:tracePt t="27476" x="2419350" y="5524500"/>
          <p14:tracePt t="27493" x="2557463" y="5557838"/>
          <p14:tracePt t="27510" x="2690813" y="5557838"/>
          <p14:tracePt t="27527" x="2871788" y="5553075"/>
          <p14:tracePt t="27543" x="2933700" y="5534025"/>
          <p14:tracePt t="27560" x="2995613" y="5519738"/>
          <p14:tracePt t="27577" x="3028950" y="5514975"/>
          <p14:tracePt t="27593" x="3057525" y="5510213"/>
          <p14:tracePt t="27610" x="3067050" y="5505450"/>
          <p14:tracePt t="27627" x="3071813" y="5505450"/>
          <p14:tracePt t="27643" x="3081338" y="5505450"/>
          <p14:tracePt t="27703" x="3086100" y="5505450"/>
          <p14:tracePt t="30441" x="3086100" y="5295900"/>
          <p14:tracePt t="30448" x="3081338" y="5129213"/>
          <p14:tracePt t="30460" x="3067050" y="4810125"/>
          <p14:tracePt t="30477" x="3038475" y="3871913"/>
          <p14:tracePt t="30494" x="3028950" y="3433763"/>
          <p14:tracePt t="30510" x="3028950" y="2867025"/>
          <p14:tracePt t="30543" x="3033713" y="2309813"/>
          <p14:tracePt t="30576" x="3048000" y="2147888"/>
          <p14:tracePt t="30593" x="3057525" y="2109788"/>
          <p14:tracePt t="30610" x="3086100" y="2028825"/>
          <p14:tracePt t="30626" x="3114675" y="1966913"/>
          <p14:tracePt t="30643" x="3152775" y="1909763"/>
          <p14:tracePt t="30660" x="3190875" y="1843088"/>
          <p14:tracePt t="30676" x="3209925" y="1824038"/>
          <p14:tracePt t="30693" x="3214688" y="1809750"/>
          <p14:tracePt t="30710" x="3219450" y="1800225"/>
          <p14:tracePt t="30726" x="3228975" y="1785938"/>
          <p14:tracePt t="30743" x="3238500" y="1762125"/>
          <p14:tracePt t="30760" x="3243263" y="1733550"/>
          <p14:tracePt t="30777" x="3267075" y="1671638"/>
          <p14:tracePt t="30793" x="3286125" y="1571625"/>
          <p14:tracePt t="30810" x="3290888" y="1538288"/>
          <p14:tracePt t="30826" x="3290888" y="1514475"/>
          <p14:tracePt t="30843" x="3290888" y="1504950"/>
          <p14:tracePt t="30860" x="3290888" y="1471613"/>
          <p14:tracePt t="30876" x="3281363" y="1438275"/>
          <p14:tracePt t="30893" x="3262313" y="1390650"/>
          <p14:tracePt t="30910" x="3233738" y="1295400"/>
          <p14:tracePt t="30926" x="3219450" y="1219200"/>
          <p14:tracePt t="30943" x="3209925" y="1185863"/>
          <p14:tracePt t="30960" x="3205163" y="1166813"/>
          <p14:tracePt t="30976" x="3205163" y="1152525"/>
          <p14:tracePt t="30993" x="3205163" y="1143000"/>
          <p14:tracePt t="31010" x="3205163" y="1138238"/>
          <p14:tracePt t="31026" x="3205163" y="1133475"/>
          <p14:tracePt t="31233" x="3138488" y="1138238"/>
          <p14:tracePt t="31241" x="3024188" y="1147763"/>
          <p14:tracePt t="31249" x="2905125" y="1157288"/>
          <p14:tracePt t="31260" x="2805113" y="1166813"/>
          <p14:tracePt t="31276" x="2647950" y="1176338"/>
          <p14:tracePt t="31293" x="2566988" y="1176338"/>
          <p14:tracePt t="31310" x="2552700" y="1176338"/>
          <p14:tracePt t="31326" x="2547938" y="1176338"/>
          <p14:tracePt t="31343" x="2557463" y="1176338"/>
          <p14:tracePt t="31360" x="2619375" y="1147763"/>
          <p14:tracePt t="31376" x="2738438" y="1104900"/>
          <p14:tracePt t="31393" x="2833688" y="1071563"/>
          <p14:tracePt t="31410" x="2933700" y="1042988"/>
          <p14:tracePt t="31426" x="2976563" y="1038225"/>
          <p14:tracePt t="31443" x="3005138" y="1033463"/>
          <p14:tracePt t="31460" x="3014663" y="1033463"/>
          <p14:tracePt t="31476" x="3024188" y="1033463"/>
          <p14:tracePt t="31493" x="3028950" y="1033463"/>
          <p14:tracePt t="31509" x="3043238" y="1033463"/>
          <p14:tracePt t="31527" x="3090863" y="1038225"/>
          <p14:tracePt t="31543" x="3133725" y="1047750"/>
          <p14:tracePt t="31559" x="3176588" y="1052513"/>
          <p14:tracePt t="31576" x="3209925" y="1062038"/>
          <p14:tracePt t="31593" x="3233738" y="1062038"/>
          <p14:tracePt t="31610" x="3238500" y="1062038"/>
          <p14:tracePt t="31626" x="3243263" y="1062038"/>
          <p14:tracePt t="31643" x="3248025" y="1062038"/>
          <p14:tracePt t="31682" x="3238500" y="1066800"/>
          <p14:tracePt t="31693" x="3209925" y="1076325"/>
          <p14:tracePt t="31710" x="3076575" y="1076325"/>
          <p14:tracePt t="31726" x="2995613" y="1076325"/>
          <p14:tracePt t="31743" x="2919413" y="1076325"/>
          <p14:tracePt t="31760" x="2867025" y="1066800"/>
          <p14:tracePt t="31777" x="2809875" y="1057275"/>
          <p14:tracePt t="31793" x="2790825" y="1047750"/>
          <p14:tracePt t="31810" x="2767013" y="1042988"/>
          <p14:tracePt t="31826" x="2752725" y="1033463"/>
          <p14:tracePt t="31843" x="2719388" y="1014413"/>
          <p14:tracePt t="31860" x="2705100" y="1000125"/>
          <p14:tracePt t="31876" x="2681288" y="962025"/>
          <p14:tracePt t="31893" x="2662238" y="909638"/>
          <p14:tracePt t="31910" x="2652713" y="795338"/>
          <p14:tracePt t="31926" x="2657475" y="752475"/>
          <p14:tracePt t="31943" x="2676525" y="714375"/>
          <p14:tracePt t="31960" x="2709863" y="676275"/>
          <p14:tracePt t="31976" x="2757488" y="652463"/>
          <p14:tracePt t="31993" x="2800350" y="638175"/>
          <p14:tracePt t="32009" x="2847975" y="633413"/>
          <p14:tracePt t="32026" x="2943225" y="633413"/>
          <p14:tracePt t="32043" x="3014663" y="642938"/>
          <p14:tracePt t="32059" x="3071813" y="671513"/>
          <p14:tracePt t="32076" x="3128963" y="714375"/>
          <p14:tracePt t="32093" x="3176588" y="762000"/>
          <p14:tracePt t="32110" x="3200400" y="795338"/>
          <p14:tracePt t="32126" x="3214688" y="814388"/>
          <p14:tracePt t="32143" x="3224213" y="857250"/>
          <p14:tracePt t="32160" x="3224213" y="890588"/>
          <p14:tracePt t="32176" x="3219450" y="928688"/>
          <p14:tracePt t="32193" x="3195638" y="981075"/>
          <p14:tracePt t="32210" x="3157538" y="1062038"/>
          <p14:tracePt t="32226" x="3124200" y="1100138"/>
          <p14:tracePt t="32243" x="3095625" y="1119188"/>
          <p14:tracePt t="32260" x="3062288" y="1143000"/>
          <p14:tracePt t="32276" x="3014663" y="1181100"/>
          <p14:tracePt t="32293" x="2971800" y="1204913"/>
          <p14:tracePt t="32310" x="2919413" y="1204913"/>
          <p14:tracePt t="32327" x="2847975" y="1190625"/>
          <p14:tracePt t="32343" x="2809875" y="1162050"/>
          <p14:tracePt t="32359" x="2776538" y="1119188"/>
          <p14:tracePt t="32376" x="2752725" y="1095375"/>
          <p14:tracePt t="32393" x="2743200" y="1038225"/>
          <p14:tracePt t="32410" x="2757488" y="976313"/>
          <p14:tracePt t="32427" x="2795588" y="919163"/>
          <p14:tracePt t="32443" x="2833688" y="876300"/>
          <p14:tracePt t="32459" x="2933700" y="833438"/>
          <p14:tracePt t="32476" x="3014663" y="823913"/>
          <p14:tracePt t="32493" x="3067050" y="833438"/>
          <p14:tracePt t="32510" x="3105150" y="852488"/>
          <p14:tracePt t="32526" x="3128963" y="866775"/>
          <p14:tracePt t="32543" x="3138488" y="881063"/>
          <p14:tracePt t="32560" x="3138488" y="890588"/>
          <p14:tracePt t="32576" x="3128963" y="933450"/>
          <p14:tracePt t="32593" x="3105150" y="976313"/>
          <p14:tracePt t="32610" x="3086100" y="1009650"/>
          <p14:tracePt t="32626" x="3076575" y="1023938"/>
          <p14:tracePt t="32643" x="3067050" y="1033463"/>
          <p14:tracePt t="32660" x="3062288" y="1042988"/>
          <p14:tracePt t="32878" x="3014663" y="1042988"/>
          <p14:tracePt t="32886" x="2943225" y="1052513"/>
          <p14:tracePt t="32893" x="2857500" y="1062038"/>
          <p14:tracePt t="32910" x="2667000" y="1071563"/>
          <p14:tracePt t="32926" x="2509838" y="1076325"/>
          <p14:tracePt t="32943" x="2386013" y="1076325"/>
          <p14:tracePt t="32959" x="2314575" y="1090613"/>
          <p14:tracePt t="32976" x="2252663" y="1100138"/>
          <p14:tracePt t="32993" x="2190750" y="1114425"/>
          <p14:tracePt t="33010" x="2124075" y="1119188"/>
          <p14:tracePt t="33026" x="2095500" y="1119188"/>
          <p14:tracePt t="33043" x="2071688" y="1119188"/>
          <p14:tracePt t="33059" x="2052638" y="1114425"/>
          <p14:tracePt t="33076" x="2028825" y="1104900"/>
          <p14:tracePt t="33093" x="2019300" y="1104900"/>
          <p14:tracePt t="33109" x="2014538" y="1104900"/>
          <p14:tracePt t="33127" x="2009775" y="1104900"/>
          <p14:tracePt t="33333" x="2005013" y="1214438"/>
          <p14:tracePt t="33341" x="1995488" y="1328738"/>
          <p14:tracePt t="33348" x="1985963" y="1414463"/>
          <p14:tracePt t="33360" x="1976438" y="1528763"/>
          <p14:tracePt t="33376" x="1957388" y="1890713"/>
          <p14:tracePt t="33393" x="1947863" y="1995488"/>
          <p14:tracePt t="33410" x="1943100" y="2052638"/>
          <p14:tracePt t="33426" x="1943100" y="2081213"/>
          <p14:tracePt t="33443" x="1943100" y="2090738"/>
          <p14:tracePt t="33613" x="1943100" y="2176463"/>
          <p14:tracePt t="33620" x="1943100" y="2376488"/>
          <p14:tracePt t="33627" x="1943100" y="2647950"/>
          <p14:tracePt t="33643" x="1947863" y="2971800"/>
          <p14:tracePt t="33659" x="1985963" y="3352800"/>
          <p14:tracePt t="33676" x="2024063" y="3595688"/>
          <p14:tracePt t="33693" x="2062163" y="4052888"/>
          <p14:tracePt t="33710" x="2081213" y="4210050"/>
          <p14:tracePt t="33726" x="2081213" y="4419600"/>
          <p14:tracePt t="33743" x="2081213" y="4595813"/>
          <p14:tracePt t="33759" x="2071688" y="4652963"/>
          <p14:tracePt t="33776" x="2071688" y="4681538"/>
          <p14:tracePt t="33793" x="2071688" y="4695825"/>
          <p14:tracePt t="33972" x="2057400" y="4776788"/>
          <p14:tracePt t="33978" x="2043113" y="4852988"/>
          <p14:tracePt t="33993" x="2024063" y="4981575"/>
          <p14:tracePt t="34009" x="2024063" y="5167313"/>
          <p14:tracePt t="34026" x="2024063" y="5343525"/>
          <p14:tracePt t="34043" x="2028825" y="5438775"/>
          <p14:tracePt t="34059" x="2047875" y="5524500"/>
          <p14:tracePt t="34076" x="2062163" y="5586413"/>
          <p14:tracePt t="34093" x="2071688" y="5629275"/>
          <p14:tracePt t="34109" x="2090738" y="5676900"/>
          <p14:tracePt t="34126" x="2119313" y="5724525"/>
          <p14:tracePt t="34143" x="2133600" y="5767388"/>
          <p14:tracePt t="34160" x="2147888" y="5810250"/>
          <p14:tracePt t="34176" x="2166938" y="5857875"/>
          <p14:tracePt t="34193" x="2171700" y="5886450"/>
          <p14:tracePt t="34209" x="2171700" y="5910263"/>
          <p14:tracePt t="34226" x="2171700" y="5924550"/>
          <p14:tracePt t="34243" x="2171700" y="5943600"/>
          <p14:tracePt t="34259" x="2171700" y="5948363"/>
          <p14:tracePt t="34276" x="2171700" y="5953125"/>
          <p14:tracePt t="34293" x="2171700" y="5967413"/>
          <p14:tracePt t="34309" x="2171700" y="6010275"/>
          <p14:tracePt t="34326" x="2171700" y="6029325"/>
          <p14:tracePt t="34343" x="2171700" y="6038850"/>
          <p14:tracePt t="34360" x="2171700" y="6048375"/>
          <p14:tracePt t="34376" x="2171700" y="6053138"/>
          <p14:tracePt t="34393" x="2171700" y="6062663"/>
          <p14:tracePt t="34911" x="2209800" y="5915025"/>
          <p14:tracePt t="34919" x="2262188" y="5691188"/>
          <p14:tracePt t="34926" x="2362200" y="5200650"/>
          <p14:tracePt t="34943" x="2528888" y="4295775"/>
          <p14:tracePt t="34960" x="2700338" y="3533775"/>
          <p14:tracePt t="34977" x="3057525" y="2505075"/>
          <p14:tracePt t="35010" x="3367088" y="2024063"/>
          <p14:tracePt t="35043" x="3733800" y="1676400"/>
          <p14:tracePt t="35060" x="3848100" y="1590675"/>
          <p14:tracePt t="35077" x="3938588" y="1533525"/>
          <p14:tracePt t="35093" x="4033838" y="1495425"/>
          <p14:tracePt t="35109" x="4157663" y="1457325"/>
          <p14:tracePt t="35126" x="4219575" y="1443038"/>
          <p14:tracePt t="35143" x="4267200" y="1433513"/>
          <p14:tracePt t="35160" x="4295775" y="1423988"/>
          <p14:tracePt t="35359" x="4391025" y="1409700"/>
          <p14:tracePt t="35366" x="4524375" y="1376363"/>
          <p14:tracePt t="35376" x="4676775" y="1347788"/>
          <p14:tracePt t="35393" x="4976813" y="1304925"/>
          <p14:tracePt t="35410" x="5243513" y="1285875"/>
          <p14:tracePt t="35426" x="5381625" y="1290638"/>
          <p14:tracePt t="35443" x="5495925" y="1314450"/>
          <p14:tracePt t="35459" x="5576888" y="1328738"/>
          <p14:tracePt t="35476" x="5653088" y="1347788"/>
          <p14:tracePt t="35493" x="5672138" y="1357313"/>
          <p14:tracePt t="35509" x="5686425" y="1362075"/>
          <p14:tracePt t="35526" x="5705475" y="1362075"/>
          <p14:tracePt t="35543" x="5710238" y="1362075"/>
          <p14:tracePt t="35741" x="5786438" y="1362075"/>
          <p14:tracePt t="35748" x="5910263" y="1357313"/>
          <p14:tracePt t="35759" x="6010275" y="1347788"/>
          <p14:tracePt t="35776" x="6219825" y="1338263"/>
          <p14:tracePt t="35793" x="6291263" y="1338263"/>
          <p14:tracePt t="35809" x="6324600" y="1338263"/>
          <p14:tracePt t="35826" x="6348413" y="1338263"/>
          <p14:tracePt t="35843" x="6357938" y="1338263"/>
          <p14:tracePt t="35876" x="6343650" y="1347788"/>
          <p14:tracePt t="35893" x="6253163" y="1366838"/>
          <p14:tracePt t="35909" x="6015038" y="1400175"/>
          <p14:tracePt t="35926" x="5895975" y="1400175"/>
          <p14:tracePt t="35943" x="5791200" y="1400175"/>
          <p14:tracePt t="35959" x="5710238" y="1390650"/>
          <p14:tracePt t="35976" x="5643563" y="1366838"/>
          <p14:tracePt t="35992" x="5619750" y="1333500"/>
          <p14:tracePt t="36009" x="5600700" y="1233488"/>
          <p14:tracePt t="36026" x="5634038" y="1066800"/>
          <p14:tracePt t="36044" x="5691188" y="966788"/>
          <p14:tracePt t="36059" x="5767388" y="876300"/>
          <p14:tracePt t="36076" x="5910263" y="804863"/>
          <p14:tracePt t="36093" x="6143625" y="800100"/>
          <p14:tracePt t="36109" x="6238875" y="833438"/>
          <p14:tracePt t="36126" x="6296025" y="862013"/>
          <p14:tracePt t="36143" x="6334125" y="885825"/>
          <p14:tracePt t="36159" x="6372225" y="933450"/>
          <p14:tracePt t="36176" x="6381750" y="971550"/>
          <p14:tracePt t="36193" x="6396038" y="1023938"/>
          <p14:tracePt t="36210" x="6391275" y="1100138"/>
          <p14:tracePt t="36226" x="6386513" y="1147763"/>
          <p14:tracePt t="36243" x="6357938" y="1214438"/>
          <p14:tracePt t="36259" x="6319838" y="1309688"/>
          <p14:tracePt t="36276" x="6210300" y="1462088"/>
          <p14:tracePt t="36293" x="6129338" y="1533525"/>
          <p14:tracePt t="36309" x="6019800" y="1576388"/>
          <p14:tracePt t="36326" x="5924550" y="1590675"/>
          <p14:tracePt t="36342" x="5772150" y="1524000"/>
          <p14:tracePt t="36359" x="5676900" y="1447800"/>
          <p14:tracePt t="36376" x="5600700" y="1390650"/>
          <p14:tracePt t="36393" x="5534025" y="1314450"/>
          <p14:tracePt t="36409" x="5505450" y="1266825"/>
          <p14:tracePt t="36426" x="5500688" y="1214438"/>
          <p14:tracePt t="36443" x="5510213" y="1185863"/>
          <p14:tracePt t="36460" x="5581650" y="1162050"/>
          <p14:tracePt t="36476" x="5672138" y="1162050"/>
          <p14:tracePt t="36492" x="5772150" y="1195388"/>
          <p14:tracePt t="36509" x="5867400" y="1238250"/>
          <p14:tracePt t="36526" x="5943600" y="1262063"/>
          <p14:tracePt t="36542" x="5957888" y="1266825"/>
          <p14:tracePt t="36559" x="5967413" y="1271588"/>
          <p14:tracePt t="36592" x="5948363" y="1285875"/>
          <p14:tracePt t="36609" x="5876925" y="1300163"/>
          <p14:tracePt t="36626" x="5695950" y="1333500"/>
          <p14:tracePt t="36643" x="5395913" y="1390650"/>
          <p14:tracePt t="36659" x="5172075" y="1428750"/>
          <p14:tracePt t="36676" x="4967288" y="1462088"/>
          <p14:tracePt t="36693" x="4819650" y="1481138"/>
          <p14:tracePt t="36709" x="4605338" y="1504950"/>
          <p14:tracePt t="36726" x="4481513" y="1524000"/>
          <p14:tracePt t="36743" x="4400550" y="1528763"/>
          <p14:tracePt t="36759" x="4338638" y="1528763"/>
          <p14:tracePt t="36761" x="4314825" y="1524000"/>
          <p14:tracePt t="36776" x="4262438" y="1509713"/>
          <p14:tracePt t="36793" x="4200525" y="1495425"/>
          <p14:tracePt t="36809" x="4124325" y="1466850"/>
          <p14:tracePt t="36826" x="4014788" y="1428750"/>
          <p14:tracePt t="36843" x="3948113" y="1409700"/>
          <p14:tracePt t="36859" x="3900488" y="1395413"/>
          <p14:tracePt t="36876" x="3848100" y="1381125"/>
          <p14:tracePt t="36893" x="3771900" y="1366838"/>
          <p14:tracePt t="36909" x="3719513" y="1357313"/>
          <p14:tracePt t="36926" x="3667125" y="1357313"/>
          <p14:tracePt t="36943" x="3624263" y="1357313"/>
          <p14:tracePt t="36959" x="3581400" y="1357313"/>
          <p14:tracePt t="36976" x="3557588" y="1357313"/>
          <p14:tracePt t="36992" x="3543300" y="1357313"/>
          <p14:tracePt t="37010" x="3533775" y="1357313"/>
          <p14:tracePt t="37026" x="3529013" y="1357313"/>
          <p14:tracePt t="37043" x="3524250" y="1357313"/>
          <p14:tracePt t="38156" x="3457575" y="1362075"/>
          <p14:tracePt t="38163" x="3367088" y="1371600"/>
          <p14:tracePt t="38176" x="3286125" y="1381125"/>
          <p14:tracePt t="38192" x="3019425" y="1385888"/>
          <p14:tracePt t="38209" x="2895600" y="1371600"/>
          <p14:tracePt t="38226" x="2800350" y="1352550"/>
          <p14:tracePt t="38259" x="2652713" y="1266825"/>
          <p14:tracePt t="38292" x="2519363" y="1200150"/>
          <p14:tracePt t="38309" x="2447925" y="1176338"/>
          <p14:tracePt t="38326" x="2409825" y="1162050"/>
          <p14:tracePt t="38342" x="2376488" y="1162050"/>
          <p14:tracePt t="38359" x="2333625" y="1162050"/>
          <p14:tracePt t="38376" x="2247900" y="1162050"/>
          <p14:tracePt t="38392" x="2181225" y="1162050"/>
          <p14:tracePt t="38409" x="2109788" y="1162050"/>
          <p14:tracePt t="38426" x="2052638" y="1162050"/>
          <p14:tracePt t="38442" x="1990725" y="1152525"/>
          <p14:tracePt t="38459" x="1952625" y="1138238"/>
          <p14:tracePt t="38476" x="1924050" y="1133475"/>
          <p14:tracePt t="38493" x="1900238" y="1123950"/>
          <p14:tracePt t="38509" x="1881188" y="1119188"/>
          <p14:tracePt t="38526" x="1876425" y="1119188"/>
          <p14:tracePt t="38542" x="1866900" y="1114425"/>
          <p14:tracePt t="38559" x="1857375" y="1114425"/>
          <p14:tracePt t="38654" x="1857375" y="1109663"/>
          <p14:tracePt t="38669" x="1866900" y="1104900"/>
          <p14:tracePt t="38676" x="1890713" y="1104900"/>
          <p14:tracePt t="38684" x="1933575" y="1104900"/>
          <p14:tracePt t="38692" x="2009775" y="1104900"/>
          <p14:tracePt t="38709" x="2224088" y="1133475"/>
          <p14:tracePt t="38726" x="2405063" y="1171575"/>
          <p14:tracePt t="38742" x="2719388" y="1223963"/>
          <p14:tracePt t="38760" x="2909888" y="1252538"/>
          <p14:tracePt t="38776" x="3100388" y="1271588"/>
          <p14:tracePt t="38792" x="3276600" y="1309688"/>
          <p14:tracePt t="38809" x="3529013" y="1371600"/>
          <p14:tracePt t="38826" x="3724275" y="1423988"/>
          <p14:tracePt t="38842" x="3890963" y="1443038"/>
          <p14:tracePt t="38859" x="4071938" y="1466850"/>
          <p14:tracePt t="38876" x="4176713" y="1466850"/>
          <p14:tracePt t="38892" x="4267200" y="1466850"/>
          <p14:tracePt t="38909" x="4348163" y="1457325"/>
          <p14:tracePt t="38926" x="4433888" y="1452563"/>
          <p14:tracePt t="38942" x="4467225" y="1452563"/>
          <p14:tracePt t="38959" x="4491038" y="1452563"/>
          <p14:tracePt t="38976" x="4500563" y="1452563"/>
          <p14:tracePt t="39191" x="4552950" y="1438275"/>
          <p14:tracePt t="39197" x="4610100" y="1419225"/>
          <p14:tracePt t="39209" x="4672013" y="1404938"/>
          <p14:tracePt t="39226" x="4791075" y="1381125"/>
          <p14:tracePt t="39242" x="4862513" y="1366838"/>
          <p14:tracePt t="39259" x="4943475" y="1366838"/>
          <p14:tracePt t="39276" x="5024438" y="1376363"/>
          <p14:tracePt t="39292" x="5162550" y="1400175"/>
          <p14:tracePt t="39309" x="5233988" y="1409700"/>
          <p14:tracePt t="39326" x="5319713" y="1423988"/>
          <p14:tracePt t="39342" x="5410200" y="1419225"/>
          <p14:tracePt t="39359" x="5557838" y="1404938"/>
          <p14:tracePt t="39376" x="5629275" y="1390650"/>
          <p14:tracePt t="39393" x="5695950" y="1366838"/>
          <p14:tracePt t="39409" x="5748338" y="1357313"/>
          <p14:tracePt t="39426" x="5805488" y="1347788"/>
          <p14:tracePt t="39442" x="5834063" y="1347788"/>
          <p14:tracePt t="39459" x="5867400" y="1343025"/>
          <p14:tracePt t="39476" x="5895975" y="1338263"/>
          <p14:tracePt t="39492" x="5919788" y="1333500"/>
          <p14:tracePt t="39510" x="5934075" y="1333500"/>
          <p14:tracePt t="39526" x="5943600" y="1333500"/>
          <p14:tracePt t="39542" x="5953125" y="1333500"/>
          <p14:tracePt t="39559" x="5962650" y="1333500"/>
          <p14:tracePt t="40468" x="5962650" y="1338263"/>
          <p14:tracePt t="40475" x="5957888" y="1338263"/>
          <p14:tracePt t="40482" x="5957888" y="1343025"/>
          <p14:tracePt t="40492" x="5953125" y="1343025"/>
          <p14:tracePt t="40509" x="5948363" y="1347788"/>
          <p14:tracePt t="40526" x="5943600" y="1347788"/>
          <p14:tracePt t="40622" x="5938838" y="1347788"/>
          <p14:tracePt t="40651" x="5934075" y="1347788"/>
          <p14:tracePt t="40658" x="5929313" y="1347788"/>
          <p14:tracePt t="40666" x="5919788" y="1347788"/>
          <p14:tracePt t="40675" x="5910263" y="1343025"/>
          <p14:tracePt t="40693" x="5862638" y="1309688"/>
          <p14:tracePt t="40709" x="5676900" y="1190625"/>
          <p14:tracePt t="40725" x="5586413" y="1123950"/>
          <p14:tracePt t="40742" x="5529263" y="1076325"/>
          <p14:tracePt t="40759" x="5495925" y="1047750"/>
          <p14:tracePt t="40776" x="5467350" y="1019175"/>
          <p14:tracePt t="40792" x="5453063" y="1004888"/>
          <p14:tracePt t="40809" x="5448300" y="985838"/>
          <p14:tracePt t="40826" x="5443538" y="976313"/>
          <p14:tracePt t="40842" x="5434013" y="966788"/>
          <p14:tracePt t="40859" x="5434013" y="957263"/>
          <p14:tracePt t="40876" x="5434013" y="952500"/>
          <p14:tracePt t="40893" x="5429250" y="938213"/>
          <p14:tracePt t="40909" x="5410200" y="914400"/>
          <p14:tracePt t="40925" x="5353050" y="857250"/>
          <p14:tracePt t="40942" x="5253038" y="800100"/>
          <p14:tracePt t="40959" x="5129213" y="742950"/>
          <p14:tracePt t="40976" x="5081588" y="733425"/>
          <p14:tracePt t="40992" x="5067300" y="719138"/>
          <p14:tracePt t="41009" x="5053013" y="719138"/>
          <p14:tracePt t="41025" x="5043488" y="719138"/>
          <p14:tracePt t="41059" x="5043488" y="714375"/>
          <p14:tracePt t="41075" x="5062538" y="709613"/>
          <p14:tracePt t="41092" x="5191125" y="690563"/>
          <p14:tracePt t="41109" x="5314950" y="681038"/>
          <p14:tracePt t="41126" x="5481638" y="671513"/>
          <p14:tracePt t="41142" x="5695950" y="671513"/>
          <p14:tracePt t="41159" x="5762625" y="671513"/>
          <p14:tracePt t="41175" x="5805488" y="671513"/>
          <p14:tracePt t="41192" x="5834063" y="671513"/>
          <p14:tracePt t="41209" x="5848350" y="671513"/>
          <p14:tracePt t="41225" x="5853113" y="671513"/>
          <p14:tracePt t="41260" x="5848350" y="681038"/>
          <p14:tracePt t="41275" x="5767388" y="762000"/>
          <p14:tracePt t="41292" x="5553075" y="923925"/>
          <p14:tracePt t="41309" x="5110163" y="1176338"/>
          <p14:tracePt t="41326" x="4495800" y="1504950"/>
          <p14:tracePt t="41343" x="4119563" y="1714500"/>
          <p14:tracePt t="41359" x="3871913" y="1819275"/>
          <p14:tracePt t="41376" x="3686175" y="1871663"/>
          <p14:tracePt t="41392" x="3495675" y="1909763"/>
          <p14:tracePt t="41409" x="3405188" y="1909763"/>
          <p14:tracePt t="41426" x="3333750" y="1900238"/>
          <p14:tracePt t="41442" x="3248025" y="1866900"/>
          <p14:tracePt t="41459" x="3100388" y="1809750"/>
          <p14:tracePt t="41476" x="3005138" y="1776413"/>
          <p14:tracePt t="41492" x="2909888" y="1747838"/>
          <p14:tracePt t="41509" x="2776538" y="1700213"/>
          <p14:tracePt t="41526" x="2676525" y="1666875"/>
          <p14:tracePt t="41542" x="2605088" y="1638300"/>
          <p14:tracePt t="41559" x="2547938" y="1609725"/>
          <p14:tracePt t="41576" x="2500313" y="1585913"/>
          <p14:tracePt t="41592" x="2476500" y="1566863"/>
          <p14:tracePt t="41609" x="2452688" y="1538288"/>
          <p14:tracePt t="41626" x="2433638" y="1500188"/>
          <p14:tracePt t="41642" x="2414588" y="1466850"/>
          <p14:tracePt t="41659" x="2409825" y="1452563"/>
          <p14:tracePt t="41676" x="2409825" y="1447800"/>
          <p14:tracePt t="41884" x="2352675" y="1452563"/>
          <p14:tracePt t="41891" x="2252663" y="1462088"/>
          <p14:tracePt t="41899" x="2138363" y="1471613"/>
          <p14:tracePt t="41909" x="2052638" y="1471613"/>
          <p14:tracePt t="41925" x="1905000" y="1471613"/>
          <p14:tracePt t="41942" x="1809750" y="1466850"/>
          <p14:tracePt t="41959" x="1790700" y="1457325"/>
          <p14:tracePt t="41975" x="1776413" y="1433513"/>
          <p14:tracePt t="41992" x="1781175" y="1343025"/>
          <p14:tracePt t="42009" x="1862138" y="1195388"/>
          <p14:tracePt t="42025" x="1952625" y="1119188"/>
          <p14:tracePt t="42042" x="2085975" y="1057275"/>
          <p14:tracePt t="42059" x="2300288" y="1033463"/>
          <p14:tracePt t="42075" x="2447925" y="1047750"/>
          <p14:tracePt t="42092" x="2557463" y="1114425"/>
          <p14:tracePt t="42109" x="2671763" y="1228725"/>
          <p14:tracePt t="42126" x="2967038" y="1714500"/>
          <p14:tracePt t="42142" x="3148013" y="2119313"/>
          <p14:tracePt t="42160" x="3343275" y="2733675"/>
          <p14:tracePt t="42176" x="3438525" y="3076575"/>
          <p14:tracePt t="42193" x="3538538" y="3705225"/>
          <p14:tracePt t="42209" x="3586163" y="4071938"/>
          <p14:tracePt t="42226" x="3605213" y="4291013"/>
          <p14:tracePt t="42242" x="3605213" y="4614863"/>
          <p14:tracePt t="42244" x="3586163" y="4762500"/>
          <p14:tracePt t="42259" x="3567113" y="4943475"/>
          <p14:tracePt t="42276" x="3533775" y="5143500"/>
          <p14:tracePt t="42292" x="3481388" y="5295900"/>
          <p14:tracePt t="42309" x="3371850" y="5419725"/>
          <p14:tracePt t="42326" x="3243263" y="5476875"/>
          <p14:tracePt t="42342" x="3067050" y="5486400"/>
          <p14:tracePt t="42359" x="2819400" y="5391150"/>
          <p14:tracePt t="42376" x="2538413" y="5157788"/>
          <p14:tracePt t="42392" x="2224088" y="4624388"/>
          <p14:tracePt t="42409" x="1976438" y="3724275"/>
          <p14:tracePt t="42426" x="1885950" y="2933700"/>
          <p14:tracePt t="42443" x="1909763" y="1862138"/>
          <p14:tracePt t="42459" x="1966913" y="1519238"/>
          <p14:tracePt t="42476" x="2033588" y="1281113"/>
          <p14:tracePt t="42492" x="2119313" y="1109663"/>
          <p14:tracePt t="42509" x="2171700" y="1042988"/>
          <p14:tracePt t="42525" x="2281238" y="985838"/>
          <p14:tracePt t="42542" x="2409825" y="938213"/>
          <p14:tracePt t="42559" x="2647950" y="962025"/>
          <p14:tracePt t="42575" x="2876550" y="1104900"/>
          <p14:tracePt t="42592" x="3086100" y="1304925"/>
          <p14:tracePt t="42609" x="3281363" y="1533525"/>
          <p14:tracePt t="42626" x="3543300" y="1995488"/>
          <p14:tracePt t="42642" x="3676650" y="2328863"/>
          <p14:tracePt t="42659" x="3738563" y="2719388"/>
          <p14:tracePt t="42676" x="3743325" y="3276600"/>
          <p14:tracePt t="42692" x="3681413" y="3643313"/>
          <p14:tracePt t="42709" x="3586163" y="4005263"/>
          <p14:tracePt t="42726" x="3490913" y="4219575"/>
          <p14:tracePt t="42742" x="3309938" y="4552950"/>
          <p14:tracePt t="42759" x="3195638" y="4657725"/>
          <p14:tracePt t="42775" x="3062288" y="4738688"/>
          <p14:tracePt t="42792" x="2924175" y="4762500"/>
          <p14:tracePt t="42809" x="2667000" y="4705350"/>
          <p14:tracePt t="42825" x="2509838" y="4567238"/>
          <p14:tracePt t="42842" x="2343150" y="4333875"/>
          <p14:tracePt t="42859" x="2090738" y="3790950"/>
          <p14:tracePt t="42875" x="1905000" y="2714625"/>
          <p14:tracePt t="42892" x="1914525" y="1895475"/>
          <p14:tracePt t="42909" x="2052638" y="1143000"/>
          <p14:tracePt t="42926" x="2290763" y="366713"/>
          <p14:tracePt t="42942" x="2400300" y="214313"/>
          <p14:tracePt t="42959" x="2543175" y="114300"/>
          <p14:tracePt t="42975" x="2757488" y="85725"/>
          <p14:tracePt t="42992" x="3271838" y="314325"/>
          <p14:tracePt t="43009" x="3581400" y="576263"/>
          <p14:tracePt t="43026" x="3895725" y="919163"/>
          <p14:tracePt t="43042" x="4057650" y="1143000"/>
          <p14:tracePt t="43059" x="4171950" y="1333500"/>
          <p14:tracePt t="43075" x="4195763" y="1471613"/>
          <p14:tracePt t="43092" x="4186238" y="1557338"/>
          <p14:tracePt t="43109" x="4181475" y="1581150"/>
          <p14:tracePt t="43272" x="4338638" y="1543050"/>
          <p14:tracePt t="43278" x="4519613" y="1495425"/>
          <p14:tracePt t="43293" x="4957763" y="1414463"/>
          <p14:tracePt t="43309" x="5233988" y="1376363"/>
          <p14:tracePt t="43325" x="5481638" y="1352550"/>
          <p14:tracePt t="43342" x="5638800" y="1338263"/>
          <p14:tracePt t="43359" x="5724525" y="1338263"/>
          <p14:tracePt t="43375" x="5743575" y="1338263"/>
          <p14:tracePt t="43392" x="5762625" y="1338263"/>
          <p14:tracePt t="43409" x="5772150" y="1338263"/>
          <p14:tracePt t="43425" x="5786438" y="1343025"/>
          <p14:tracePt t="43442" x="5795963" y="1343025"/>
          <p14:tracePt t="43459" x="5824538" y="1347788"/>
          <p14:tracePt t="43476" x="5857875" y="1347788"/>
          <p14:tracePt t="43492" x="5924550" y="1347788"/>
          <p14:tracePt t="43509" x="5962650" y="1352550"/>
          <p14:tracePt t="43525" x="6000750" y="1362075"/>
          <p14:tracePt t="43542" x="6034088" y="1376363"/>
          <p14:tracePt t="43559" x="6048375" y="1376363"/>
          <p14:tracePt t="43575" x="6053138" y="1376363"/>
          <p14:tracePt t="43592" x="6062663" y="1376363"/>
          <p14:tracePt t="43632" x="6057900" y="1376363"/>
          <p14:tracePt t="43642" x="6038850" y="1376363"/>
          <p14:tracePt t="43659" x="5972175" y="1376363"/>
          <p14:tracePt t="43675" x="5810250" y="1362075"/>
          <p14:tracePt t="43692" x="5676900" y="1347788"/>
          <p14:tracePt t="43709" x="5572125" y="1323975"/>
          <p14:tracePt t="43726" x="5491163" y="1304925"/>
          <p14:tracePt t="43742" x="5462588" y="1290638"/>
          <p14:tracePt t="43759" x="5443538" y="1266825"/>
          <p14:tracePt t="43775" x="5429250" y="1204913"/>
          <p14:tracePt t="43792" x="5438775" y="1085850"/>
          <p14:tracePt t="43809" x="5472113" y="1033463"/>
          <p14:tracePt t="43825" x="5519738" y="1000125"/>
          <p14:tracePt t="43842" x="5595938" y="962025"/>
          <p14:tracePt t="43859" x="5710238" y="962025"/>
          <p14:tracePt t="43875" x="5776913" y="985838"/>
          <p14:tracePt t="43892" x="5824538" y="1033463"/>
          <p14:tracePt t="43909" x="5881688" y="1119188"/>
          <p14:tracePt t="43925" x="5895975" y="1162050"/>
          <p14:tracePt t="43942" x="5895975" y="1190625"/>
          <p14:tracePt t="43959" x="5881688" y="1219200"/>
          <p14:tracePt t="43975" x="5838825" y="1271588"/>
          <p14:tracePt t="43992" x="5781675" y="1323975"/>
          <p14:tracePt t="44009" x="5705475" y="1366838"/>
          <p14:tracePt t="44025" x="5619750" y="1390650"/>
          <p14:tracePt t="44042" x="5538788" y="1400175"/>
          <p14:tracePt t="44059" x="5514975" y="1395413"/>
          <p14:tracePt t="44075" x="5500688" y="1395413"/>
          <p14:tracePt t="44109" x="5500688" y="1385888"/>
          <p14:tracePt t="44125" x="5505450" y="1381125"/>
          <p14:tracePt t="44142" x="5524500" y="1371600"/>
          <p14:tracePt t="44159" x="5548313" y="1362075"/>
          <p14:tracePt t="44175" x="5562600" y="1357313"/>
          <p14:tracePt t="44192" x="5572125" y="1357313"/>
          <p14:tracePt t="44209" x="5576888" y="1357313"/>
          <p14:tracePt t="44225" x="5581650" y="1357313"/>
          <p14:tracePt t="44259" x="5572125" y="1357313"/>
          <p14:tracePt t="44275" x="5519738" y="1357313"/>
          <p14:tracePt t="44292" x="5448300" y="1357313"/>
          <p14:tracePt t="44309" x="5410200" y="1352550"/>
          <p14:tracePt t="44325" x="5386388" y="1352550"/>
          <p14:tracePt t="44342" x="5376863" y="1352550"/>
          <p14:tracePt t="44380" x="5376863" y="1347788"/>
          <p14:tracePt t="44392" x="5376863" y="1343025"/>
          <p14:tracePt t="44409" x="5395913" y="1333500"/>
          <p14:tracePt t="44425" x="5405438" y="1333500"/>
          <p14:tracePt t="44442" x="5410200" y="1333500"/>
          <p14:tracePt t="44459" x="5414963" y="1333500"/>
          <p14:tracePt t="44548" x="5419725" y="1333500"/>
          <p14:tracePt t="44555" x="5424488" y="1333500"/>
          <p14:tracePt t="44740" x="5334000" y="1343025"/>
          <p14:tracePt t="44746" x="5157788" y="1376363"/>
          <p14:tracePt t="44760" x="5043488" y="1395413"/>
          <p14:tracePt t="44776" x="4481513" y="1452563"/>
          <p14:tracePt t="44792" x="4224338" y="1471613"/>
          <p14:tracePt t="44809" x="3995738" y="1471613"/>
          <p14:tracePt t="44842" x="3600450" y="1443038"/>
          <p14:tracePt t="44875" x="3362325" y="1419225"/>
          <p14:tracePt t="44892" x="3290888" y="1404938"/>
          <p14:tracePt t="44909" x="3219450" y="1385888"/>
          <p14:tracePt t="44925" x="3186113" y="1376363"/>
          <p14:tracePt t="44942" x="3157538" y="1371600"/>
          <p14:tracePt t="44959" x="3133725" y="1366838"/>
          <p14:tracePt t="44975" x="3119438" y="1366838"/>
          <p14:tracePt t="44992" x="3114675" y="1366838"/>
          <p14:tracePt t="45009" x="3105150" y="1366838"/>
          <p14:tracePt t="45025" x="3095625" y="1366838"/>
          <p14:tracePt t="46017" x="3100388" y="1366838"/>
          <p14:tracePt t="46024" x="3105150" y="1362075"/>
          <p14:tracePt t="46031" x="3109913" y="1357313"/>
          <p14:tracePt t="46042" x="3119438" y="1357313"/>
          <p14:tracePt t="46059" x="3152775" y="1347788"/>
          <p14:tracePt t="46075" x="3214688" y="1338263"/>
          <p14:tracePt t="46092" x="3281363" y="1323975"/>
          <p14:tracePt t="46125" x="3467100" y="1343025"/>
          <p14:tracePt t="46158" x="3843338" y="1423988"/>
          <p14:tracePt t="46175" x="3971925" y="1447800"/>
          <p14:tracePt t="46192" x="4119563" y="1457325"/>
          <p14:tracePt t="46208" x="4200525" y="1457325"/>
          <p14:tracePt t="46225" x="4248150" y="1457325"/>
          <p14:tracePt t="46242" x="4291013" y="1452563"/>
          <p14:tracePt t="46259" x="4329113" y="1452563"/>
          <p14:tracePt t="46275" x="4352925" y="1452563"/>
          <p14:tracePt t="46292" x="4367213" y="1452563"/>
          <p14:tracePt t="46308" x="4371975" y="1452563"/>
          <p14:tracePt t="46325" x="4381500" y="1452563"/>
          <p14:tracePt t="46342" x="4386263" y="1452563"/>
          <p14:tracePt t="46358" x="4400550" y="1452563"/>
          <p14:tracePt t="46375" x="4443413" y="1500188"/>
          <p14:tracePt t="46392" x="4510088" y="1590675"/>
          <p14:tracePt t="46408" x="4567238" y="1690688"/>
          <p14:tracePt t="46425" x="4605338" y="1757363"/>
          <p14:tracePt t="46442" x="4629150" y="1814513"/>
          <p14:tracePt t="46458" x="4643438" y="1833563"/>
          <p14:tracePt t="46475" x="4652963" y="1857375"/>
          <p14:tracePt t="46492" x="4662488" y="1885950"/>
          <p14:tracePt t="46508" x="4681538" y="1933575"/>
          <p14:tracePt t="46525" x="4686300" y="1962150"/>
          <p14:tracePt t="46542" x="4700588" y="2000250"/>
          <p14:tracePt t="46559" x="4700588" y="2024063"/>
          <p14:tracePt t="46575" x="4700588" y="2052638"/>
          <p14:tracePt t="46592" x="4695825" y="2076450"/>
          <p14:tracePt t="46608" x="4686300" y="2100263"/>
          <p14:tracePt t="46625" x="4667250" y="2133600"/>
          <p14:tracePt t="46642" x="4648200" y="2157413"/>
          <p14:tracePt t="46658" x="4614863" y="2181225"/>
          <p14:tracePt t="46675" x="4586288" y="2205038"/>
          <p14:tracePt t="46692" x="4538663" y="2224088"/>
          <p14:tracePt t="46708" x="4510088" y="2228850"/>
          <p14:tracePt t="46725" x="4481513" y="2228850"/>
          <p14:tracePt t="46742" x="4433888" y="2228850"/>
          <p14:tracePt t="46758" x="4410075" y="2224088"/>
          <p14:tracePt t="46775" x="4400550" y="2224088"/>
          <p14:tracePt t="46792" x="4391025" y="2224088"/>
          <p14:tracePt t="46809" x="4381500" y="2224088"/>
          <p14:tracePt t="46825" x="4376738" y="2224088"/>
          <p14:tracePt t="46842" x="4371975" y="2224088"/>
          <p14:tracePt t="46858" x="4367213" y="2224088"/>
          <p14:tracePt t="46875" x="4362450" y="2224088"/>
          <p14:tracePt t="46892" x="4357688" y="2224088"/>
          <p14:tracePt t="46908" x="4352925" y="2224088"/>
          <p14:tracePt t="46925" x="4343400" y="2214563"/>
          <p14:tracePt t="46942" x="4324350" y="2190750"/>
          <p14:tracePt t="46958" x="4300538" y="2176463"/>
          <p14:tracePt t="46975" x="4286250" y="2157413"/>
          <p14:tracePt t="46992" x="4271963" y="2147888"/>
          <p14:tracePt t="47008" x="4267200" y="2143125"/>
          <p14:tracePt t="47025" x="4262438" y="2138363"/>
          <p14:tracePt t="47042" x="4252913" y="2138363"/>
          <p14:tracePt t="47103" x="4248150" y="2138363"/>
          <p14:tracePt t="47110" x="4243388" y="2138363"/>
          <p14:tracePt t="47161" x="4243388" y="2133600"/>
          <p14:tracePt t="47234" x="4238625" y="2128838"/>
          <p14:tracePt t="47272" x="4238625" y="2124075"/>
          <p14:tracePt t="47278" x="4238625" y="2119313"/>
          <p14:tracePt t="47294" x="4233863" y="2114550"/>
          <p14:tracePt t="47308" x="4224338" y="2100263"/>
          <p14:tracePt t="47558" x="4267200" y="2100263"/>
          <p14:tracePt t="47565" x="4324350" y="2105025"/>
          <p14:tracePt t="47575" x="4381500" y="2114550"/>
          <p14:tracePt t="47592" x="4500563" y="2138363"/>
          <p14:tracePt t="47608" x="4619625" y="2166938"/>
          <p14:tracePt t="47625" x="4672013" y="2185988"/>
          <p14:tracePt t="47642" x="4700588" y="2200275"/>
          <p14:tracePt t="47658" x="4733925" y="2219325"/>
          <p14:tracePt t="47675" x="4757738" y="2247900"/>
          <p14:tracePt t="47692" x="4767263" y="2262188"/>
          <p14:tracePt t="47708" x="4776788" y="2271713"/>
          <p14:tracePt t="47725" x="4781550" y="2276475"/>
          <p14:tracePt t="47742" x="4786313" y="2286000"/>
          <p14:tracePt t="47759" x="4786313" y="2295525"/>
          <p14:tracePt t="47775" x="4795838" y="2300288"/>
          <p14:tracePt t="47792" x="4810125" y="2328863"/>
          <p14:tracePt t="47808" x="4814888" y="2338388"/>
          <p14:tracePt t="47825" x="4824413" y="2352675"/>
          <p14:tracePt t="47842" x="4833938" y="2357438"/>
          <p14:tracePt t="47858" x="4838700" y="2366963"/>
          <p14:tracePt t="47875" x="4843463" y="2376488"/>
          <p14:tracePt t="47892" x="4862513" y="2386013"/>
          <p14:tracePt t="47908" x="4891088" y="2400300"/>
          <p14:tracePt t="47925" x="4972050" y="2438400"/>
          <p14:tracePt t="47942" x="5024438" y="2452688"/>
          <p14:tracePt t="47958" x="5062538" y="2471738"/>
          <p14:tracePt t="47975" x="5095875" y="2486025"/>
          <p14:tracePt t="47992" x="5119688" y="2505075"/>
          <p14:tracePt t="48008" x="5138738" y="2514600"/>
          <p14:tracePt t="48025" x="5167313" y="2547938"/>
          <p14:tracePt t="48042" x="5191125" y="2595563"/>
          <p14:tracePt t="48058" x="5200650" y="2619375"/>
          <p14:tracePt t="48075" x="5214938" y="2647950"/>
          <p14:tracePt t="48092" x="5214938" y="2671763"/>
          <p14:tracePt t="48108" x="5214938" y="2700338"/>
          <p14:tracePt t="48125" x="5214938" y="2728913"/>
          <p14:tracePt t="48142" x="5205413" y="2757488"/>
          <p14:tracePt t="48158" x="5200650" y="2795588"/>
          <p14:tracePt t="48175" x="5186363" y="2852738"/>
          <p14:tracePt t="48192" x="5181600" y="2886075"/>
          <p14:tracePt t="48208" x="5172075" y="2909888"/>
          <p14:tracePt t="48225" x="5167313" y="2924175"/>
          <p14:tracePt t="48242" x="5162550" y="2933700"/>
          <p14:tracePt t="48258" x="5162550" y="2938463"/>
          <p14:tracePt t="48277" x="5148263" y="2947988"/>
          <p14:tracePt t="48292" x="5129213" y="2952750"/>
          <p14:tracePt t="48308" x="5095875" y="2967038"/>
          <p14:tracePt t="48325" x="5053013" y="2971800"/>
          <p14:tracePt t="48342" x="5024438" y="2976563"/>
          <p14:tracePt t="48358" x="4981575" y="2990850"/>
          <p14:tracePt t="48375" x="4967288" y="2990850"/>
          <p14:tracePt t="48392" x="4957763" y="2990850"/>
          <p14:tracePt t="48408" x="4948238" y="2990850"/>
          <p14:tracePt t="48425" x="4943475" y="2990850"/>
          <p14:tracePt t="48442" x="4938713" y="2990850"/>
          <p14:tracePt t="48458" x="4929188" y="2990850"/>
          <p14:tracePt t="48475" x="4914900" y="2990850"/>
          <p14:tracePt t="48492" x="4900613" y="2990850"/>
          <p14:tracePt t="48508" x="4891088" y="2990850"/>
          <p14:tracePt t="48525" x="4867275" y="2990850"/>
          <p14:tracePt t="48542" x="4852988" y="2990850"/>
          <p14:tracePt t="48768" x="4876800" y="3019425"/>
          <p14:tracePt t="48776" x="4905375" y="3038475"/>
          <p14:tracePt t="48783" x="4933950" y="3062288"/>
          <p14:tracePt t="48791" x="4957763" y="3090863"/>
          <p14:tracePt t="48808" x="5005388" y="3124200"/>
          <p14:tracePt t="48825" x="5033963" y="3152775"/>
          <p14:tracePt t="48842" x="5081588" y="3219450"/>
          <p14:tracePt t="48858" x="5100638" y="3257550"/>
          <p14:tracePt t="48875" x="5105400" y="3300413"/>
          <p14:tracePt t="48892" x="5105400" y="3333750"/>
          <p14:tracePt t="48908" x="5105400" y="3395663"/>
          <p14:tracePt t="48925" x="5086350" y="3424238"/>
          <p14:tracePt t="48942" x="5072063" y="3448050"/>
          <p14:tracePt t="48959" x="5053013" y="3471863"/>
          <p14:tracePt t="48975" x="5043488" y="3481388"/>
          <p14:tracePt t="48991" x="5033963" y="3486150"/>
          <p14:tracePt t="49008" x="5029200" y="3495675"/>
          <p14:tracePt t="49025" x="5024438" y="3500438"/>
          <p14:tracePt t="49716" x="5010150" y="3509963"/>
          <p14:tracePt t="49723" x="5000625" y="3514725"/>
          <p14:tracePt t="49730" x="4991100" y="3519488"/>
          <p14:tracePt t="49742" x="4976813" y="3524250"/>
          <p14:tracePt t="49760" x="4967288" y="3533775"/>
          <p14:tracePt t="49775" x="4957763" y="3538538"/>
          <p14:tracePt t="49808" x="4953000" y="3538538"/>
          <p14:tracePt t="50032" x="4929188" y="3538538"/>
          <p14:tracePt t="50038" x="4881563" y="3514725"/>
          <p14:tracePt t="50046" x="4810125" y="3471863"/>
          <p14:tracePt t="50058" x="4748213" y="3419475"/>
          <p14:tracePt t="50075" x="4524375" y="3157538"/>
          <p14:tracePt t="50091" x="4367213" y="2905125"/>
          <p14:tracePt t="50108" x="4200525" y="2581275"/>
          <p14:tracePt t="50125" x="4076700" y="2395538"/>
          <p14:tracePt t="50142" x="3924300" y="2100263"/>
          <p14:tracePt t="50158" x="3871913" y="2009775"/>
          <p14:tracePt t="50175" x="3838575" y="1966913"/>
          <p14:tracePt t="50191" x="3819525" y="1943100"/>
          <p14:tracePt t="50208" x="3810000" y="1928813"/>
          <p14:tracePt t="50225" x="3810000" y="1924050"/>
          <p14:tracePt t="50241" x="3800475" y="1924050"/>
          <p14:tracePt t="50259" x="3781425" y="1990725"/>
          <p14:tracePt t="50275" x="3757613" y="2105025"/>
          <p14:tracePt t="50292" x="3738563" y="2228850"/>
          <p14:tracePt t="50308" x="3700463" y="2433638"/>
          <p14:tracePt t="50325" x="3676650" y="2657475"/>
          <p14:tracePt t="50341" x="3667125" y="2762250"/>
          <p14:tracePt t="50358" x="3662363" y="2862263"/>
          <p14:tracePt t="50375" x="3652838" y="2957513"/>
          <p14:tracePt t="50391" x="3652838" y="3043238"/>
          <p14:tracePt t="50408" x="3652838" y="3071813"/>
          <p14:tracePt t="50425" x="3652838" y="3081338"/>
          <p14:tracePt t="50442" x="3652838" y="3100388"/>
          <p14:tracePt t="50458" x="3652838" y="3119438"/>
          <p14:tracePt t="50475" x="3657600" y="3152775"/>
          <p14:tracePt t="50491" x="3667125" y="3200400"/>
          <p14:tracePt t="50508" x="3681413" y="3338513"/>
          <p14:tracePt t="50525" x="3690938" y="3424238"/>
          <p14:tracePt t="50542" x="3690938" y="3471863"/>
          <p14:tracePt t="50558" x="3690938" y="3505200"/>
          <p14:tracePt t="50575" x="3690938" y="3548063"/>
          <p14:tracePt t="50592" x="3690938" y="3557588"/>
          <p14:tracePt t="50854" x="3686175" y="3500438"/>
          <p14:tracePt t="50861" x="3676650" y="3433763"/>
          <p14:tracePt t="50868" x="3657600" y="3352800"/>
          <p14:tracePt t="50876" x="3629025" y="3209925"/>
          <p14:tracePt t="50891" x="3581400" y="2957513"/>
          <p14:tracePt t="50908" x="3543300" y="2800350"/>
          <p14:tracePt t="50925" x="3509963" y="2619375"/>
          <p14:tracePt t="50941" x="3471863" y="2424113"/>
          <p14:tracePt t="50958" x="3462338" y="2371725"/>
          <p14:tracePt t="50975" x="3452813" y="2338388"/>
          <p14:tracePt t="50992" x="3448050" y="2314575"/>
          <p14:tracePt t="51008" x="3438525" y="2281238"/>
          <p14:tracePt t="51025" x="3424238" y="2252663"/>
          <p14:tracePt t="51041" x="3424238" y="2214563"/>
          <p14:tracePt t="51058" x="3424238" y="2152650"/>
          <p14:tracePt t="51075" x="3424238" y="2114550"/>
          <p14:tracePt t="51091" x="3424238" y="2076450"/>
          <p14:tracePt t="51108" x="3424238" y="2047875"/>
          <p14:tracePt t="51125" x="3424238" y="2014538"/>
          <p14:tracePt t="51142" x="3424238" y="1995488"/>
          <p14:tracePt t="51158" x="3424238" y="1985963"/>
          <p14:tracePt t="51175" x="3424238" y="1976438"/>
          <p14:tracePt t="51191" x="3424238" y="1971675"/>
          <p14:tracePt t="51225" x="3429000" y="1971675"/>
          <p14:tracePt t="51241" x="3443288" y="2033588"/>
          <p14:tracePt t="51258" x="3467100" y="2133600"/>
          <p14:tracePt t="51275" x="3471863" y="2205038"/>
          <p14:tracePt t="51291" x="3490913" y="2286000"/>
          <p14:tracePt t="51308" x="3514725" y="2490788"/>
          <p14:tracePt t="51325" x="3524250" y="2590800"/>
          <p14:tracePt t="51342" x="3538538" y="2662238"/>
          <p14:tracePt t="51358" x="3543300" y="2724150"/>
          <p14:tracePt t="51375" x="3562350" y="2871788"/>
          <p14:tracePt t="51391" x="3567113" y="3019425"/>
          <p14:tracePt t="51408" x="3586163" y="3124200"/>
          <p14:tracePt t="51425" x="3586163" y="3238500"/>
          <p14:tracePt t="51441" x="3586163" y="3338513"/>
          <p14:tracePt t="51458" x="3586163" y="3438525"/>
          <p14:tracePt t="51475" x="3586163" y="3500438"/>
          <p14:tracePt t="51492" x="3586163" y="3557588"/>
          <p14:tracePt t="51508" x="3586163" y="3595688"/>
          <p14:tracePt t="51525" x="3586163" y="3638550"/>
          <p14:tracePt t="51541" x="3586163" y="3724275"/>
          <p14:tracePt t="51558" x="3586163" y="3886200"/>
          <p14:tracePt t="51575" x="3586163" y="3933825"/>
          <p14:tracePt t="51591" x="3586163" y="3967163"/>
          <p14:tracePt t="51608" x="3586163" y="3995738"/>
          <p14:tracePt t="51625" x="3586163" y="4024313"/>
          <p14:tracePt t="51641" x="3586163" y="4033838"/>
          <p14:tracePt t="51658" x="3586163" y="4052888"/>
          <p14:tracePt t="51675" x="3586163" y="4086225"/>
          <p14:tracePt t="51691" x="3586163" y="4105275"/>
          <p14:tracePt t="51708" x="3586163" y="4129088"/>
          <p14:tracePt t="51725" x="3586163" y="4148138"/>
          <p14:tracePt t="51741" x="3586163" y="4181475"/>
          <p14:tracePt t="51758" x="3586163" y="4205288"/>
          <p14:tracePt t="51775" x="3586163" y="4224338"/>
          <p14:tracePt t="51791" x="3586163" y="4243388"/>
          <p14:tracePt t="51808" x="3586163" y="4267200"/>
          <p14:tracePt t="51825" x="3586163" y="4276725"/>
          <p14:tracePt t="51841" x="3586163" y="4286250"/>
          <p14:tracePt t="51858" x="3586163" y="4295775"/>
          <p14:tracePt t="53371" x="3648075" y="4324350"/>
          <p14:tracePt t="53379" x="3729038" y="4348163"/>
          <p14:tracePt t="53391" x="3810000" y="4376738"/>
          <p14:tracePt t="53408" x="3986213" y="4443413"/>
          <p14:tracePt t="53425" x="4086225" y="4491038"/>
          <p14:tracePt t="53441" x="4181475" y="4533900"/>
          <p14:tracePt t="53458" x="4248150" y="4576763"/>
          <p14:tracePt t="53491" x="4348163" y="4672013"/>
          <p14:tracePt t="53524" x="4386263" y="4714875"/>
          <p14:tracePt t="53541" x="4395788" y="4733925"/>
          <p14:tracePt t="53558" x="4400550" y="4748213"/>
          <p14:tracePt t="53574" x="4410075" y="4757738"/>
          <p14:tracePt t="53591" x="4419600" y="4776788"/>
          <p14:tracePt t="53608" x="4424363" y="4791075"/>
          <p14:tracePt t="53625" x="4429125" y="4795838"/>
          <p14:tracePt t="53641" x="4433888" y="4805363"/>
          <p14:tracePt t="53658" x="4438650" y="4814888"/>
          <p14:tracePt t="53694" x="4443413" y="4819650"/>
          <p14:tracePt t="53708" x="4448175" y="4824413"/>
          <p14:tracePt t="53725" x="4452938" y="4833938"/>
          <p14:tracePt t="53741" x="4462463" y="4838700"/>
          <p14:tracePt t="53758" x="4467225" y="4843463"/>
          <p14:tracePt t="53775" x="4471988" y="4848225"/>
          <p14:tracePt t="54201" x="4543425" y="4838700"/>
          <p14:tracePt t="54208" x="4643438" y="4829175"/>
          <p14:tracePt t="54215" x="4762500" y="4819650"/>
          <p14:tracePt t="54224" x="4905375" y="4800600"/>
          <p14:tracePt t="54241" x="5129213" y="4791075"/>
          <p14:tracePt t="54244" x="5229225" y="4781550"/>
          <p14:tracePt t="54258" x="5438775" y="4781550"/>
          <p14:tracePt t="54275" x="5614988" y="4795838"/>
          <p14:tracePt t="54308" x="5843588" y="4800600"/>
          <p14:tracePt t="54341" x="6005513" y="4800600"/>
          <p14:tracePt t="54358" x="6057900" y="4786313"/>
          <p14:tracePt t="54375" x="6100763" y="4781550"/>
          <p14:tracePt t="54391" x="6148388" y="4776788"/>
          <p14:tracePt t="54408" x="6162675" y="4776788"/>
          <p14:tracePt t="54425" x="6176963" y="4776788"/>
          <p14:tracePt t="54441" x="6181725" y="4776788"/>
          <p14:tracePt t="54458" x="6191250" y="4776788"/>
          <p14:tracePt t="54833" x="6024563" y="4767263"/>
          <p14:tracePt t="54839" x="5815013" y="4752975"/>
          <p14:tracePt t="54847" x="5586413" y="4752975"/>
          <p14:tracePt t="54858" x="5291138" y="4752975"/>
          <p14:tracePt t="54876" x="4700588" y="4795838"/>
          <p14:tracePt t="54891" x="4414838" y="4814888"/>
          <p14:tracePt t="54925" x="4176713" y="4843463"/>
          <p14:tracePt t="54958" x="4119563" y="4848225"/>
          <p14:tracePt t="55162" x="4029075" y="4881563"/>
          <p14:tracePt t="55169" x="3910013" y="4929188"/>
          <p14:tracePt t="55177" x="3786188" y="4981575"/>
          <p14:tracePt t="55191" x="3595688" y="5043488"/>
          <p14:tracePt t="55208" x="3476625" y="5072063"/>
          <p14:tracePt t="55224" x="3405188" y="5091113"/>
          <p14:tracePt t="55241" x="3367088" y="5095875"/>
          <p14:tracePt t="55258" x="3333750" y="5110163"/>
          <p14:tracePt t="55274" x="3305175" y="5110163"/>
          <p14:tracePt t="55291" x="3271838" y="5114925"/>
          <p14:tracePt t="55308" x="3209925" y="5119688"/>
          <p14:tracePt t="55324" x="3157538" y="5133975"/>
          <p14:tracePt t="55341" x="3124200" y="5133975"/>
          <p14:tracePt t="55358" x="3071813" y="5138738"/>
          <p14:tracePt t="55374" x="3019425" y="5138738"/>
          <p14:tracePt t="55391" x="2990850" y="5138738"/>
          <p14:tracePt t="55408" x="2952750" y="5129213"/>
          <p14:tracePt t="55426" x="2924175" y="5114925"/>
          <p14:tracePt t="55442" x="2881313" y="5091113"/>
          <p14:tracePt t="55458" x="2867025" y="5081588"/>
          <p14:tracePt t="55475" x="2847975" y="5072063"/>
          <p14:tracePt t="55492" x="2838450" y="5062538"/>
          <p14:tracePt t="55508" x="2828925" y="5057775"/>
          <p14:tracePt t="55524" x="2824163" y="5057775"/>
          <p14:tracePt t="55541" x="2819400" y="5057775"/>
          <p14:tracePt t="55558" x="2814638" y="5057775"/>
          <p14:tracePt t="55845" x="2814638" y="5053013"/>
          <p14:tracePt t="55859" x="2828925" y="5043488"/>
          <p14:tracePt t="55867" x="2828925" y="5038725"/>
          <p14:tracePt t="55874" x="2833688" y="5038725"/>
          <p14:tracePt t="55891" x="2838450" y="5038725"/>
          <p14:tracePt t="55908" x="2847975" y="5038725"/>
          <p14:tracePt t="58112" x="2847975" y="4986338"/>
          <p14:tracePt t="58119" x="2843213" y="4929188"/>
          <p14:tracePt t="58127" x="2833688" y="4895850"/>
          <p14:tracePt t="58141" x="2833688" y="4857750"/>
          <p14:tracePt t="58158" x="2833688" y="4843463"/>
          <p14:tracePt t="58174" x="2833688" y="4833938"/>
          <p14:tracePt t="58208" x="2833688" y="4824413"/>
          <p14:tracePt t="58296" x="2833688" y="4829175"/>
          <p14:tracePt t="58311" x="2833688" y="4833938"/>
          <p14:tracePt t="58318" x="2833688" y="4838700"/>
          <p14:tracePt t="58325" x="2833688" y="4848225"/>
          <p14:tracePt t="58341" x="2824163" y="4876800"/>
          <p14:tracePt t="58358" x="2809875" y="4929188"/>
          <p14:tracePt t="58374" x="2800350" y="4967288"/>
          <p14:tracePt t="58391" x="2786063" y="5000625"/>
          <p14:tracePt t="58408" x="2781300" y="5010150"/>
          <p14:tracePt t="58424" x="2781300" y="5019675"/>
          <p14:tracePt t="58441" x="2781300" y="5024438"/>
          <p14:tracePt t="58474" x="2790825" y="5024438"/>
          <p14:tracePt t="58491" x="2800350" y="5024438"/>
          <p14:tracePt t="58508" x="2824163" y="5024438"/>
          <p14:tracePt t="58524" x="2838450" y="5024438"/>
          <p14:tracePt t="58541" x="2843213" y="5024438"/>
          <p14:tracePt t="58557" x="2852738" y="5024438"/>
          <p14:tracePt t="58789" x="2914650" y="5024438"/>
          <p14:tracePt t="58795" x="2990850" y="5014913"/>
          <p14:tracePt t="58807" x="3057525" y="5005388"/>
          <p14:tracePt t="58824" x="3305175" y="4986338"/>
          <p14:tracePt t="58841" x="3429000" y="4981575"/>
          <p14:tracePt t="58858" x="3529013" y="4981575"/>
          <p14:tracePt t="58874" x="3600450" y="4981575"/>
          <p14:tracePt t="58891" x="3676650" y="4991100"/>
          <p14:tracePt t="58907" x="3714750" y="4991100"/>
          <p14:tracePt t="58924" x="3729038" y="4991100"/>
          <p14:tracePt t="58941" x="3738563" y="4991100"/>
          <p14:tracePt t="58957" x="3748088" y="4991100"/>
          <p14:tracePt t="58974" x="3752850" y="4991100"/>
          <p14:tracePt t="58991" x="3757613" y="4991100"/>
          <p14:tracePt t="59008" x="3776663" y="4991100"/>
          <p14:tracePt t="59024" x="3800475" y="4991100"/>
          <p14:tracePt t="59041" x="3810000" y="4991100"/>
          <p14:tracePt t="59057" x="3819525" y="4991100"/>
          <p14:tracePt t="59074" x="3829050" y="4991100"/>
          <p14:tracePt t="59091" x="3838575" y="4991100"/>
          <p14:tracePt t="59934" x="3843338" y="5010150"/>
          <p14:tracePt t="59940" x="3848100" y="5029200"/>
          <p14:tracePt t="59948" x="3848100" y="5053013"/>
          <p14:tracePt t="59957" x="3852863" y="5067300"/>
          <p14:tracePt t="59974" x="3862388" y="5086350"/>
          <p14:tracePt t="59991" x="3862388" y="5110163"/>
          <p14:tracePt t="60024" x="3867150" y="5129213"/>
          <p14:tracePt t="60057" x="3881438" y="5153025"/>
          <p14:tracePt t="60074" x="3895725" y="5167313"/>
          <p14:tracePt t="60091" x="3910013" y="5176838"/>
          <p14:tracePt t="60107" x="3919538" y="5186363"/>
          <p14:tracePt t="60124" x="3938588" y="5195888"/>
          <p14:tracePt t="60141" x="3952875" y="5200650"/>
          <p14:tracePt t="60157" x="3971925" y="5205413"/>
          <p14:tracePt t="60174" x="3981450" y="5210175"/>
          <p14:tracePt t="60191" x="3986213" y="5210175"/>
          <p14:tracePt t="60207" x="3990975" y="5210175"/>
          <p14:tracePt t="60520" x="4024313" y="5210175"/>
          <p14:tracePt t="60528" x="4057650" y="5210175"/>
          <p14:tracePt t="60541" x="4138613" y="5210175"/>
          <p14:tracePt t="60557" x="4219575" y="5210175"/>
          <p14:tracePt t="60574" x="4291013" y="5219700"/>
          <p14:tracePt t="60591" x="4362450" y="5224463"/>
          <p14:tracePt t="60607" x="4429125" y="5233988"/>
          <p14:tracePt t="60624" x="4462463" y="5233988"/>
          <p14:tracePt t="60641" x="4491038" y="5233988"/>
          <p14:tracePt t="60657" x="4529138" y="5233988"/>
          <p14:tracePt t="60674" x="4567238" y="5233988"/>
          <p14:tracePt t="60691" x="4595813" y="5224463"/>
          <p14:tracePt t="60707" x="4619625" y="5219700"/>
          <p14:tracePt t="60724" x="4638675" y="5214938"/>
          <p14:tracePt t="60741" x="4681538" y="5200650"/>
          <p14:tracePt t="60757" x="4705350" y="5195888"/>
          <p14:tracePt t="60774" x="4719638" y="5191125"/>
          <p14:tracePt t="60791" x="4738688" y="5181600"/>
          <p14:tracePt t="60807" x="4748213" y="5181600"/>
          <p14:tracePt t="60824" x="4762500" y="5181600"/>
          <p14:tracePt t="60841" x="4776788" y="5181600"/>
          <p14:tracePt t="60857" x="4791075" y="5176838"/>
          <p14:tracePt t="60874" x="4800600" y="5172075"/>
          <p14:tracePt t="60891" x="4805363" y="5172075"/>
          <p14:tracePt t="60907" x="4814888" y="5172075"/>
          <p14:tracePt t="60924" x="4819650" y="5172075"/>
          <p14:tracePt t="60941" x="4824413" y="5172075"/>
          <p14:tracePt t="61665" x="4738688" y="5205413"/>
          <p14:tracePt t="61673" x="4619625" y="5243513"/>
          <p14:tracePt t="61680" x="4529138" y="5272088"/>
          <p14:tracePt t="61690" x="4438650" y="5300663"/>
          <p14:tracePt t="61707" x="4291013" y="5324475"/>
          <p14:tracePt t="61724" x="4067175" y="5343525"/>
          <p14:tracePt t="61757" x="3843338" y="5338763"/>
          <p14:tracePt t="61791" x="3595688" y="5300663"/>
          <p14:tracePt t="61807" x="3533775" y="5286375"/>
          <p14:tracePt t="61824" x="3486150" y="5286375"/>
          <p14:tracePt t="61841" x="3424238" y="5286375"/>
          <p14:tracePt t="61857" x="3381375" y="5295900"/>
          <p14:tracePt t="61874" x="3338513" y="5305425"/>
          <p14:tracePt t="61891" x="3300413" y="5314950"/>
          <p14:tracePt t="61907" x="3248025" y="5324475"/>
          <p14:tracePt t="61924" x="3219450" y="5334000"/>
          <p14:tracePt t="61941" x="3181350" y="5343525"/>
          <p14:tracePt t="61957" x="3138488" y="5343525"/>
          <p14:tracePt t="61974" x="3076575" y="5357813"/>
          <p14:tracePt t="61991" x="3033713" y="5362575"/>
          <p14:tracePt t="62007" x="2971800" y="5367338"/>
          <p14:tracePt t="62024" x="2867025" y="5381625"/>
          <p14:tracePt t="62041" x="2814638" y="5391150"/>
          <p14:tracePt t="62057" x="2767013" y="5395913"/>
          <p14:tracePt t="62074" x="2714625" y="5395913"/>
          <p14:tracePt t="62091" x="2652713" y="5410200"/>
          <p14:tracePt t="62107" x="2609850" y="5410200"/>
          <p14:tracePt t="62124" x="2562225" y="5410200"/>
          <p14:tracePt t="62141" x="2509838" y="5410200"/>
          <p14:tracePt t="62157" x="2443163" y="5410200"/>
          <p14:tracePt t="62174" x="2400300" y="5410200"/>
          <p14:tracePt t="62190" x="2371725" y="5410200"/>
          <p14:tracePt t="62207" x="2347913" y="5410200"/>
          <p14:tracePt t="62224" x="2338388" y="5410200"/>
          <p14:tracePt t="62240" x="2333625" y="5410200"/>
          <p14:tracePt t="62257" x="2324100" y="5410200"/>
          <p14:tracePt t="62275" x="2314575" y="5410200"/>
          <p14:tracePt t="62312" x="2319338" y="5410200"/>
          <p14:tracePt t="62324" x="2333625" y="5410200"/>
          <p14:tracePt t="62341" x="2409825" y="5419725"/>
          <p14:tracePt t="62357" x="2471738" y="5419725"/>
          <p14:tracePt t="62374" x="2538413" y="5419725"/>
          <p14:tracePt t="62391" x="2633663" y="5419725"/>
          <p14:tracePt t="62407" x="2690813" y="5419725"/>
          <p14:tracePt t="62424" x="2743200" y="5419725"/>
          <p14:tracePt t="62441" x="2786063" y="5419725"/>
          <p14:tracePt t="62457" x="2843213" y="5419725"/>
          <p14:tracePt t="62474" x="2881313" y="5419725"/>
          <p14:tracePt t="62491" x="2900363" y="5419725"/>
          <p14:tracePt t="62508" x="2919413" y="5419725"/>
          <p14:tracePt t="62524" x="2933700" y="5419725"/>
          <p14:tracePt t="62540" x="2938463" y="5419725"/>
          <p14:tracePt t="62557" x="2943225" y="5419725"/>
          <p14:tracePt t="62574" x="2947988" y="5419725"/>
          <p14:tracePt t="62686" x="2952750" y="5419725"/>
          <p14:tracePt t="62692" x="2952750" y="5424488"/>
          <p14:tracePt t="62994" x="2919413" y="5434013"/>
          <p14:tracePt t="63000" x="2871788" y="5438775"/>
          <p14:tracePt t="63008" x="2824163" y="5457825"/>
          <p14:tracePt t="63024" x="2771775" y="5467350"/>
          <p14:tracePt t="63040" x="2719388" y="5491163"/>
          <p14:tracePt t="63057" x="2690813" y="5500688"/>
          <p14:tracePt t="63074" x="2643188" y="5514975"/>
          <p14:tracePt t="63107" x="2586038" y="5519738"/>
          <p14:tracePt t="63140" x="2514600" y="5524500"/>
          <p14:tracePt t="63157" x="2495550" y="5524500"/>
          <p14:tracePt t="63174" x="2466975" y="5524500"/>
          <p14:tracePt t="63191" x="2433638" y="5524500"/>
          <p14:tracePt t="63207" x="2405063" y="5524500"/>
          <p14:tracePt t="63224" x="2386013" y="5524500"/>
          <p14:tracePt t="63241" x="2366963" y="5524500"/>
          <p14:tracePt t="63258" x="2347913" y="5524500"/>
          <p14:tracePt t="63274" x="2333625" y="5524500"/>
          <p14:tracePt t="63291" x="2319338" y="5524500"/>
          <p14:tracePt t="63307" x="2314575" y="5524500"/>
          <p14:tracePt t="63324" x="2305050" y="5524500"/>
          <p14:tracePt t="63340" x="2300288" y="5524500"/>
          <p14:tracePt t="63405" x="2305050" y="5524500"/>
          <p14:tracePt t="63412" x="2314575" y="5524500"/>
          <p14:tracePt t="63424" x="2352675" y="5514975"/>
          <p14:tracePt t="63441" x="2533650" y="5481638"/>
          <p14:tracePt t="63457" x="2662238" y="5457825"/>
          <p14:tracePt t="63474" x="2767013" y="5443538"/>
          <p14:tracePt t="63490" x="2867025" y="5424488"/>
          <p14:tracePt t="63507" x="2967038" y="5419725"/>
          <p14:tracePt t="63524" x="3000375" y="5419725"/>
          <p14:tracePt t="63540" x="3028950" y="5419725"/>
          <p14:tracePt t="63557" x="3038475" y="5419725"/>
          <p14:tracePt t="63574" x="3048000" y="5419725"/>
          <p14:tracePt t="63591" x="3052763" y="5419725"/>
          <p14:tracePt t="63607" x="3057525" y="5419725"/>
          <p14:tracePt t="63691" x="3057525" y="5414963"/>
          <p14:tracePt t="63698" x="3052763" y="5414963"/>
          <p14:tracePt t="63708" x="3038475" y="5405438"/>
          <p14:tracePt t="63724" x="2957513" y="5324475"/>
          <p14:tracePt t="63740" x="2843213" y="5210175"/>
          <p14:tracePt t="63757" x="2657475" y="5057775"/>
          <p14:tracePt t="63774" x="2547938" y="5000625"/>
          <p14:tracePt t="63791" x="2481263" y="4972050"/>
          <p14:tracePt t="63807" x="2424113" y="4948238"/>
          <p14:tracePt t="63824" x="2395538" y="4933950"/>
          <p14:tracePt t="63841" x="2376488" y="4929188"/>
          <p14:tracePt t="63857" x="2352675" y="4924425"/>
          <p14:tracePt t="63874" x="2324100" y="4910138"/>
          <p14:tracePt t="63890" x="2314575" y="4910138"/>
          <p14:tracePt t="63907" x="2309813" y="4910138"/>
          <p14:tracePt t="63924" x="2300288" y="4910138"/>
          <p14:tracePt t="63940" x="2290763" y="4910138"/>
          <p14:tracePt t="63977" x="2286000" y="4910138"/>
          <p14:tracePt t="64000" x="2281238" y="4910138"/>
          <p14:tracePt t="64014" x="2276475" y="4910138"/>
          <p14:tracePt t="64024" x="2271713" y="4910138"/>
          <p14:tracePt t="64040" x="2262188" y="4910138"/>
          <p14:tracePt t="64057" x="2233613" y="4914900"/>
          <p14:tracePt t="64074" x="2209800" y="4919663"/>
          <p14:tracePt t="64090" x="2185988" y="4929188"/>
          <p14:tracePt t="64107" x="2162175" y="4933950"/>
          <p14:tracePt t="64124" x="2128838" y="4953000"/>
          <p14:tracePt t="64140" x="2095500" y="4967288"/>
          <p14:tracePt t="64157" x="2071688" y="4976813"/>
          <p14:tracePt t="64174" x="2033588" y="4976813"/>
          <p14:tracePt t="64190" x="1985963" y="4967288"/>
          <p14:tracePt t="64207" x="1966913" y="4962525"/>
          <p14:tracePt t="64224" x="1943100" y="4948238"/>
          <p14:tracePt t="64241" x="1905000" y="4895850"/>
          <p14:tracePt t="64257" x="1885950" y="4852988"/>
          <p14:tracePt t="64274" x="1881188" y="4810125"/>
          <p14:tracePt t="64290" x="1881188" y="4772025"/>
          <p14:tracePt t="64307" x="1900238" y="4724400"/>
          <p14:tracePt t="64324" x="1909763" y="4710113"/>
          <p14:tracePt t="64340" x="1938338" y="4691063"/>
          <p14:tracePt t="64357" x="1981200" y="4691063"/>
          <p14:tracePt t="64374" x="2081213" y="4714875"/>
          <p14:tracePt t="64390" x="2133600" y="4743450"/>
          <p14:tracePt t="64407" x="2176463" y="4767263"/>
          <p14:tracePt t="64424" x="2205038" y="4791075"/>
          <p14:tracePt t="64440" x="2214563" y="4795838"/>
          <p14:tracePt t="64457" x="2219325" y="4800600"/>
          <p14:tracePt t="64474" x="2228850" y="4810125"/>
          <p14:tracePt t="64490" x="2228850" y="4829175"/>
          <p14:tracePt t="64507" x="2228850" y="4833938"/>
          <p14:tracePt t="64524" x="2228850" y="4838700"/>
          <p14:tracePt t="64540" x="2228850" y="4843463"/>
          <p14:tracePt t="64586" x="2228850" y="4848225"/>
          <p14:tracePt t="64601" x="2233613" y="4852988"/>
          <p14:tracePt t="64608" x="2238375" y="4857750"/>
          <p14:tracePt t="64624" x="2257425" y="4881563"/>
          <p14:tracePt t="64640" x="2281238" y="4910138"/>
          <p14:tracePt t="64657" x="2324100" y="4957763"/>
          <p14:tracePt t="64674" x="2376488" y="5019675"/>
          <p14:tracePt t="64690" x="2395538" y="5048250"/>
          <p14:tracePt t="64707" x="2405063" y="5067300"/>
          <p14:tracePt t="64724" x="2414588" y="5095875"/>
          <p14:tracePt t="64740" x="2443163" y="5157788"/>
          <p14:tracePt t="64757" x="2466975" y="5210175"/>
          <p14:tracePt t="64774" x="2500313" y="5295900"/>
          <p14:tracePt t="64791" x="2538413" y="5400675"/>
          <p14:tracePt t="64807" x="2543175" y="5443538"/>
          <p14:tracePt t="64824" x="2547938" y="5472113"/>
          <p14:tracePt t="64840" x="2547938" y="5491163"/>
          <p14:tracePt t="64857" x="2547938" y="5519738"/>
          <p14:tracePt t="64874" x="2543175" y="5529263"/>
          <p14:tracePt t="64890" x="2538413" y="5534025"/>
          <p14:tracePt t="64907" x="2533650" y="5538788"/>
          <p14:tracePt t="64924" x="2524125" y="5548313"/>
          <p14:tracePt t="64940" x="2514600" y="5557838"/>
          <p14:tracePt t="64957" x="2500313" y="5562600"/>
          <p14:tracePt t="64974" x="2490788" y="5567363"/>
          <p14:tracePt t="64990" x="2481263" y="5567363"/>
          <p14:tracePt t="65007" x="2476500" y="5567363"/>
          <p14:tracePt t="65024" x="2466975" y="5567363"/>
          <p14:tracePt t="65063" x="2471738" y="5567363"/>
          <p14:tracePt t="65074" x="2486025" y="5562600"/>
          <p14:tracePt t="65090" x="2528888" y="5557838"/>
          <p14:tracePt t="65107" x="2643188" y="5538788"/>
          <p14:tracePt t="65124" x="2714625" y="5524500"/>
          <p14:tracePt t="65141" x="2800350" y="5505450"/>
          <p14:tracePt t="65157" x="2871788" y="5491163"/>
          <p14:tracePt t="65174" x="2947988" y="5491163"/>
          <p14:tracePt t="65190" x="2995613" y="5491163"/>
          <p14:tracePt t="65207" x="3019425" y="5491163"/>
          <p14:tracePt t="65224" x="3038475" y="5491163"/>
          <p14:tracePt t="65240" x="3043238" y="5491163"/>
          <p14:tracePt t="65257" x="3048000" y="5491163"/>
          <p14:tracePt t="65274" x="3057525" y="5491163"/>
          <p14:tracePt t="66128" x="3024188" y="5481638"/>
          <p14:tracePt t="66135" x="2967038" y="5462588"/>
          <p14:tracePt t="66143" x="2914650" y="5438775"/>
          <p14:tracePt t="66157" x="2838450" y="5400675"/>
          <p14:tracePt t="66174" x="2781300" y="5357813"/>
          <p14:tracePt t="66190" x="2738438" y="5324475"/>
          <p14:tracePt t="66208" x="2690813" y="5286375"/>
          <p14:tracePt t="66240" x="2624138" y="5238750"/>
          <p14:tracePt t="66273" x="2528888" y="5162550"/>
          <p14:tracePt t="66290" x="2500313" y="5138738"/>
          <p14:tracePt t="66307" x="2476500" y="5119688"/>
          <p14:tracePt t="66324" x="2462213" y="5114925"/>
          <p14:tracePt t="66340" x="2452688" y="5105400"/>
          <p14:tracePt t="66357" x="2447925" y="5105400"/>
          <p14:tracePt t="66374" x="2443163" y="5105400"/>
          <p14:tracePt t="66390" x="2438400" y="5105400"/>
          <p14:tracePt t="66423" x="2433638" y="5105400"/>
          <p14:tracePt t="66444" x="2428875" y="5105400"/>
          <p14:tracePt t="66457" x="2428875" y="5100638"/>
          <p14:tracePt t="66474" x="2424113" y="5100638"/>
          <p14:tracePt t="66490" x="2414588" y="5100638"/>
          <p14:tracePt t="66507" x="2409825" y="5100638"/>
          <p14:tracePt t="66524" x="2400300" y="5100638"/>
          <p14:tracePt t="66540" x="2395538" y="5100638"/>
          <p14:tracePt t="66574" x="2390775" y="5100638"/>
          <p14:tracePt t="66590" x="2376488" y="5133975"/>
          <p14:tracePt t="66607" x="2371725" y="5181600"/>
          <p14:tracePt t="66624" x="2357438" y="5272088"/>
          <p14:tracePt t="66640" x="2343150" y="5372100"/>
          <p14:tracePt t="66657" x="2333625" y="5386388"/>
          <p14:tracePt t="66674" x="2328863" y="5395913"/>
          <p14:tracePt t="66690" x="2328863" y="5400675"/>
          <p14:tracePt t="66730" x="2328863" y="5405438"/>
          <p14:tracePt t="66740" x="2328863" y="5410200"/>
          <p14:tracePt t="66759" x="2328863" y="5414963"/>
          <p14:tracePt t="66979" x="2328863" y="5400675"/>
          <p14:tracePt t="66986" x="2328863" y="5372100"/>
          <p14:tracePt t="66994" x="2319338" y="5353050"/>
          <p14:tracePt t="67007" x="2319338" y="5319713"/>
          <p14:tracePt t="67023" x="2319338" y="5305425"/>
          <p14:tracePt t="67040" x="2314575" y="5295900"/>
          <p14:tracePt t="67057" x="2314575" y="5286375"/>
          <p14:tracePt t="67074" x="2314575" y="5281613"/>
          <p14:tracePt t="67133" x="2314575" y="5276850"/>
          <p14:tracePt t="67141" x="2324100" y="5276850"/>
          <p14:tracePt t="67148" x="2338388" y="5276850"/>
          <p14:tracePt t="67157" x="2347913" y="5276850"/>
          <p14:tracePt t="67174" x="2381250" y="5276850"/>
          <p14:tracePt t="67191" x="2443163" y="5281613"/>
          <p14:tracePt t="67207" x="2466975" y="5295900"/>
          <p14:tracePt t="67223" x="2490788" y="5305425"/>
          <p14:tracePt t="67240" x="2500313" y="5319713"/>
          <p14:tracePt t="67257" x="2509838" y="5353050"/>
          <p14:tracePt t="67274" x="2509838" y="5381625"/>
          <p14:tracePt t="67290" x="2505075" y="5400675"/>
          <p14:tracePt t="67307" x="2500313" y="5410200"/>
          <p14:tracePt t="67324" x="2500313" y="5419725"/>
          <p14:tracePt t="67340" x="2500313" y="5424488"/>
          <p14:tracePt t="67357" x="2495550" y="5424488"/>
          <p14:tracePt t="67373" x="2486025" y="5434013"/>
          <p14:tracePt t="67390" x="2438400" y="5443538"/>
          <p14:tracePt t="67407" x="2386013" y="5453063"/>
          <p14:tracePt t="67423" x="2343150" y="5453063"/>
          <p14:tracePt t="67440" x="2290763" y="5448300"/>
          <p14:tracePt t="67457" x="2276475" y="5448300"/>
          <p14:tracePt t="67473" x="2266950" y="5448300"/>
          <p14:tracePt t="67490" x="2262188" y="5448300"/>
          <p14:tracePt t="67507" x="2252663" y="5448300"/>
          <p14:tracePt t="67566" x="2252663" y="5453063"/>
          <p14:tracePt t="67573" x="2262188" y="5467350"/>
          <p14:tracePt t="67581" x="2281238" y="5476875"/>
          <p14:tracePt t="67590" x="2305050" y="5491163"/>
          <p14:tracePt t="67607" x="2381250" y="5519738"/>
          <p14:tracePt t="67624" x="2481263" y="5557838"/>
          <p14:tracePt t="67640" x="2543175" y="5567363"/>
          <p14:tracePt t="67657" x="2590800" y="5576888"/>
          <p14:tracePt t="67673" x="2633663" y="5586413"/>
          <p14:tracePt t="67690" x="2686050" y="5586413"/>
          <p14:tracePt t="67707" x="2728913" y="5586413"/>
          <p14:tracePt t="67723" x="2771775" y="5586413"/>
          <p14:tracePt t="67740" x="2814638" y="5586413"/>
          <p14:tracePt t="67757" x="2881313" y="5576888"/>
          <p14:tracePt t="67773" x="2924175" y="5572125"/>
          <p14:tracePt t="67790" x="2952750" y="5557838"/>
          <p14:tracePt t="67807" x="2990850" y="5548313"/>
          <p14:tracePt t="67823" x="2995613" y="5543550"/>
          <p14:tracePt t="67840" x="3005138" y="5538788"/>
          <p14:tracePt t="67873" x="3005138" y="5529263"/>
          <p14:tracePt t="67890" x="3005138" y="5514975"/>
          <p14:tracePt t="67907" x="2995613" y="5491163"/>
          <p14:tracePt t="67923" x="2976563" y="5467350"/>
          <p14:tracePt t="67940" x="2909888" y="5419725"/>
          <p14:tracePt t="67957" x="2852738" y="5376863"/>
          <p14:tracePt t="67974" x="2800350" y="5348288"/>
          <p14:tracePt t="67991" x="2747963" y="5324475"/>
          <p14:tracePt t="68007" x="2728913" y="5319713"/>
          <p14:tracePt t="68023" x="2719388" y="5314950"/>
          <p14:tracePt t="68040" x="2695575" y="5310188"/>
          <p14:tracePt t="68057" x="2647950" y="5305425"/>
          <p14:tracePt t="68073" x="2600325" y="5305425"/>
          <p14:tracePt t="68090" x="2528888" y="5314950"/>
          <p14:tracePt t="68107" x="2481263" y="5319713"/>
          <p14:tracePt t="68123" x="2405063" y="5334000"/>
          <p14:tracePt t="68140" x="2366963" y="5338763"/>
          <p14:tracePt t="68157" x="2338388" y="5353050"/>
          <p14:tracePt t="68173" x="2314575" y="5357813"/>
          <p14:tracePt t="68190" x="2281238" y="5367338"/>
          <p14:tracePt t="68207" x="2266950" y="5372100"/>
          <p14:tracePt t="68223" x="2257425" y="5372100"/>
          <p14:tracePt t="68240" x="2247900" y="5376863"/>
          <p14:tracePt t="68273" x="2238375" y="5381625"/>
          <p14:tracePt t="68290" x="2233613" y="5395913"/>
          <p14:tracePt t="68307" x="2233613" y="5434013"/>
          <p14:tracePt t="68323" x="2233613" y="5457825"/>
          <p14:tracePt t="68340" x="2233613" y="5476875"/>
          <p14:tracePt t="68357" x="2233613" y="5486400"/>
          <p14:tracePt t="68373" x="2252663" y="5510213"/>
          <p14:tracePt t="68390" x="2295525" y="5519738"/>
          <p14:tracePt t="68407" x="2357438" y="5534025"/>
          <p14:tracePt t="68423" x="2462213" y="5529263"/>
          <p14:tracePt t="68440" x="2609850" y="5514975"/>
          <p14:tracePt t="68457" x="2705100" y="5500688"/>
          <p14:tracePt t="68474" x="2786063" y="5481638"/>
          <p14:tracePt t="68490" x="2867025" y="5457825"/>
          <p14:tracePt t="68507" x="2900363" y="5438775"/>
          <p14:tracePt t="68523" x="2914650" y="5434013"/>
          <p14:tracePt t="68540" x="2919413" y="5429250"/>
          <p14:tracePt t="68557" x="2928938" y="5424488"/>
          <p14:tracePt t="68573" x="2928938" y="5414963"/>
          <p14:tracePt t="68590" x="2909888" y="5391150"/>
          <p14:tracePt t="68607" x="2871788" y="5343525"/>
          <p14:tracePt t="68623" x="2771775" y="5267325"/>
          <p14:tracePt t="68640" x="2695575" y="5229225"/>
          <p14:tracePt t="68657" x="2614613" y="5224463"/>
          <p14:tracePt t="68674" x="2490788" y="5248275"/>
          <p14:tracePt t="68690" x="2428875" y="5276850"/>
          <p14:tracePt t="68707" x="2390775" y="5295900"/>
          <p14:tracePt t="68724" x="2366963" y="5314950"/>
          <p14:tracePt t="68740" x="2352675" y="5324475"/>
          <p14:tracePt t="68757" x="2343150" y="5329238"/>
          <p14:tracePt t="68774" x="2338388" y="5329238"/>
          <p14:tracePt t="68790" x="2333625" y="5329238"/>
          <p14:tracePt t="68858" x="2328863" y="5334000"/>
          <p14:tracePt t="68865" x="2324100" y="5338763"/>
          <p14:tracePt t="68873" x="2324100" y="5343525"/>
          <p14:tracePt t="68890" x="2314575" y="5362575"/>
          <p14:tracePt t="68907" x="2305050" y="5386388"/>
          <p14:tracePt t="68923" x="2300288" y="5400675"/>
          <p14:tracePt t="68940" x="2295525" y="5405438"/>
          <p14:tracePt t="68957" x="2295525" y="5414963"/>
          <p14:tracePt t="68973" x="2295525" y="5419725"/>
          <p14:tracePt t="68990" x="2295525" y="5424488"/>
          <p14:tracePt t="70062" x="2252663" y="5367338"/>
          <p14:tracePt t="70068" x="2195513" y="5281613"/>
          <p14:tracePt t="70076" x="2162175" y="5214938"/>
          <p14:tracePt t="70090" x="2062163" y="4995863"/>
          <p14:tracePt t="70107" x="1981200" y="4638675"/>
          <p14:tracePt t="70123" x="1928813" y="4333875"/>
          <p14:tracePt t="70140" x="1881188" y="3948113"/>
          <p14:tracePt t="70173" x="1838325" y="3305175"/>
          <p14:tracePt t="70207" x="1824038" y="2895600"/>
          <p14:tracePt t="70223" x="1824038" y="2781300"/>
          <p14:tracePt t="70240" x="1824038" y="2681288"/>
          <p14:tracePt t="70257" x="1833563" y="2543175"/>
          <p14:tracePt t="70273" x="1866900" y="2357438"/>
          <p14:tracePt t="70290" x="1881188" y="2286000"/>
          <p14:tracePt t="70307" x="1900238" y="2243138"/>
          <p14:tracePt t="70323" x="1909763" y="2205038"/>
          <p14:tracePt t="70340" x="1933575" y="2157413"/>
          <p14:tracePt t="70357" x="1952625" y="2119313"/>
          <p14:tracePt t="70373" x="1971675" y="2066925"/>
          <p14:tracePt t="70390" x="2000250" y="1990725"/>
          <p14:tracePt t="70407" x="2028825" y="1909763"/>
          <p14:tracePt t="70423" x="2038350" y="1876425"/>
          <p14:tracePt t="70440" x="2052638" y="1838325"/>
          <p14:tracePt t="70457" x="2081213" y="1738313"/>
          <p14:tracePt t="70473" x="2095500" y="1643063"/>
          <p14:tracePt t="70490" x="2114550" y="1552575"/>
          <p14:tracePt t="70507" x="2128838" y="1466850"/>
          <p14:tracePt t="70523" x="2138363" y="1390650"/>
          <p14:tracePt t="70540" x="2138363" y="1343025"/>
          <p14:tracePt t="70557" x="2138363" y="1300163"/>
          <p14:tracePt t="70573" x="2138363" y="1257300"/>
          <p14:tracePt t="70590" x="2133600" y="1195388"/>
          <p14:tracePt t="70607" x="2119313" y="1171575"/>
          <p14:tracePt t="70623" x="2114550" y="1143000"/>
          <p14:tracePt t="70640" x="2109788" y="1128713"/>
          <p14:tracePt t="70657" x="2109788" y="1109663"/>
          <p14:tracePt t="70673" x="2109788" y="1104900"/>
          <p14:tracePt t="70690" x="2109788" y="1100138"/>
          <p14:tracePt t="70707" x="2109788" y="1090613"/>
          <p14:tracePt t="70723" x="2109788" y="1085850"/>
          <p14:tracePt t="71016" x="2100263" y="1085850"/>
          <p14:tracePt t="71023" x="2095500" y="1085850"/>
          <p14:tracePt t="71030" x="2090738" y="1081088"/>
          <p14:tracePt t="71040" x="2085975" y="1081088"/>
          <p14:tracePt t="71057" x="2081213" y="1071563"/>
          <p14:tracePt t="71073" x="2071688" y="1071563"/>
          <p14:tracePt t="71106" x="2057400" y="1071563"/>
          <p14:tracePt t="71140" x="2052638" y="1071563"/>
          <p14:tracePt t="71207" x="2047875" y="1071563"/>
          <p14:tracePt t="71213" x="2043113" y="1071563"/>
          <p14:tracePt t="71228" x="2033588" y="1071563"/>
          <p14:tracePt t="71240" x="2028825" y="1071563"/>
          <p14:tracePt t="71257" x="2014538" y="1071563"/>
          <p14:tracePt t="71258" x="2005013" y="1071563"/>
          <p14:tracePt t="71273" x="1995488" y="1071563"/>
          <p14:tracePt t="71290" x="1981200" y="1071563"/>
          <p14:tracePt t="71307" x="1976438" y="1071563"/>
          <p14:tracePt t="71323" x="1966913" y="1071563"/>
          <p14:tracePt t="71340" x="1957388" y="1071563"/>
          <p14:tracePt t="71373" x="1952625" y="1071563"/>
          <p14:tracePt t="71390" x="1947863" y="1071563"/>
          <p14:tracePt t="71522" x="1952625" y="1071563"/>
          <p14:tracePt t="71530" x="1962150" y="1071563"/>
          <p14:tracePt t="71540" x="1976438" y="1071563"/>
          <p14:tracePt t="71557" x="2019300" y="1071563"/>
          <p14:tracePt t="71573" x="2114550" y="1057275"/>
          <p14:tracePt t="71590" x="2166938" y="1057275"/>
          <p14:tracePt t="71607" x="2205038" y="1042988"/>
          <p14:tracePt t="71623" x="2233613" y="1042988"/>
          <p14:tracePt t="71640" x="2271713" y="1042988"/>
          <p14:tracePt t="71657" x="2300288" y="1042988"/>
          <p14:tracePt t="71673" x="2328863" y="1042988"/>
          <p14:tracePt t="71690" x="2390775" y="1042988"/>
          <p14:tracePt t="71707" x="2424113" y="1042988"/>
          <p14:tracePt t="71723" x="2462213" y="1042988"/>
          <p14:tracePt t="71740" x="2509838" y="1042988"/>
          <p14:tracePt t="71757" x="2571750" y="1033463"/>
          <p14:tracePt t="71773" x="2600325" y="1019175"/>
          <p14:tracePt t="71790" x="2633663" y="1009650"/>
          <p14:tracePt t="71806" x="2662238" y="990600"/>
          <p14:tracePt t="71823" x="2695575" y="966788"/>
          <p14:tracePt t="71840" x="2705100" y="957263"/>
          <p14:tracePt t="71856" x="2714625" y="952500"/>
          <p14:tracePt t="71874" x="2714625" y="942975"/>
          <p14:tracePt t="71890" x="2714625" y="938213"/>
          <p14:tracePt t="71906" x="2714625" y="928688"/>
          <p14:tracePt t="71923" x="2705100" y="914400"/>
          <p14:tracePt t="71940" x="2643188" y="866775"/>
          <p14:tracePt t="71956" x="2547938" y="838200"/>
          <p14:tracePt t="71973" x="2452688" y="819150"/>
          <p14:tracePt t="71990" x="2381250" y="819150"/>
          <p14:tracePt t="72006" x="2286000" y="828675"/>
          <p14:tracePt t="72023" x="2228850" y="838200"/>
          <p14:tracePt t="72040" x="2176463" y="842963"/>
          <p14:tracePt t="72057" x="2109788" y="857250"/>
          <p14:tracePt t="72073" x="2071688" y="866775"/>
          <p14:tracePt t="72090" x="2033588" y="871538"/>
          <p14:tracePt t="72107" x="2000250" y="890588"/>
          <p14:tracePt t="72123" x="1962150" y="914400"/>
          <p14:tracePt t="72140" x="1947863" y="919163"/>
          <p14:tracePt t="72156" x="1938338" y="923925"/>
          <p14:tracePt t="72173" x="1933575" y="928688"/>
          <p14:tracePt t="72190" x="1924050" y="933450"/>
          <p14:tracePt t="72206" x="1919288" y="942975"/>
          <p14:tracePt t="72223" x="1919288" y="966788"/>
          <p14:tracePt t="72240" x="1919288" y="985838"/>
          <p14:tracePt t="72256" x="1943100" y="1028700"/>
          <p14:tracePt t="72273" x="1966913" y="1042988"/>
          <p14:tracePt t="72290" x="2009775" y="1062038"/>
          <p14:tracePt t="72307" x="2090738" y="1076325"/>
          <p14:tracePt t="72323" x="2138363" y="1076325"/>
          <p14:tracePt t="72340" x="2181225" y="1076325"/>
          <p14:tracePt t="72356" x="2219325" y="1076325"/>
          <p14:tracePt t="72373" x="2266950" y="1066800"/>
          <p14:tracePt t="72390" x="2295525" y="1057275"/>
          <p14:tracePt t="72407" x="2333625" y="1047750"/>
          <p14:tracePt t="72423" x="2376488" y="1038225"/>
          <p14:tracePt t="72440" x="2428875" y="1028700"/>
          <p14:tracePt t="72457" x="2466975" y="1023938"/>
          <p14:tracePt t="72473" x="2495550" y="1014413"/>
          <p14:tracePt t="72490" x="2557463" y="1004888"/>
          <p14:tracePt t="72507" x="2586038" y="995363"/>
          <p14:tracePt t="72523" x="2624138" y="985838"/>
          <p14:tracePt t="72540" x="2647950" y="966788"/>
          <p14:tracePt t="72556" x="2657475" y="957263"/>
          <p14:tracePt t="72573" x="2662238" y="952500"/>
          <p14:tracePt t="72590" x="2662238" y="947738"/>
          <p14:tracePt t="72607" x="2662238" y="938213"/>
          <p14:tracePt t="72623" x="2638425" y="919163"/>
          <p14:tracePt t="72640" x="2576513" y="890588"/>
          <p14:tracePt t="72656" x="2457450" y="866775"/>
          <p14:tracePt t="72673" x="2357438" y="857250"/>
          <p14:tracePt t="72690" x="2228850" y="866775"/>
          <p14:tracePt t="72706" x="2166938" y="876300"/>
          <p14:tracePt t="72723" x="2114550" y="885825"/>
          <p14:tracePt t="72740" x="2043113" y="919163"/>
          <p14:tracePt t="72756" x="2014538" y="942975"/>
          <p14:tracePt t="72773" x="1981200" y="981075"/>
          <p14:tracePt t="72790" x="1957388" y="1028700"/>
          <p14:tracePt t="72807" x="1928813" y="1062038"/>
          <p14:tracePt t="72823" x="1924050" y="1071563"/>
          <p14:tracePt t="72840" x="1914525" y="1076325"/>
          <p14:tracePt t="72857" x="1909763" y="1081088"/>
          <p14:tracePt t="72902" x="1905000" y="1081088"/>
          <p14:tracePt t="73396" x="1905000" y="1090613"/>
          <p14:tracePt t="73409" x="1890713" y="1162050"/>
          <p14:tracePt t="73423" x="1881188" y="1362075"/>
          <p14:tracePt t="73440" x="1885950" y="1562100"/>
          <p14:tracePt t="73457" x="1905000" y="1776413"/>
          <p14:tracePt t="73473" x="1947863" y="2076450"/>
          <p14:tracePt t="73490" x="2009775" y="2366963"/>
          <p14:tracePt t="73523" x="2109788" y="2857500"/>
          <p14:tracePt t="73557" x="2157413" y="3829050"/>
          <p14:tracePt t="73574" x="2138363" y="4029075"/>
          <p14:tracePt t="73590" x="2114550" y="4219575"/>
          <p14:tracePt t="73606" x="2076450" y="4438650"/>
          <p14:tracePt t="73623" x="2066925" y="4486275"/>
          <p14:tracePt t="73640" x="2066925" y="4505325"/>
          <p14:tracePt t="73656" x="2066925" y="4510088"/>
          <p14:tracePt t="73834" x="2052638" y="4591050"/>
          <p14:tracePt t="73842" x="2043113" y="4681538"/>
          <p14:tracePt t="73849" x="2033588" y="4781550"/>
          <p14:tracePt t="73856" x="2024063" y="4919663"/>
          <p14:tracePt t="73873" x="2014538" y="5176838"/>
          <p14:tracePt t="73890" x="2005013" y="5343525"/>
          <p14:tracePt t="73907" x="1985963" y="5610225"/>
          <p14:tracePt t="73923" x="1976438" y="5734050"/>
          <p14:tracePt t="73940" x="1962150" y="5786438"/>
          <p14:tracePt t="73956" x="1957388" y="5815013"/>
          <p14:tracePt t="73973" x="1957388" y="5829300"/>
          <p14:tracePt t="73989" x="1952625" y="5843588"/>
          <p14:tracePt t="74006" x="1952625" y="5857875"/>
          <p14:tracePt t="74023" x="1952625" y="5881688"/>
          <p14:tracePt t="74039" x="1943100" y="5910263"/>
          <p14:tracePt t="74056" x="1943100" y="5924550"/>
          <p14:tracePt t="74073" x="1943100" y="5929313"/>
          <p14:tracePt t="74090" x="1943100" y="5938838"/>
          <p14:tracePt t="74106" x="1943100" y="5957888"/>
          <p14:tracePt t="74123" x="1943100" y="5991225"/>
          <p14:tracePt t="74140" x="1928813" y="6062663"/>
          <p14:tracePt t="74156" x="1909763" y="6124575"/>
          <p14:tracePt t="74173" x="1890713" y="6153150"/>
          <p14:tracePt t="74190" x="1881188" y="6172200"/>
          <p14:tracePt t="74206" x="1857375" y="6181725"/>
          <p14:tracePt t="74223" x="1838325" y="6191250"/>
          <p14:tracePt t="74239" x="1833563" y="6191250"/>
          <p14:tracePt t="74256" x="1828800" y="6191250"/>
          <p14:tracePt t="74273" x="1819275" y="6191250"/>
          <p14:tracePt t="74818" x="1881188" y="6134100"/>
          <p14:tracePt t="74825" x="1985963" y="6019800"/>
          <p14:tracePt t="74832" x="2105025" y="5872163"/>
          <p14:tracePt t="74839" x="2190750" y="5786438"/>
          <p14:tracePt t="74873" x="2605088" y="5529263"/>
          <p14:tracePt t="74906" x="2995613" y="5395913"/>
          <p14:tracePt t="74923" x="3105150" y="5362575"/>
          <p14:tracePt t="74940" x="3176588" y="5334000"/>
          <p14:tracePt t="74956" x="3262313" y="5291138"/>
          <p14:tracePt t="74973" x="3324225" y="5276850"/>
          <p14:tracePt t="74990" x="3376613" y="5253038"/>
          <p14:tracePt t="75006" x="3429000" y="5229225"/>
          <p14:tracePt t="75023" x="3481388" y="5205413"/>
          <p14:tracePt t="75040" x="3500438" y="5195888"/>
          <p14:tracePt t="75056" x="3519488" y="5191125"/>
          <p14:tracePt t="75073" x="3533775" y="5181600"/>
          <p14:tracePt t="75089" x="3552825" y="5167313"/>
          <p14:tracePt t="75106" x="3562350" y="5162550"/>
          <p14:tracePt t="75123" x="3586163" y="5148263"/>
          <p14:tracePt t="75140" x="3633788" y="5114925"/>
          <p14:tracePt t="75156" x="3681413" y="5091113"/>
          <p14:tracePt t="75173" x="3724275" y="5072063"/>
          <p14:tracePt t="75189" x="3748088" y="5053013"/>
          <p14:tracePt t="75206" x="3771900" y="5043488"/>
          <p14:tracePt t="75223" x="3776663" y="5038725"/>
          <p14:tracePt t="75239" x="3786188" y="5038725"/>
          <p14:tracePt t="75256" x="3790950" y="5038725"/>
          <p14:tracePt t="75258" x="3795713" y="5038725"/>
          <p14:tracePt t="75574" x="3800475" y="5033963"/>
          <p14:tracePt t="75581" x="3814763" y="5029200"/>
          <p14:tracePt t="75589" x="3819525" y="5029200"/>
          <p14:tracePt t="75607" x="3824288" y="5029200"/>
          <p14:tracePt t="75623" x="3833813" y="5029200"/>
          <p14:tracePt t="75676" x="3833813" y="5033963"/>
          <p14:tracePt t="75683" x="3829050" y="5038725"/>
          <p14:tracePt t="75691" x="3810000" y="5048250"/>
          <p14:tracePt t="75706" x="3767138" y="5076825"/>
          <p14:tracePt t="75723" x="3709988" y="5095875"/>
          <p14:tracePt t="75740" x="3662363" y="5095875"/>
          <p14:tracePt t="75756" x="3609975" y="5086350"/>
          <p14:tracePt t="75773" x="3586163" y="5062538"/>
          <p14:tracePt t="75790" x="3552825" y="4962525"/>
          <p14:tracePt t="75806" x="3543300" y="4857750"/>
          <p14:tracePt t="75823" x="3552825" y="4772025"/>
          <p14:tracePt t="75840" x="3567113" y="4738688"/>
          <p14:tracePt t="75856" x="3590925" y="4714875"/>
          <p14:tracePt t="75873" x="3629025" y="4686300"/>
          <p14:tracePt t="75890" x="3690938" y="4657725"/>
          <p14:tracePt t="75906" x="3724275" y="4648200"/>
          <p14:tracePt t="75923" x="3762375" y="4657725"/>
          <p14:tracePt t="75940" x="3795713" y="4681538"/>
          <p14:tracePt t="75956" x="3824288" y="4733925"/>
          <p14:tracePt t="75973" x="3838575" y="4795838"/>
          <p14:tracePt t="75990" x="3843338" y="4838700"/>
          <p14:tracePt t="76006" x="3843338" y="4886325"/>
          <p14:tracePt t="76023" x="3843338" y="4905375"/>
          <p14:tracePt t="76040" x="3843338" y="4929188"/>
          <p14:tracePt t="76056" x="3833813" y="4943475"/>
          <p14:tracePt t="76073" x="3833813" y="4957763"/>
          <p14:tracePt t="76090" x="3833813" y="4962525"/>
          <p14:tracePt t="76106" x="3833813" y="4972050"/>
          <p14:tracePt t="76123" x="3833813" y="4976813"/>
          <p14:tracePt t="76175" x="3833813" y="4981575"/>
          <p14:tracePt t="76255" x="3829050" y="4981575"/>
          <p14:tracePt t="76264" x="3819525" y="4981575"/>
          <p14:tracePt t="76273" x="3800475" y="4981575"/>
          <p14:tracePt t="76289" x="3733800" y="4929188"/>
          <p14:tracePt t="76307" x="3543300" y="4729163"/>
          <p14:tracePt t="76323" x="3286125" y="4348163"/>
          <p14:tracePt t="76340" x="3028950" y="3924300"/>
          <p14:tracePt t="76357" x="2786063" y="3343275"/>
          <p14:tracePt t="76373" x="2500313" y="2638425"/>
          <p14:tracePt t="76390" x="2390775" y="2438400"/>
          <p14:tracePt t="76407" x="2314575" y="2338388"/>
          <p14:tracePt t="76423" x="2281238" y="2290763"/>
          <p14:tracePt t="76439" x="2262188" y="2262188"/>
          <p14:tracePt t="76638" x="2228850" y="2147888"/>
          <p14:tracePt t="76645" x="2200275" y="2047875"/>
          <p14:tracePt t="76656" x="2171700" y="1966913"/>
          <p14:tracePt t="76673" x="2109788" y="1681163"/>
          <p14:tracePt t="76689" x="2043113" y="1404938"/>
          <p14:tracePt t="76706" x="2014538" y="1328738"/>
          <p14:tracePt t="76723" x="1985963" y="1281113"/>
          <p14:tracePt t="76739" x="1957388" y="1233488"/>
          <p14:tracePt t="76756" x="1947863" y="1209675"/>
          <p14:tracePt t="76773" x="1943100" y="1200150"/>
          <p14:tracePt t="76821" x="1938338" y="1200150"/>
          <p14:tracePt t="76829" x="1938338" y="1209675"/>
          <p14:tracePt t="76839" x="1928813" y="1243013"/>
          <p14:tracePt t="76856" x="1909763" y="1471613"/>
          <p14:tracePt t="76873" x="1881188" y="1909763"/>
          <p14:tracePt t="76889" x="1881188" y="2209800"/>
          <p14:tracePt t="76906" x="1890713" y="2714625"/>
          <p14:tracePt t="76923" x="1933575" y="3038475"/>
          <p14:tracePt t="76939" x="2043113" y="3629025"/>
          <p14:tracePt t="76956" x="2095500" y="3881438"/>
          <p14:tracePt t="76973" x="2128838" y="4195763"/>
          <p14:tracePt t="76989" x="2147888" y="4633913"/>
          <p14:tracePt t="77006" x="2124075" y="4814888"/>
          <p14:tracePt t="77023" x="2100263" y="4953000"/>
          <p14:tracePt t="77039" x="2081213" y="5086350"/>
          <p14:tracePt t="77056" x="2057400" y="5186363"/>
          <p14:tracePt t="77073" x="2052638" y="5200650"/>
          <p14:tracePt t="77255" x="2038350" y="5295900"/>
          <p14:tracePt t="77261" x="2028825" y="5419725"/>
          <p14:tracePt t="77273" x="2019300" y="5510213"/>
          <p14:tracePt t="77289" x="2014538" y="5600700"/>
          <p14:tracePt t="77306" x="2005013" y="5676900"/>
          <p14:tracePt t="77323" x="2005013" y="5734050"/>
          <p14:tracePt t="77339" x="2005013" y="5800725"/>
          <p14:tracePt t="77356" x="2005013" y="5938838"/>
          <p14:tracePt t="77373" x="2005013" y="5986463"/>
          <p14:tracePt t="77389" x="1995488" y="6024563"/>
          <p14:tracePt t="77406" x="1995488" y="6048375"/>
          <p14:tracePt t="77423" x="1995488" y="6067425"/>
          <p14:tracePt t="77439" x="1995488" y="6072188"/>
          <p14:tracePt t="77456" x="1995488" y="6076950"/>
          <p14:tracePt t="77473" x="1995488" y="6081713"/>
          <p14:tracePt t="78186" x="2043113" y="6029325"/>
          <p14:tracePt t="78193" x="2128838" y="5943600"/>
          <p14:tracePt t="78206" x="2214563" y="5872163"/>
          <p14:tracePt t="78223" x="2514600" y="5657850"/>
          <p14:tracePt t="78239" x="2681288" y="5548313"/>
          <p14:tracePt t="78256" x="2824163" y="5457825"/>
          <p14:tracePt t="78289" x="3138488" y="5262563"/>
          <p14:tracePt t="78323" x="3300413" y="5205413"/>
          <p14:tracePt t="78340" x="3376613" y="5176838"/>
          <p14:tracePt t="78356" x="3429000" y="5162550"/>
          <p14:tracePt t="78373" x="3495675" y="5143500"/>
          <p14:tracePt t="78389" x="3548063" y="5119688"/>
          <p14:tracePt t="78406" x="3624263" y="5095875"/>
          <p14:tracePt t="78423" x="3662363" y="5091113"/>
          <p14:tracePt t="78439" x="3700463" y="5081588"/>
          <p14:tracePt t="78456" x="3714750" y="5076825"/>
          <p14:tracePt t="78473" x="3729038" y="5076825"/>
          <p14:tracePt t="78489" x="3738563" y="5076825"/>
          <p14:tracePt t="78506" x="3752850" y="5072063"/>
          <p14:tracePt t="78523" x="3781425" y="5062538"/>
          <p14:tracePt t="78539" x="3805238" y="5043488"/>
          <p14:tracePt t="78556" x="3824288" y="5024438"/>
          <p14:tracePt t="78573" x="3833813" y="5014913"/>
          <p14:tracePt t="78589" x="3848100" y="5005388"/>
          <p14:tracePt t="78606" x="3848100" y="5000625"/>
          <p14:tracePt t="78623" x="3848100" y="4995863"/>
          <p14:tracePt t="78639" x="3843338" y="4976813"/>
          <p14:tracePt t="78656" x="3805238" y="4924425"/>
          <p14:tracePt t="78673" x="3752850" y="4867275"/>
          <p14:tracePt t="78689" x="3681413" y="4786313"/>
          <p14:tracePt t="78706" x="3586163" y="4681538"/>
          <p14:tracePt t="78723" x="3443288" y="4486275"/>
          <p14:tracePt t="78739" x="3395663" y="4400550"/>
          <p14:tracePt t="78756" x="3362325" y="4333875"/>
          <p14:tracePt t="78773" x="3333750" y="4262438"/>
          <p14:tracePt t="78789" x="3328988" y="4210050"/>
          <p14:tracePt t="78806" x="3328988" y="4162425"/>
          <p14:tracePt t="78823" x="3328988" y="4124325"/>
          <p14:tracePt t="78839" x="3328988" y="4081463"/>
          <p14:tracePt t="78856" x="3328988" y="4071938"/>
          <p14:tracePt t="78873" x="3328988" y="4067175"/>
          <p14:tracePt t="79068" x="3286125" y="3805238"/>
          <p14:tracePt t="79075" x="3257550" y="3505200"/>
          <p14:tracePt t="79089" x="3228975" y="2795588"/>
          <p14:tracePt t="79106" x="3238500" y="2314575"/>
          <p14:tracePt t="79123" x="3257550" y="1985963"/>
          <p14:tracePt t="79140" x="3281363" y="1809750"/>
          <p14:tracePt t="79156" x="3295650" y="1747838"/>
          <p14:tracePt t="79173" x="3309938" y="1685925"/>
          <p14:tracePt t="79189" x="3338513" y="1633538"/>
          <p14:tracePt t="79206" x="3395663" y="1538288"/>
          <p14:tracePt t="79222" x="3438525" y="1490663"/>
          <p14:tracePt t="79239" x="3519488" y="1423988"/>
          <p14:tracePt t="79256" x="3638550" y="1376363"/>
          <p14:tracePt t="79258" x="3686175" y="1352550"/>
          <p14:tracePt t="79273" x="3781425" y="1328738"/>
          <p14:tracePt t="79289" x="3862388" y="1309688"/>
          <p14:tracePt t="79306" x="3943350" y="1309688"/>
          <p14:tracePt t="79323" x="4024313" y="1309688"/>
          <p14:tracePt t="79339" x="4119563" y="1295400"/>
          <p14:tracePt t="79356" x="4176713" y="1295400"/>
          <p14:tracePt t="79373" x="4257675" y="1300163"/>
          <p14:tracePt t="79389" x="4410075" y="1343025"/>
          <p14:tracePt t="79406" x="4505325" y="1371600"/>
          <p14:tracePt t="79422" x="4600575" y="1390650"/>
          <p14:tracePt t="79439" x="4681538" y="1385888"/>
          <p14:tracePt t="79456" x="4791075" y="1362075"/>
          <p14:tracePt t="79473" x="4852988" y="1347788"/>
          <p14:tracePt t="79489" x="4914900" y="1338263"/>
          <p14:tracePt t="79506" x="4972050" y="1338263"/>
          <p14:tracePt t="79522" x="5038725" y="1338263"/>
          <p14:tracePt t="79539" x="5072063" y="1323975"/>
          <p14:tracePt t="79556" x="5100638" y="1319213"/>
          <p14:tracePt t="79573" x="5143500" y="1314450"/>
          <p14:tracePt t="79589" x="5181600" y="1304925"/>
          <p14:tracePt t="79606" x="5210175" y="1304925"/>
          <p14:tracePt t="79623" x="5238750" y="1304925"/>
          <p14:tracePt t="79639" x="5257800" y="1304925"/>
          <p14:tracePt t="79656" x="5262563" y="1304925"/>
          <p14:tracePt t="79673" x="5267325" y="1304925"/>
          <p14:tracePt t="79706" x="5267325" y="1314450"/>
          <p14:tracePt t="79723" x="5262563" y="1328738"/>
          <p14:tracePt t="79739" x="5248275" y="1347788"/>
          <p14:tracePt t="79756" x="5219700" y="1366838"/>
          <p14:tracePt t="79773" x="5157788" y="1404938"/>
          <p14:tracePt t="79789" x="5029200" y="1438275"/>
          <p14:tracePt t="79806" x="4891088" y="1462088"/>
          <p14:tracePt t="79823" x="4724400" y="1457325"/>
          <p14:tracePt t="79839" x="4624388" y="1428750"/>
          <p14:tracePt t="79856" x="4562475" y="1400175"/>
          <p14:tracePt t="79873" x="4519613" y="1366838"/>
          <p14:tracePt t="79889" x="4471988" y="1271588"/>
          <p14:tracePt t="79906" x="4462463" y="1209675"/>
          <p14:tracePt t="79923" x="4462463" y="1143000"/>
          <p14:tracePt t="79939" x="4481513" y="1090613"/>
          <p14:tracePt t="79956" x="4524375" y="1042988"/>
          <p14:tracePt t="79972" x="4562475" y="1009650"/>
          <p14:tracePt t="79989" x="4619625" y="971550"/>
          <p14:tracePt t="80006" x="4762500" y="919163"/>
          <p14:tracePt t="80022" x="4857750" y="900113"/>
          <p14:tracePt t="80039" x="4938713" y="904875"/>
          <p14:tracePt t="80056" x="5000625" y="919163"/>
          <p14:tracePt t="80072" x="5048250" y="947738"/>
          <p14:tracePt t="80089" x="5086350" y="981075"/>
          <p14:tracePt t="80106" x="5124450" y="1038225"/>
          <p14:tracePt t="80123" x="5148263" y="1090613"/>
          <p14:tracePt t="80139" x="5176838" y="1147763"/>
          <p14:tracePt t="80156" x="5181600" y="1181100"/>
          <p14:tracePt t="80172" x="5181600" y="1219200"/>
          <p14:tracePt t="80189" x="5181600" y="1262063"/>
          <p14:tracePt t="80206" x="5181600" y="1285875"/>
          <p14:tracePt t="80222" x="5176838" y="1300163"/>
          <p14:tracePt t="80239" x="5172075" y="1314450"/>
          <p14:tracePt t="80256" x="5162550" y="1338263"/>
          <p14:tracePt t="80272" x="5157788" y="1343025"/>
          <p14:tracePt t="80289" x="5143500" y="1362075"/>
          <p14:tracePt t="80306" x="5138738" y="1385888"/>
          <p14:tracePt t="80323" x="5129213" y="1419225"/>
          <p14:tracePt t="80339" x="5119688" y="1433513"/>
          <p14:tracePt t="80356" x="5100638" y="1457325"/>
          <p14:tracePt t="80373" x="5072063" y="1490663"/>
          <p14:tracePt t="80389" x="5033963" y="1514475"/>
          <p14:tracePt t="80406" x="4991100" y="1528763"/>
          <p14:tracePt t="80422" x="4953000" y="1543050"/>
          <p14:tracePt t="80439" x="4905375" y="1547813"/>
          <p14:tracePt t="80456" x="4872038" y="1547813"/>
          <p14:tracePt t="80472" x="4848225" y="1528763"/>
          <p14:tracePt t="80489" x="4810125" y="1495425"/>
          <p14:tracePt t="80506" x="4757738" y="1438275"/>
          <p14:tracePt t="80522" x="4733925" y="1409700"/>
          <p14:tracePt t="80539" x="4705350" y="1390650"/>
          <p14:tracePt t="80556" x="4662488" y="1366838"/>
          <p14:tracePt t="80572" x="4638675" y="1357313"/>
          <p14:tracePt t="80589" x="4624388" y="1352550"/>
          <p14:tracePt t="80606" x="4614863" y="1347788"/>
          <p14:tracePt t="80622" x="4605338" y="1347788"/>
          <p14:tracePt t="80639" x="4600575" y="1347788"/>
          <p14:tracePt t="80672" x="4600575" y="1338263"/>
          <p14:tracePt t="80689" x="4610100" y="1319213"/>
          <p14:tracePt t="80706" x="4643438" y="1281113"/>
          <p14:tracePt t="80722" x="4686300" y="1223963"/>
          <p14:tracePt t="80739" x="4729163" y="1162050"/>
          <p14:tracePt t="80756" x="4814888" y="1100138"/>
          <p14:tracePt t="80772" x="4872038" y="1071563"/>
          <p14:tracePt t="80789" x="4914900" y="1057275"/>
          <p14:tracePt t="80806" x="4976813" y="1062038"/>
          <p14:tracePt t="80823" x="5005388" y="1076325"/>
          <p14:tracePt t="80839" x="5043488" y="1095375"/>
          <p14:tracePt t="80856" x="5067300" y="1119188"/>
          <p14:tracePt t="80873" x="5100638" y="1147763"/>
          <p14:tracePt t="80889" x="5114925" y="1171575"/>
          <p14:tracePt t="80906" x="5133975" y="1204913"/>
          <p14:tracePt t="80922" x="5138738" y="1223963"/>
          <p14:tracePt t="80939" x="5143500" y="1266825"/>
          <p14:tracePt t="80956" x="5143500" y="1285875"/>
          <p14:tracePt t="80972" x="5143500" y="1309688"/>
          <p14:tracePt t="80989" x="5143500" y="1323975"/>
          <p14:tracePt t="81006" x="5143500" y="1333500"/>
          <p14:tracePt t="81022" x="5143500" y="1338263"/>
          <p14:tracePt t="81039" x="5143500" y="1343025"/>
          <p14:tracePt t="81056" x="5133975" y="1352550"/>
          <p14:tracePt t="81072" x="5124450" y="1362075"/>
          <p14:tracePt t="81122" x="5119688" y="1362075"/>
          <p14:tracePt t="81130" x="5114925" y="1362075"/>
          <p14:tracePt t="81144" x="5110163" y="1366838"/>
          <p14:tracePt t="81156" x="5105400" y="1371600"/>
          <p14:tracePt t="81173" x="5095875" y="1371600"/>
          <p14:tracePt t="81189" x="5091113" y="1371600"/>
          <p14:tracePt t="81379" x="5053013" y="1419225"/>
          <p14:tracePt t="81386" x="4995863" y="1490663"/>
          <p14:tracePt t="81394" x="4924425" y="1552575"/>
          <p14:tracePt t="81406" x="4848225" y="1638300"/>
          <p14:tracePt t="81423" x="4581525" y="1943100"/>
          <p14:tracePt t="81439" x="4429125" y="2081213"/>
          <p14:tracePt t="81456" x="4295775" y="2181225"/>
          <p14:tracePt t="81472" x="4200525" y="2262188"/>
          <p14:tracePt t="81489" x="4110038" y="2343150"/>
          <p14:tracePt t="81506" x="4062413" y="2395538"/>
          <p14:tracePt t="81522" x="4014788" y="2438400"/>
          <p14:tracePt t="81539" x="3962400" y="2486025"/>
          <p14:tracePt t="81556" x="3895725" y="2547938"/>
          <p14:tracePt t="81572" x="3848100" y="2576513"/>
          <p14:tracePt t="81589" x="3819525" y="2600325"/>
          <p14:tracePt t="81606" x="3786188" y="2614613"/>
          <p14:tracePt t="81622" x="3767138" y="2619375"/>
          <p14:tracePt t="81639" x="3757613" y="2628900"/>
          <p14:tracePt t="81656" x="3748088" y="2633663"/>
          <p14:tracePt t="81672" x="3738563" y="2638425"/>
          <p14:tracePt t="81689" x="3733800" y="2638425"/>
          <p14:tracePt t="81706" x="3724275" y="2638425"/>
          <p14:tracePt t="81783" x="3724275" y="2643188"/>
          <p14:tracePt t="81790" x="3719513" y="2657475"/>
          <p14:tracePt t="81797" x="3714750" y="2690813"/>
          <p14:tracePt t="81806" x="3714750" y="2776538"/>
          <p14:tracePt t="81822" x="3724275" y="2933700"/>
          <p14:tracePt t="81839" x="3762375" y="3095625"/>
          <p14:tracePt t="81856" x="3800475" y="3405188"/>
          <p14:tracePt t="81872" x="3800475" y="3529013"/>
          <p14:tracePt t="81889" x="3800475" y="3676650"/>
          <p14:tracePt t="81906" x="3800475" y="3871913"/>
          <p14:tracePt t="81922" x="3795713" y="4110038"/>
          <p14:tracePt t="81939" x="3786188" y="4329113"/>
          <p14:tracePt t="81956" x="3767138" y="4476750"/>
          <p14:tracePt t="81972" x="3752850" y="4557713"/>
          <p14:tracePt t="81989" x="3724275" y="4657725"/>
          <p14:tracePt t="82006" x="3709988" y="4729163"/>
          <p14:tracePt t="82022" x="3681413" y="4805363"/>
          <p14:tracePt t="82039" x="3657600" y="4833938"/>
          <p14:tracePt t="82056" x="3652838" y="4838700"/>
          <p14:tracePt t="82230" x="3643313" y="4843463"/>
          <p14:tracePt t="82237" x="3633788" y="4852988"/>
          <p14:tracePt t="82246" x="3629025" y="4852988"/>
          <p14:tracePt t="82256" x="3624263" y="4857750"/>
          <p14:tracePt t="82272" x="3624263" y="4862513"/>
          <p14:tracePt t="82289" x="3686175" y="4872038"/>
          <p14:tracePt t="82306" x="3929063" y="4881563"/>
          <p14:tracePt t="82322" x="4333875" y="4848225"/>
          <p14:tracePt t="82340" x="4976813" y="4772025"/>
          <p14:tracePt t="82356" x="5372100" y="4695825"/>
          <p14:tracePt t="82373" x="5643563" y="4624388"/>
          <p14:tracePt t="82389" x="5848350" y="4567238"/>
          <p14:tracePt t="82406" x="5991225" y="4529138"/>
          <p14:tracePt t="82422" x="6024563" y="4514850"/>
          <p14:tracePt t="82439" x="6048375" y="4514850"/>
          <p14:tracePt t="82456" x="6057900" y="4514850"/>
          <p14:tracePt t="82472" x="6062663" y="4519613"/>
          <p14:tracePt t="82679" x="5967413" y="4352925"/>
          <p14:tracePt t="82686" x="5857875" y="4114800"/>
          <p14:tracePt t="82693" x="5710238" y="3681413"/>
          <p14:tracePt t="82708" x="5500688" y="3086100"/>
          <p14:tracePt t="82726" x="5314950" y="2409825"/>
          <p14:tracePt t="82740" x="5229225" y="1985963"/>
          <p14:tracePt t="82756" x="5176838" y="1752600"/>
          <p14:tracePt t="82774" x="5157788" y="1652588"/>
          <p14:tracePt t="82789" x="5153025" y="1638300"/>
          <p14:tracePt t="82806" x="5153025" y="1628775"/>
          <p14:tracePt t="82822" x="5153025" y="1619250"/>
          <p14:tracePt t="82839" x="5153025" y="1614488"/>
          <p14:tracePt t="83046" x="5157788" y="1595438"/>
          <p14:tracePt t="83053" x="5172075" y="1557338"/>
          <p14:tracePt t="83060" x="5186363" y="1528763"/>
          <p14:tracePt t="83072" x="5200650" y="1490663"/>
          <p14:tracePt t="83089" x="5248275" y="1357313"/>
          <p14:tracePt t="83106" x="5262563" y="1309688"/>
          <p14:tracePt t="83122" x="5272088" y="1290638"/>
          <p14:tracePt t="83139" x="5272088" y="1281113"/>
          <p14:tracePt t="83156" x="5267325" y="1276350"/>
          <p14:tracePt t="83172" x="5219700" y="1285875"/>
          <p14:tracePt t="83189" x="5091113" y="1319213"/>
          <p14:tracePt t="83206" x="4872038" y="1381125"/>
          <p14:tracePt t="83222" x="4757738" y="1404938"/>
          <p14:tracePt t="83239" x="4638675" y="1419225"/>
          <p14:tracePt t="83256" x="4529138" y="1419225"/>
          <p14:tracePt t="83258" x="4481513" y="1419225"/>
          <p14:tracePt t="83273" x="4410075" y="1409700"/>
          <p14:tracePt t="83289" x="4352925" y="1385888"/>
          <p14:tracePt t="83306" x="4314825" y="1352550"/>
          <p14:tracePt t="83322" x="4291013" y="1304925"/>
          <p14:tracePt t="83339" x="4252913" y="1204913"/>
          <p14:tracePt t="83356" x="4257675" y="1133475"/>
          <p14:tracePt t="83372" x="4300538" y="995363"/>
          <p14:tracePt t="83390" x="4424363" y="800100"/>
          <p14:tracePt t="83405" x="4533900" y="723900"/>
          <p14:tracePt t="83422" x="4643438" y="685800"/>
          <p14:tracePt t="83439" x="4748213" y="704850"/>
          <p14:tracePt t="83456" x="4919663" y="814388"/>
          <p14:tracePt t="83472" x="4991100" y="876300"/>
          <p14:tracePt t="83489" x="5043488" y="957263"/>
          <p14:tracePt t="83505" x="5095875" y="1052513"/>
          <p14:tracePt t="83522" x="5110163" y="1223963"/>
          <p14:tracePt t="83539" x="5100638" y="1295400"/>
          <p14:tracePt t="83556" x="5062538" y="1362075"/>
          <p14:tracePt t="83573" x="4962525" y="1466850"/>
          <p14:tracePt t="83589" x="4881563" y="1547813"/>
          <p14:tracePt t="83606" x="4791075" y="1624013"/>
          <p14:tracePt t="83622" x="4710113" y="1662113"/>
          <p14:tracePt t="83639" x="4672013" y="1671638"/>
          <p14:tracePt t="83656" x="4662488" y="1676400"/>
          <p14:tracePt t="83672" x="4652963" y="1676400"/>
          <p14:tracePt t="83859" x="4624388" y="1843088"/>
          <p14:tracePt t="83867" x="4562475" y="2214563"/>
          <p14:tracePt t="83874" x="4514850" y="2566988"/>
          <p14:tracePt t="83889" x="4424363" y="3028950"/>
          <p14:tracePt t="83906" x="4333875" y="3495675"/>
          <p14:tracePt t="83923" x="4276725" y="3819525"/>
          <p14:tracePt t="83939" x="4238625" y="4038600"/>
          <p14:tracePt t="83956" x="4214813" y="4186238"/>
          <p14:tracePt t="83972" x="4214813" y="4257675"/>
          <p14:tracePt t="83989" x="4210050" y="4291013"/>
          <p14:tracePt t="84006" x="4195763" y="4324350"/>
          <p14:tracePt t="84022" x="4191000" y="4348163"/>
          <p14:tracePt t="84039" x="4167188" y="4386263"/>
          <p14:tracePt t="84056" x="4138613" y="4424363"/>
          <p14:tracePt t="84072" x="4090988" y="4476750"/>
          <p14:tracePt t="84089" x="4067175" y="4505325"/>
          <p14:tracePt t="84106" x="4043363" y="4529138"/>
          <p14:tracePt t="84122" x="4019550" y="4548188"/>
          <p14:tracePt t="84139" x="3981450" y="4572000"/>
          <p14:tracePt t="84155" x="3962400" y="4581525"/>
          <p14:tracePt t="84172" x="3924300" y="4600575"/>
          <p14:tracePt t="84189" x="3862388" y="4619625"/>
          <p14:tracePt t="84205" x="3810000" y="4633913"/>
          <p14:tracePt t="84222" x="3748088" y="4638675"/>
          <p14:tracePt t="84239" x="3700463" y="4643438"/>
          <p14:tracePt t="84255" x="3643313" y="4672013"/>
          <p14:tracePt t="84272" x="3605213" y="4681538"/>
          <p14:tracePt t="84289" x="3586163" y="4695825"/>
          <p14:tracePt t="84305" x="3576638" y="4700588"/>
          <p14:tracePt t="84322" x="3567113" y="4705350"/>
          <p14:tracePt t="84360" x="3581400" y="4700588"/>
          <p14:tracePt t="84372" x="3633788" y="4695825"/>
          <p14:tracePt t="84389" x="3890963" y="4657725"/>
          <p14:tracePt t="84406" x="4171950" y="4638675"/>
          <p14:tracePt t="84422" x="4433888" y="4629150"/>
          <p14:tracePt t="84439" x="4833938" y="4610100"/>
          <p14:tracePt t="84456" x="5010150" y="4600575"/>
          <p14:tracePt t="84472" x="5148263" y="4591050"/>
          <p14:tracePt t="84489" x="5238750" y="4586288"/>
          <p14:tracePt t="84505" x="5310188" y="4586288"/>
          <p14:tracePt t="84522" x="5324475" y="4586288"/>
          <p14:tracePt t="84539" x="5334000" y="4586288"/>
          <p14:tracePt t="84556" x="5343525" y="4586288"/>
          <p14:tracePt t="84572" x="5353050" y="4586288"/>
          <p14:tracePt t="84589" x="5357813" y="4586288"/>
          <p14:tracePt t="84697" x="5362575" y="4586288"/>
          <p14:tracePt t="85762" x="5348288" y="4610100"/>
          <p14:tracePt t="85768" x="5324475" y="4638675"/>
          <p14:tracePt t="85776" x="5314950" y="4667250"/>
          <p14:tracePt t="85789" x="5291138" y="4695825"/>
          <p14:tracePt t="85805" x="5257800" y="4757738"/>
          <p14:tracePt t="85822" x="5233988" y="4795838"/>
          <p14:tracePt t="85839" x="5205413" y="4872038"/>
          <p14:tracePt t="85872" x="5086350" y="5176838"/>
          <p14:tracePt t="85905" x="4933950" y="5595938"/>
          <p14:tracePt t="85922" x="4848225" y="5786438"/>
          <p14:tracePt t="85939" x="4805363" y="5905500"/>
          <p14:tracePt t="85957" x="4767263" y="6000750"/>
          <p14:tracePt t="85972" x="4743450" y="6086475"/>
          <p14:tracePt t="85989" x="4714875" y="6157913"/>
          <p14:tracePt t="86005" x="4710113" y="6186488"/>
          <p14:tracePt t="86022" x="4700588" y="6210300"/>
          <p14:tracePt t="86039" x="4691063" y="6229350"/>
          <p14:tracePt t="86055" x="4691063" y="6234113"/>
          <p14:tracePt t="86072" x="4691063" y="6238875"/>
          <p14:tracePt t="86089" x="4691063" y="624840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4488" y="332656"/>
            <a:ext cx="7200800" cy="63367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If_5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String message = "Java 8 !";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final char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aChar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message.toCharArray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final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StringBuilder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sb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StringBuilder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sb.append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aChar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" :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Character.isDigit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aChar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sb.append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("digit.");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if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Character.isLowerCase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aChar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sb.append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("lowercase.");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if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Character.isUpperCase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aChar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sb.append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("uppercase.");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if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Character.isWhitespace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aChar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sb.append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("whitespace.");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sb.append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("neither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alphanumeric nor whitespace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sb.toString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61963" algn="l"/>
                <a:tab pos="687388" algn="l"/>
              </a:tabLs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57056" y="2673494"/>
            <a:ext cx="4448944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J :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uppercase.</a:t>
            </a:r>
          </a:p>
          <a:p>
            <a:r>
              <a:rPr lang="en-US" altLang="ko-KR" sz="1600" dirty="0"/>
              <a:t>a :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lowercase.</a:t>
            </a:r>
          </a:p>
          <a:p>
            <a:r>
              <a:rPr lang="en-US" altLang="ko-KR" sz="1600" dirty="0"/>
              <a:t>v :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lowercase.</a:t>
            </a:r>
          </a:p>
          <a:p>
            <a:r>
              <a:rPr lang="en-US" altLang="ko-KR" sz="1600" dirty="0"/>
              <a:t>a :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lowercase.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: </a:t>
            </a:r>
            <a:r>
              <a:rPr lang="en-US" altLang="ko-KR" sz="1600" dirty="0"/>
              <a:t>whitespace.</a:t>
            </a:r>
          </a:p>
          <a:p>
            <a:r>
              <a:rPr lang="en-US" altLang="ko-KR" sz="1600" dirty="0"/>
              <a:t>8 :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digit.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 : </a:t>
            </a:r>
            <a:r>
              <a:rPr lang="en-US" altLang="ko-KR" sz="1600" dirty="0"/>
              <a:t>whitespace.</a:t>
            </a:r>
          </a:p>
          <a:p>
            <a:r>
              <a:rPr lang="en-US" altLang="ko-KR" sz="1600" dirty="0"/>
              <a:t>! </a:t>
            </a:r>
            <a:r>
              <a:rPr lang="en-US" altLang="ko-KR" sz="1600" dirty="0" smtClean="0"/>
              <a:t> : neither </a:t>
            </a:r>
            <a:r>
              <a:rPr lang="en-US" altLang="ko-KR" sz="1600" dirty="0"/>
              <a:t>alphanumeric nor whitespace.</a:t>
            </a:r>
          </a:p>
        </p:txBody>
      </p:sp>
    </p:spTree>
    <p:extLst>
      <p:ext uri="{BB962C8B-B14F-4D97-AF65-F5344CB8AC3E}">
        <p14:creationId xmlns:p14="http://schemas.microsoft.com/office/powerpoint/2010/main" val="6838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535"/>
    </mc:Choice>
    <mc:Fallback xmlns="">
      <p:transition spd="slow" advTm="18853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62" x="4648200" y="6138863"/>
          <p14:tracePt t="769" x="4538663" y="5795963"/>
          <p14:tracePt t="776" x="4405313" y="5343525"/>
          <p14:tracePt t="792" x="4176713" y="4491038"/>
          <p14:tracePt t="807" x="3967163" y="3705225"/>
          <p14:tracePt t="824" x="3805238" y="3095625"/>
          <p14:tracePt t="857" x="3567113" y="2338388"/>
          <p14:tracePt t="890" x="3443288" y="2138363"/>
          <p14:tracePt t="907" x="3414713" y="2100263"/>
          <p14:tracePt t="909" x="3405188" y="2081213"/>
          <p14:tracePt t="923" x="3386138" y="2062163"/>
          <p14:tracePt t="939" x="3381375" y="2057400"/>
          <p14:tracePt t="1144" x="3338513" y="2005013"/>
          <p14:tracePt t="1151" x="3271838" y="1895475"/>
          <p14:tracePt t="1158" x="3186113" y="1776413"/>
          <p14:tracePt t="1173" x="3038475" y="1585913"/>
          <p14:tracePt t="1190" x="2952750" y="1504950"/>
          <p14:tracePt t="1206" x="2895600" y="1443038"/>
          <p14:tracePt t="1223" x="2857500" y="1419225"/>
          <p14:tracePt t="1240" x="2814638" y="1400175"/>
          <p14:tracePt t="1256" x="2800350" y="1395413"/>
          <p14:tracePt t="1273" x="2790825" y="1395413"/>
          <p14:tracePt t="1290" x="2781300" y="1395413"/>
          <p14:tracePt t="1306" x="2776538" y="1395413"/>
          <p14:tracePt t="1323" x="2767013" y="1395413"/>
          <p14:tracePt t="1356" x="2747963" y="1395413"/>
          <p14:tracePt t="1373" x="2724150" y="1404938"/>
          <p14:tracePt t="1390" x="2686050" y="1414463"/>
          <p14:tracePt t="1406" x="2657475" y="1428750"/>
          <p14:tracePt t="1407" x="2638425" y="1438275"/>
          <p14:tracePt t="1423" x="2609850" y="1452563"/>
          <p14:tracePt t="1440" x="2595563" y="1462088"/>
          <p14:tracePt t="1456" x="2576513" y="1471613"/>
          <p14:tracePt t="1473" x="2566988" y="1481138"/>
          <p14:tracePt t="1490" x="2562225" y="1481138"/>
          <p14:tracePt t="1506" x="2552700" y="1481138"/>
          <p14:tracePt t="1523" x="2543175" y="1481138"/>
          <p14:tracePt t="1539" x="2524125" y="1504950"/>
          <p14:tracePt t="1556" x="2486025" y="1514475"/>
          <p14:tracePt t="1573" x="2447925" y="1538288"/>
          <p14:tracePt t="1590" x="2405063" y="1562100"/>
          <p14:tracePt t="1606" x="2343150" y="1590675"/>
          <p14:tracePt t="1623" x="2300288" y="1604963"/>
          <p14:tracePt t="1640" x="2266950" y="1619250"/>
          <p14:tracePt t="1657" x="2219325" y="1647825"/>
          <p14:tracePt t="1673" x="2190750" y="1662113"/>
          <p14:tracePt t="1690" x="2152650" y="1676400"/>
          <p14:tracePt t="1706" x="2114550" y="1681163"/>
          <p14:tracePt t="1723" x="2071688" y="1695450"/>
          <p14:tracePt t="1739" x="2033588" y="1700213"/>
          <p14:tracePt t="1756" x="2005013" y="1709738"/>
          <p14:tracePt t="1773" x="1976438" y="1709738"/>
          <p14:tracePt t="1789" x="1928813" y="1709738"/>
          <p14:tracePt t="1806" x="1909763" y="1709738"/>
          <p14:tracePt t="1823" x="1885950" y="1709738"/>
          <p14:tracePt t="1840" x="1871663" y="1709738"/>
          <p14:tracePt t="1856" x="1866900" y="1709738"/>
          <p14:tracePt t="2126" x="1843088" y="1709738"/>
          <p14:tracePt t="2134" x="1819275" y="1709738"/>
          <p14:tracePt t="2142" x="1795463" y="1709738"/>
          <p14:tracePt t="2156" x="1752600" y="1709738"/>
          <p14:tracePt t="2173" x="1724025" y="1709738"/>
          <p14:tracePt t="2190" x="1695450" y="1709738"/>
          <p14:tracePt t="2206" x="1676400" y="1709738"/>
          <p14:tracePt t="2240" x="1628775" y="1709738"/>
          <p14:tracePt t="2273" x="1576388" y="1709738"/>
          <p14:tracePt t="2290" x="1557338" y="1709738"/>
          <p14:tracePt t="2306" x="1543050" y="1709738"/>
          <p14:tracePt t="2323" x="1528763" y="1719263"/>
          <p14:tracePt t="2340" x="1504950" y="1728788"/>
          <p14:tracePt t="2356" x="1481138" y="1733550"/>
          <p14:tracePt t="2373" x="1452563" y="1743075"/>
          <p14:tracePt t="2389" x="1423988" y="1752600"/>
          <p14:tracePt t="2406" x="1366838" y="1762125"/>
          <p14:tracePt t="2423" x="1333500" y="1766888"/>
          <p14:tracePt t="2439" x="1295400" y="1776413"/>
          <p14:tracePt t="2456" x="1233488" y="1771650"/>
          <p14:tracePt t="2473" x="1190625" y="1766888"/>
          <p14:tracePt t="2489" x="1152525" y="1762125"/>
          <p14:tracePt t="2506" x="1123950" y="1747838"/>
          <p14:tracePt t="2523" x="1100138" y="1738313"/>
          <p14:tracePt t="2539" x="1085850" y="1738313"/>
          <p14:tracePt t="2556" x="1076325" y="1738313"/>
          <p14:tracePt t="2573" x="1071563" y="1738313"/>
          <p14:tracePt t="2590" x="1052513" y="1738313"/>
          <p14:tracePt t="2606" x="1038225" y="1733550"/>
          <p14:tracePt t="2623" x="1023938" y="1733550"/>
          <p14:tracePt t="2640" x="1009650" y="1733550"/>
          <p14:tracePt t="2656" x="1000125" y="1733550"/>
          <p14:tracePt t="2673" x="990600" y="1733550"/>
          <p14:tracePt t="2689" x="990600" y="1728788"/>
          <p14:tracePt t="2706" x="1004888" y="1714500"/>
          <p14:tracePt t="2723" x="1071563" y="1666875"/>
          <p14:tracePt t="2739" x="1171575" y="1619250"/>
          <p14:tracePt t="2756" x="1262063" y="1571625"/>
          <p14:tracePt t="2773" x="1395413" y="1514475"/>
          <p14:tracePt t="2789" x="1481138" y="1490663"/>
          <p14:tracePt t="2806" x="1562100" y="1471613"/>
          <p14:tracePt t="2823" x="1633538" y="1452563"/>
          <p14:tracePt t="2839" x="1704975" y="1438275"/>
          <p14:tracePt t="2856" x="1747838" y="1423988"/>
          <p14:tracePt t="2873" x="1800225" y="1404938"/>
          <p14:tracePt t="2890" x="1871663" y="1376363"/>
          <p14:tracePt t="2906" x="1914525" y="1366838"/>
          <p14:tracePt t="2923" x="1947863" y="1352550"/>
          <p14:tracePt t="2939" x="1962150" y="1347788"/>
          <p14:tracePt t="2956" x="1976438" y="1328738"/>
          <p14:tracePt t="2973" x="1990725" y="1304925"/>
          <p14:tracePt t="2990" x="2014538" y="1262063"/>
          <p14:tracePt t="3006" x="2028825" y="1176338"/>
          <p14:tracePt t="3023" x="2043113" y="1038225"/>
          <p14:tracePt t="3040" x="2043113" y="971550"/>
          <p14:tracePt t="3056" x="2043113" y="900113"/>
          <p14:tracePt t="3073" x="2057400" y="833438"/>
          <p14:tracePt t="3089" x="2062163" y="804863"/>
          <p14:tracePt t="3106" x="2066925" y="781050"/>
          <p14:tracePt t="3123" x="2076450" y="776288"/>
          <p14:tracePt t="3139" x="2095500" y="771525"/>
          <p14:tracePt t="3156" x="2114550" y="771525"/>
          <p14:tracePt t="3173" x="2124075" y="776288"/>
          <p14:tracePt t="3189" x="2128838" y="785813"/>
          <p14:tracePt t="3206" x="2133600" y="795338"/>
          <p14:tracePt t="3223" x="2133600" y="804863"/>
          <p14:tracePt t="3239" x="2124075" y="819150"/>
          <p14:tracePt t="3256" x="2100263" y="852488"/>
          <p14:tracePt t="3273" x="1962150" y="966788"/>
          <p14:tracePt t="3289" x="1843088" y="1023938"/>
          <p14:tracePt t="3306" x="1743075" y="1076325"/>
          <p14:tracePt t="3323" x="1609725" y="1123950"/>
          <p14:tracePt t="3339" x="1566863" y="1143000"/>
          <p14:tracePt t="3356" x="1528763" y="1152525"/>
          <p14:tracePt t="3373" x="1514475" y="1166813"/>
          <p14:tracePt t="3389" x="1495425" y="1185863"/>
          <p14:tracePt t="3406" x="1490663" y="1200150"/>
          <p14:tracePt t="3423" x="1485900" y="1209675"/>
          <p14:tracePt t="3440" x="1476375" y="1238250"/>
          <p14:tracePt t="3456" x="1462088" y="1304925"/>
          <p14:tracePt t="3473" x="1443038" y="1357313"/>
          <p14:tracePt t="3489" x="1414463" y="1414463"/>
          <p14:tracePt t="3506" x="1362075" y="1490663"/>
          <p14:tracePt t="3523" x="1328738" y="1519238"/>
          <p14:tracePt t="3539" x="1281113" y="1562100"/>
          <p14:tracePt t="3556" x="1228725" y="1590675"/>
          <p14:tracePt t="3573" x="1152525" y="1614488"/>
          <p14:tracePt t="3589" x="1109663" y="1628775"/>
          <p14:tracePt t="3606" x="1081088" y="1633538"/>
          <p14:tracePt t="3623" x="1057275" y="1647825"/>
          <p14:tracePt t="3639" x="1033463" y="1652588"/>
          <p14:tracePt t="3656" x="1028700" y="1652588"/>
          <p14:tracePt t="3673" x="1019175" y="1652588"/>
          <p14:tracePt t="3690" x="1009650" y="1652588"/>
          <p14:tracePt t="3706" x="1004888" y="1652588"/>
          <p14:tracePt t="3723" x="1000125" y="1652588"/>
          <p14:tracePt t="3815" x="995363" y="1652588"/>
          <p14:tracePt t="3822" x="990600" y="1657350"/>
          <p14:tracePt t="3837" x="985838" y="1662113"/>
          <p14:tracePt t="3844" x="981075" y="1666875"/>
          <p14:tracePt t="3856" x="971550" y="1671638"/>
          <p14:tracePt t="3873" x="947738" y="1690688"/>
          <p14:tracePt t="3889" x="909638" y="1724025"/>
          <p14:tracePt t="3906" x="895350" y="1743075"/>
          <p14:tracePt t="3923" x="876300" y="1752600"/>
          <p14:tracePt t="3939" x="871538" y="1762125"/>
          <p14:tracePt t="3956" x="866775" y="1766888"/>
          <p14:tracePt t="3973" x="862013" y="1766888"/>
          <p14:tracePt t="3989" x="852488" y="1771650"/>
          <p14:tracePt t="4023" x="847725" y="1771650"/>
          <p14:tracePt t="4615" x="852488" y="1752600"/>
          <p14:tracePt t="4622" x="866775" y="1724025"/>
          <p14:tracePt t="4630" x="881063" y="1695450"/>
          <p14:tracePt t="4639" x="895350" y="1666875"/>
          <p14:tracePt t="4656" x="919163" y="1638300"/>
          <p14:tracePt t="4673" x="928688" y="1624013"/>
          <p14:tracePt t="4706" x="957263" y="1595438"/>
          <p14:tracePt t="4740" x="985838" y="1581150"/>
          <p14:tracePt t="4756" x="1000125" y="1581150"/>
          <p14:tracePt t="4773" x="1009650" y="1581150"/>
          <p14:tracePt t="4789" x="1014413" y="1581150"/>
          <p14:tracePt t="4806" x="1019175" y="1581150"/>
          <p14:tracePt t="4823" x="1019175" y="1585913"/>
          <p14:tracePt t="4839" x="1019175" y="1600200"/>
          <p14:tracePt t="4856" x="1009650" y="1633538"/>
          <p14:tracePt t="4873" x="966788" y="1685925"/>
          <p14:tracePt t="4889" x="928688" y="1719263"/>
          <p14:tracePt t="4906" x="885825" y="1738313"/>
          <p14:tracePt t="4908" x="847725" y="1747838"/>
          <p14:tracePt t="4924" x="804863" y="1743075"/>
          <p14:tracePt t="4940" x="752475" y="1724025"/>
          <p14:tracePt t="4956" x="714375" y="1700213"/>
          <p14:tracePt t="4973" x="681038" y="1662113"/>
          <p14:tracePt t="4989" x="652463" y="1633538"/>
          <p14:tracePt t="5006" x="642938" y="1624013"/>
          <p14:tracePt t="5023" x="633413" y="1619250"/>
          <p14:tracePt t="5039" x="628650" y="1609725"/>
          <p14:tracePt t="5057" x="623888" y="1604963"/>
          <p14:tracePt t="5089" x="623888" y="1600200"/>
          <p14:tracePt t="5106" x="628650" y="1590675"/>
          <p14:tracePt t="5122" x="642938" y="1585913"/>
          <p14:tracePt t="5139" x="676275" y="1576388"/>
          <p14:tracePt t="5156" x="709613" y="1576388"/>
          <p14:tracePt t="5173" x="728663" y="1576388"/>
          <p14:tracePt t="5189" x="738188" y="1576388"/>
          <p14:tracePt t="5206" x="742950" y="1576388"/>
          <p14:tracePt t="5223" x="747713" y="1576388"/>
          <p14:tracePt t="5239" x="762000" y="1576388"/>
          <p14:tracePt t="5256" x="776288" y="1576388"/>
          <p14:tracePt t="5272" x="785813" y="1576388"/>
          <p14:tracePt t="5289" x="795338" y="1576388"/>
          <p14:tracePt t="5306" x="814388" y="1585913"/>
          <p14:tracePt t="5322" x="823913" y="1590675"/>
          <p14:tracePt t="5339" x="828675" y="1590675"/>
          <p14:tracePt t="5356" x="833438" y="1590675"/>
          <p14:tracePt t="5372" x="842963" y="1600200"/>
          <p14:tracePt t="5389" x="852488" y="1624013"/>
          <p14:tracePt t="5406" x="852488" y="1652588"/>
          <p14:tracePt t="5408" x="852488" y="1671638"/>
          <p14:tracePt t="5422" x="852488" y="1690688"/>
          <p14:tracePt t="5439" x="852488" y="1700213"/>
          <p14:tracePt t="5456" x="852488" y="1709738"/>
          <p14:tracePt t="5472" x="852488" y="1714500"/>
          <p14:tracePt t="5761" x="914400" y="1704975"/>
          <p14:tracePt t="5767" x="990600" y="1690688"/>
          <p14:tracePt t="5774" x="1071563" y="1671638"/>
          <p14:tracePt t="5789" x="1228725" y="1633538"/>
          <p14:tracePt t="5806" x="1419225" y="1619250"/>
          <p14:tracePt t="5823" x="1595438" y="1619250"/>
          <p14:tracePt t="5839" x="1776413" y="1647825"/>
          <p14:tracePt t="5856" x="2071688" y="1724025"/>
          <p14:tracePt t="5872" x="2209800" y="1757363"/>
          <p14:tracePt t="5889" x="2324100" y="1776413"/>
          <p14:tracePt t="5906" x="2471738" y="1781175"/>
          <p14:tracePt t="5922" x="2552700" y="1781175"/>
          <p14:tracePt t="5939" x="2614613" y="1766888"/>
          <p14:tracePt t="5956" x="2667000" y="1757363"/>
          <p14:tracePt t="5972" x="2743200" y="1747838"/>
          <p14:tracePt t="5989" x="2786063" y="1747838"/>
          <p14:tracePt t="6006" x="2819400" y="1747838"/>
          <p14:tracePt t="6024" x="2843213" y="1747838"/>
          <p14:tracePt t="6039" x="2847975" y="1747838"/>
          <p14:tracePt t="6216" x="2943225" y="1733550"/>
          <p14:tracePt t="6225" x="3043238" y="1704975"/>
          <p14:tracePt t="6239" x="3233738" y="1666875"/>
          <p14:tracePt t="6256" x="3448050" y="1638300"/>
          <p14:tracePt t="6273" x="3681413" y="1652588"/>
          <p14:tracePt t="6289" x="3819525" y="1685925"/>
          <p14:tracePt t="6306" x="3948113" y="1719263"/>
          <p14:tracePt t="6323" x="4038600" y="1738313"/>
          <p14:tracePt t="6339" x="4152900" y="1766888"/>
          <p14:tracePt t="6356" x="4200525" y="1771650"/>
          <p14:tracePt t="6372" x="4271963" y="1771650"/>
          <p14:tracePt t="6389" x="4362450" y="1771650"/>
          <p14:tracePt t="6406" x="4495800" y="1771650"/>
          <p14:tracePt t="6422" x="4576763" y="1781175"/>
          <p14:tracePt t="6439" x="4648200" y="1795463"/>
          <p14:tracePt t="6456" x="4710113" y="1800225"/>
          <p14:tracePt t="6472" x="4805363" y="1814513"/>
          <p14:tracePt t="6489" x="4876800" y="1824038"/>
          <p14:tracePt t="6506" x="4943475" y="1824038"/>
          <p14:tracePt t="6523" x="5038725" y="1828800"/>
          <p14:tracePt t="6539" x="5091113" y="1828800"/>
          <p14:tracePt t="6556" x="5138738" y="1828800"/>
          <p14:tracePt t="6572" x="5176838" y="1828800"/>
          <p14:tracePt t="6589" x="5224463" y="1824038"/>
          <p14:tracePt t="6606" x="5243513" y="1819275"/>
          <p14:tracePt t="6623" x="5267325" y="1809750"/>
          <p14:tracePt t="6639" x="5286375" y="1804988"/>
          <p14:tracePt t="6656" x="5310188" y="1804988"/>
          <p14:tracePt t="6673" x="5314950" y="1804988"/>
          <p14:tracePt t="6689" x="5319713" y="1804988"/>
          <p14:tracePt t="6706" x="5319713" y="1800225"/>
          <p14:tracePt t="6722" x="5272088" y="1766888"/>
          <p14:tracePt t="6739" x="5133975" y="1695450"/>
          <p14:tracePt t="6756" x="4810125" y="1547813"/>
          <p14:tracePt t="6773" x="4257675" y="1376363"/>
          <p14:tracePt t="6789" x="3943350" y="1300163"/>
          <p14:tracePt t="6806" x="3743325" y="1262063"/>
          <p14:tracePt t="6823" x="3529013" y="1243013"/>
          <p14:tracePt t="6839" x="3305175" y="1247775"/>
          <p14:tracePt t="6856" x="3214688" y="1257300"/>
          <p14:tracePt t="6872" x="3119438" y="1271588"/>
          <p14:tracePt t="6889" x="3019425" y="1271588"/>
          <p14:tracePt t="6906" x="2886075" y="1271588"/>
          <p14:tracePt t="6923" x="2814638" y="1271588"/>
          <p14:tracePt t="6939" x="2767013" y="1271588"/>
          <p14:tracePt t="6956" x="2695575" y="1271588"/>
          <p14:tracePt t="6972" x="2647950" y="1271588"/>
          <p14:tracePt t="6989" x="2605088" y="1271588"/>
          <p14:tracePt t="7006" x="2562225" y="1271588"/>
          <p14:tracePt t="7022" x="2509838" y="1271588"/>
          <p14:tracePt t="7039" x="2486025" y="1271588"/>
          <p14:tracePt t="7056" x="2476500" y="1271588"/>
          <p14:tracePt t="7072" x="2457450" y="1271588"/>
          <p14:tracePt t="7089" x="2428875" y="1281113"/>
          <p14:tracePt t="7106" x="2414588" y="1285875"/>
          <p14:tracePt t="7123" x="2395538" y="1295400"/>
          <p14:tracePt t="7139" x="2366963" y="1304925"/>
          <p14:tracePt t="7156" x="2352675" y="1309688"/>
          <p14:tracePt t="7172" x="2338388" y="1314450"/>
          <p14:tracePt t="7189" x="2314575" y="1314450"/>
          <p14:tracePt t="7206" x="2276475" y="1314450"/>
          <p14:tracePt t="7222" x="2238375" y="1319213"/>
          <p14:tracePt t="7239" x="2205038" y="1328738"/>
          <p14:tracePt t="7256" x="2166938" y="1333500"/>
          <p14:tracePt t="7272" x="2128838" y="1333500"/>
          <p14:tracePt t="7289" x="2114550" y="1333500"/>
          <p14:tracePt t="7306" x="2100263" y="1333500"/>
          <p14:tracePt t="7323" x="2095500" y="1333500"/>
          <p14:tracePt t="7339" x="2085975" y="1333500"/>
          <p14:tracePt t="7412" x="2090738" y="1333500"/>
          <p14:tracePt t="7419" x="2100263" y="1333500"/>
          <p14:tracePt t="7426" x="2119313" y="1333500"/>
          <p14:tracePt t="7439" x="2152650" y="1333500"/>
          <p14:tracePt t="7456" x="2266950" y="1333500"/>
          <p14:tracePt t="7472" x="2324100" y="1333500"/>
          <p14:tracePt t="7489" x="2386013" y="1319213"/>
          <p14:tracePt t="7506" x="2457450" y="1309688"/>
          <p14:tracePt t="7522" x="2538413" y="1300163"/>
          <p14:tracePt t="7539" x="2600325" y="1290638"/>
          <p14:tracePt t="7556" x="2652713" y="1276350"/>
          <p14:tracePt t="7573" x="2714625" y="1276350"/>
          <p14:tracePt t="7589" x="2747963" y="1266825"/>
          <p14:tracePt t="7606" x="2776538" y="1262063"/>
          <p14:tracePt t="7622" x="2814638" y="1252538"/>
          <p14:tracePt t="7640" x="2862263" y="1238250"/>
          <p14:tracePt t="7656" x="2890838" y="1228725"/>
          <p14:tracePt t="7672" x="2905125" y="1219200"/>
          <p14:tracePt t="7689" x="2909888" y="1214438"/>
          <p14:tracePt t="7706" x="2919413" y="1209675"/>
          <p14:tracePt t="7722" x="2919413" y="1204913"/>
          <p14:tracePt t="7739" x="2919413" y="1200150"/>
          <p14:tracePt t="7756" x="2909888" y="1176338"/>
          <p14:tracePt t="7772" x="2881313" y="1152525"/>
          <p14:tracePt t="7789" x="2833688" y="1123950"/>
          <p14:tracePt t="7806" x="2757488" y="1095375"/>
          <p14:tracePt t="7822" x="2628900" y="1062038"/>
          <p14:tracePt t="7839" x="2571750" y="1062038"/>
          <p14:tracePt t="7856" x="2509838" y="1062038"/>
          <p14:tracePt t="7872" x="2476500" y="1062038"/>
          <p14:tracePt t="7889" x="2433638" y="1071563"/>
          <p14:tracePt t="7906" x="2400300" y="1076325"/>
          <p14:tracePt t="7923" x="2357438" y="1081088"/>
          <p14:tracePt t="7940" x="2286000" y="1109663"/>
          <p14:tracePt t="7956" x="2238375" y="1128713"/>
          <p14:tracePt t="7973" x="2195513" y="1147763"/>
          <p14:tracePt t="7989" x="2162175" y="1171575"/>
          <p14:tracePt t="8006" x="2124075" y="1190625"/>
          <p14:tracePt t="8022" x="2100263" y="1204913"/>
          <p14:tracePt t="8039" x="2085975" y="1219200"/>
          <p14:tracePt t="8056" x="2076450" y="1223963"/>
          <p14:tracePt t="8072" x="2066925" y="1233488"/>
          <p14:tracePt t="8089" x="2062163" y="1233488"/>
          <p14:tracePt t="8106" x="2057400" y="1233488"/>
          <p14:tracePt t="8139" x="2057400" y="1238250"/>
          <p14:tracePt t="8160" x="2057400" y="1243013"/>
          <p14:tracePt t="8198" x="2057400" y="1247775"/>
          <p14:tracePt t="8204" x="2062163" y="1252538"/>
          <p14:tracePt t="8212" x="2066925" y="1252538"/>
          <p14:tracePt t="8222" x="2071688" y="1257300"/>
          <p14:tracePt t="8239" x="2085975" y="1257300"/>
          <p14:tracePt t="8256" x="2100263" y="1257300"/>
          <p14:tracePt t="8272" x="2109788" y="1257300"/>
          <p14:tracePt t="8289" x="2114550" y="1257300"/>
          <p14:tracePt t="8306" x="2119313" y="1257300"/>
          <p14:tracePt t="8344" x="2124075" y="1257300"/>
          <p14:tracePt t="8356" x="2128838" y="1262063"/>
          <p14:tracePt t="8372" x="2176463" y="1271588"/>
          <p14:tracePt t="8389" x="2224088" y="1276350"/>
          <p14:tracePt t="8406" x="2266950" y="1276350"/>
          <p14:tracePt t="8422" x="2309813" y="1276350"/>
          <p14:tracePt t="8439" x="2386013" y="1276350"/>
          <p14:tracePt t="8456" x="2438400" y="1276350"/>
          <p14:tracePt t="8472" x="2514600" y="1276350"/>
          <p14:tracePt t="8489" x="2576513" y="1262063"/>
          <p14:tracePt t="8506" x="2657475" y="1252538"/>
          <p14:tracePt t="8522" x="2690813" y="1243013"/>
          <p14:tracePt t="8539" x="2719388" y="1238250"/>
          <p14:tracePt t="8556" x="2733675" y="1228725"/>
          <p14:tracePt t="8572" x="2738438" y="1228725"/>
          <p14:tracePt t="8589" x="2747963" y="1228725"/>
          <p14:tracePt t="8689" x="2752725" y="1228725"/>
          <p14:tracePt t="8696" x="2757488" y="1228725"/>
          <p14:tracePt t="8706" x="2762250" y="1228725"/>
          <p14:tracePt t="8722" x="2790825" y="1228725"/>
          <p14:tracePt t="8739" x="2895600" y="1233488"/>
          <p14:tracePt t="8756" x="3000375" y="1238250"/>
          <p14:tracePt t="8772" x="3090863" y="1257300"/>
          <p14:tracePt t="8789" x="3219450" y="1262063"/>
          <p14:tracePt t="8806" x="3400425" y="1281113"/>
          <p14:tracePt t="8822" x="3481388" y="1290638"/>
          <p14:tracePt t="8839" x="3543300" y="1295400"/>
          <p14:tracePt t="8856" x="3586163" y="1300163"/>
          <p14:tracePt t="8872" x="3629025" y="1300163"/>
          <p14:tracePt t="8889" x="3638550" y="1300163"/>
          <p14:tracePt t="8906" x="3648075" y="1300163"/>
          <p14:tracePt t="8923" x="3657600" y="1300163"/>
          <p14:tracePt t="8939" x="3662363" y="1300163"/>
          <p14:tracePt t="9349" x="3671888" y="1300163"/>
          <p14:tracePt t="9357" x="3686175" y="1300163"/>
          <p14:tracePt t="9363" x="3695700" y="1300163"/>
          <p14:tracePt t="9372" x="3705225" y="1300163"/>
          <p14:tracePt t="9389" x="3714750" y="1300163"/>
          <p14:tracePt t="9406" x="3729038" y="1300163"/>
          <p14:tracePt t="9408" x="3733800" y="1300163"/>
          <p14:tracePt t="9422" x="3748088" y="1300163"/>
          <p14:tracePt t="9455" x="3790950" y="1309688"/>
          <p14:tracePt t="9489" x="3848100" y="1309688"/>
          <p14:tracePt t="9506" x="3862388" y="1309688"/>
          <p14:tracePt t="9522" x="3881438" y="1309688"/>
          <p14:tracePt t="9539" x="3905250" y="1309688"/>
          <p14:tracePt t="9555" x="3943350" y="1309688"/>
          <p14:tracePt t="9572" x="3976688" y="1309688"/>
          <p14:tracePt t="9589" x="4014788" y="1309688"/>
          <p14:tracePt t="9606" x="4076700" y="1309688"/>
          <p14:tracePt t="9622" x="4119563" y="1314450"/>
          <p14:tracePt t="9639" x="4162425" y="1319213"/>
          <p14:tracePt t="9656" x="4195763" y="1328738"/>
          <p14:tracePt t="9672" x="4238625" y="1328738"/>
          <p14:tracePt t="9689" x="4257675" y="1328738"/>
          <p14:tracePt t="9706" x="4281488" y="1328738"/>
          <p14:tracePt t="9722" x="4295775" y="1328738"/>
          <p14:tracePt t="9739" x="4324350" y="1328738"/>
          <p14:tracePt t="9756" x="4333875" y="1328738"/>
          <p14:tracePt t="9772" x="4348163" y="1328738"/>
          <p14:tracePt t="9789" x="4357688" y="1328738"/>
          <p14:tracePt t="9806" x="4362450" y="1328738"/>
          <p14:tracePt t="9822" x="4367213" y="1328738"/>
          <p14:tracePt t="10047" x="4281488" y="1328738"/>
          <p14:tracePt t="10054" x="4171950" y="1323975"/>
          <p14:tracePt t="10061" x="4081463" y="1323975"/>
          <p14:tracePt t="10072" x="3995738" y="1323975"/>
          <p14:tracePt t="10089" x="3805238" y="1323975"/>
          <p14:tracePt t="10105" x="3595688" y="1323975"/>
          <p14:tracePt t="10122" x="3505200" y="1323975"/>
          <p14:tracePt t="10139" x="3414713" y="1323975"/>
          <p14:tracePt t="10156" x="3276600" y="1333500"/>
          <p14:tracePt t="10172" x="3181350" y="1347788"/>
          <p14:tracePt t="10189" x="3109913" y="1357313"/>
          <p14:tracePt t="10206" x="3043238" y="1362075"/>
          <p14:tracePt t="10222" x="2943225" y="1376363"/>
          <p14:tracePt t="10239" x="2881313" y="1390650"/>
          <p14:tracePt t="10256" x="2838450" y="1390650"/>
          <p14:tracePt t="10272" x="2819400" y="1390650"/>
          <p14:tracePt t="10289" x="2800350" y="1390650"/>
          <p14:tracePt t="10305" x="2790825" y="1390650"/>
          <p14:tracePt t="10322" x="2786063" y="1390650"/>
          <p14:tracePt t="10339" x="2781300" y="1390650"/>
          <p14:tracePt t="10356" x="2771775" y="1390650"/>
          <p14:tracePt t="10465" x="2776538" y="1390650"/>
          <p14:tracePt t="10473" x="2786063" y="1385888"/>
          <p14:tracePt t="10479" x="2809875" y="1385888"/>
          <p14:tracePt t="10489" x="2828925" y="1371600"/>
          <p14:tracePt t="10506" x="2924175" y="1347788"/>
          <p14:tracePt t="10522" x="3138488" y="1300163"/>
          <p14:tracePt t="10539" x="3448050" y="1266825"/>
          <p14:tracePt t="10556" x="3648075" y="1266825"/>
          <p14:tracePt t="10572" x="3824288" y="1266825"/>
          <p14:tracePt t="10589" x="3976688" y="1276350"/>
          <p14:tracePt t="10605" x="4048125" y="1290638"/>
          <p14:tracePt t="10622" x="4129088" y="1290638"/>
          <p14:tracePt t="10639" x="4210050" y="1314450"/>
          <p14:tracePt t="10655" x="4305300" y="1352550"/>
          <p14:tracePt t="10672" x="4381500" y="1385888"/>
          <p14:tracePt t="10689" x="4443413" y="1423988"/>
          <p14:tracePt t="10706" x="4519613" y="1452563"/>
          <p14:tracePt t="10722" x="4600575" y="1481138"/>
          <p14:tracePt t="10739" x="4638675" y="1490663"/>
          <p14:tracePt t="10756" x="4681538" y="1504950"/>
          <p14:tracePt t="10773" x="4724400" y="1524000"/>
          <p14:tracePt t="10789" x="4743450" y="1543050"/>
          <p14:tracePt t="10806" x="4767263" y="1552575"/>
          <p14:tracePt t="10822" x="4776788" y="1557338"/>
          <p14:tracePt t="10839" x="4786313" y="1566863"/>
          <p14:tracePt t="10856" x="4795838" y="1571625"/>
          <p14:tracePt t="10919" x="4795838" y="1576388"/>
          <p14:tracePt t="10928" x="4795838" y="1581150"/>
          <p14:tracePt t="10939" x="4795838" y="1585913"/>
          <p14:tracePt t="10956" x="4786313" y="1604963"/>
          <p14:tracePt t="10972" x="4757738" y="1624013"/>
          <p14:tracePt t="10989" x="4719638" y="1643063"/>
          <p14:tracePt t="11006" x="4681538" y="1662113"/>
          <p14:tracePt t="11022" x="4643438" y="1671638"/>
          <p14:tracePt t="11039" x="4619625" y="1681163"/>
          <p14:tracePt t="11056" x="4605338" y="1681163"/>
          <p14:tracePt t="11074" x="4591050" y="1681163"/>
          <p14:tracePt t="11089" x="4562475" y="1681163"/>
          <p14:tracePt t="11105" x="4548188" y="1681163"/>
          <p14:tracePt t="11122" x="4533900" y="1681163"/>
          <p14:tracePt t="11139" x="4514850" y="1681163"/>
          <p14:tracePt t="11155" x="4505325" y="1681163"/>
          <p14:tracePt t="11172" x="4500563" y="1681163"/>
          <p14:tracePt t="11189" x="4495800" y="1681163"/>
          <p14:tracePt t="11206" x="4486275" y="1681163"/>
          <p14:tracePt t="11735" x="4491038" y="1681163"/>
          <p14:tracePt t="11742" x="4505325" y="1681163"/>
          <p14:tracePt t="11756" x="4548188" y="1676400"/>
          <p14:tracePt t="11772" x="4614863" y="1662113"/>
          <p14:tracePt t="11789" x="4676775" y="1657350"/>
          <p14:tracePt t="11806" x="4719638" y="1647825"/>
          <p14:tracePt t="11839" x="4833938" y="1638300"/>
          <p14:tracePt t="11872" x="4933950" y="1638300"/>
          <p14:tracePt t="11889" x="4991100" y="1638300"/>
          <p14:tracePt t="11905" x="5033963" y="1638300"/>
          <p14:tracePt t="11922" x="5076825" y="1638300"/>
          <p14:tracePt t="11940" x="5124450" y="1638300"/>
          <p14:tracePt t="11955" x="5157788" y="1638300"/>
          <p14:tracePt t="11972" x="5205413" y="1628775"/>
          <p14:tracePt t="11989" x="5253038" y="1628775"/>
          <p14:tracePt t="12006" x="5353050" y="1628775"/>
          <p14:tracePt t="12022" x="5405438" y="1628775"/>
          <p14:tracePt t="12039" x="5453063" y="1628775"/>
          <p14:tracePt t="12055" x="5481638" y="1628775"/>
          <p14:tracePt t="12072" x="5519738" y="1628775"/>
          <p14:tracePt t="12089" x="5543550" y="1624013"/>
          <p14:tracePt t="12105" x="5562600" y="1624013"/>
          <p14:tracePt t="12122" x="5586413" y="1619250"/>
          <p14:tracePt t="12139" x="5619750" y="1614488"/>
          <p14:tracePt t="12155" x="5638800" y="1614488"/>
          <p14:tracePt t="12172" x="5648325" y="1609725"/>
          <p14:tracePt t="12189" x="5667375" y="1604963"/>
          <p14:tracePt t="12205" x="5676900" y="1600200"/>
          <p14:tracePt t="12222" x="5681663" y="1600200"/>
          <p14:tracePt t="12239" x="5686425" y="1600200"/>
          <p14:tracePt t="12272" x="5686425" y="1595438"/>
          <p14:tracePt t="12289" x="5681663" y="1581150"/>
          <p14:tracePt t="12305" x="5648325" y="1543050"/>
          <p14:tracePt t="12322" x="5595938" y="1485900"/>
          <p14:tracePt t="12339" x="5562600" y="1452563"/>
          <p14:tracePt t="12356" x="5514975" y="1414463"/>
          <p14:tracePt t="12372" x="5453063" y="1371600"/>
          <p14:tracePt t="12389" x="5400675" y="1362075"/>
          <p14:tracePt t="12405" x="5348288" y="1343025"/>
          <p14:tracePt t="12422" x="5295900" y="1328738"/>
          <p14:tracePt t="12439" x="5219700" y="1323975"/>
          <p14:tracePt t="12455" x="5176838" y="1323975"/>
          <p14:tracePt t="12472" x="5119688" y="1323975"/>
          <p14:tracePt t="12489" x="5048250" y="1328738"/>
          <p14:tracePt t="12505" x="4933950" y="1338263"/>
          <p14:tracePt t="12522" x="4862513" y="1338263"/>
          <p14:tracePt t="12539" x="4810125" y="1343025"/>
          <p14:tracePt t="12556" x="4776788" y="1343025"/>
          <p14:tracePt t="12572" x="4729163" y="1357313"/>
          <p14:tracePt t="12589" x="4691063" y="1362075"/>
          <p14:tracePt t="12605" x="4657725" y="1371600"/>
          <p14:tracePt t="12622" x="4581525" y="1419225"/>
          <p14:tracePt t="12639" x="4524375" y="1457325"/>
          <p14:tracePt t="12655" x="4486275" y="1490663"/>
          <p14:tracePt t="12672" x="4457700" y="1504950"/>
          <p14:tracePt t="12689" x="4429125" y="1528763"/>
          <p14:tracePt t="12705" x="4424363" y="1533525"/>
          <p14:tracePt t="12722" x="4419600" y="1538288"/>
          <p14:tracePt t="12739" x="4410075" y="1538288"/>
          <p14:tracePt t="12755" x="4410075" y="1547813"/>
          <p14:tracePt t="12772" x="4410075" y="1557338"/>
          <p14:tracePt t="12789" x="4410075" y="1562100"/>
          <p14:tracePt t="12806" x="4414838" y="1571625"/>
          <p14:tracePt t="12822" x="4429125" y="1576388"/>
          <p14:tracePt t="12839" x="4462463" y="1581150"/>
          <p14:tracePt t="12855" x="4510088" y="1581150"/>
          <p14:tracePt t="12872" x="4572000" y="1581150"/>
          <p14:tracePt t="12889" x="4605338" y="1581150"/>
          <p14:tracePt t="12905" x="4643438" y="1581150"/>
          <p14:tracePt t="12922" x="4672013" y="1581150"/>
          <p14:tracePt t="12939" x="4729163" y="1581150"/>
          <p14:tracePt t="12955" x="4781550" y="1581150"/>
          <p14:tracePt t="12972" x="4829175" y="1581150"/>
          <p14:tracePt t="12989" x="4900613" y="1581150"/>
          <p14:tracePt t="13005" x="4929188" y="1581150"/>
          <p14:tracePt t="13022" x="4962525" y="1581150"/>
          <p14:tracePt t="13039" x="4981575" y="1581150"/>
          <p14:tracePt t="13055" x="5029200" y="1581150"/>
          <p14:tracePt t="13072" x="5067300" y="1581150"/>
          <p14:tracePt t="13089" x="5110163" y="1581150"/>
          <p14:tracePt t="13105" x="5153025" y="1581150"/>
          <p14:tracePt t="13122" x="5214938" y="1576388"/>
          <p14:tracePt t="13139" x="5262563" y="1576388"/>
          <p14:tracePt t="13155" x="5295900" y="1576388"/>
          <p14:tracePt t="13172" x="5334000" y="1576388"/>
          <p14:tracePt t="13189" x="5381625" y="1566863"/>
          <p14:tracePt t="13205" x="5414963" y="1562100"/>
          <p14:tracePt t="13222" x="5453063" y="1557338"/>
          <p14:tracePt t="13239" x="5500688" y="1543050"/>
          <p14:tracePt t="13255" x="5538788" y="1533525"/>
          <p14:tracePt t="13272" x="5567363" y="1533525"/>
          <p14:tracePt t="13289" x="5591175" y="1519238"/>
          <p14:tracePt t="13305" x="5605463" y="1519238"/>
          <p14:tracePt t="13322" x="5614988" y="1519238"/>
          <p14:tracePt t="13339" x="5619750" y="1519238"/>
          <p14:tracePt t="13356" x="5624513" y="1519238"/>
          <p14:tracePt t="13388" x="5624513" y="1509713"/>
          <p14:tracePt t="13405" x="5600700" y="1495425"/>
          <p14:tracePt t="13422" x="5505450" y="1438275"/>
          <p14:tracePt t="13439" x="5438775" y="1409700"/>
          <p14:tracePt t="13455" x="5376863" y="1381125"/>
          <p14:tracePt t="13472" x="5324475" y="1366838"/>
          <p14:tracePt t="13489" x="5262563" y="1357313"/>
          <p14:tracePt t="13505" x="5219700" y="1343025"/>
          <p14:tracePt t="13522" x="5181600" y="1328738"/>
          <p14:tracePt t="13539" x="5138738" y="1323975"/>
          <p14:tracePt t="13555" x="5062538" y="1319213"/>
          <p14:tracePt t="13572" x="5005388" y="1319213"/>
          <p14:tracePt t="13589" x="4943475" y="1328738"/>
          <p14:tracePt t="13605" x="4867275" y="1347788"/>
          <p14:tracePt t="13622" x="4829175" y="1352550"/>
          <p14:tracePt t="13638" x="4800600" y="1362075"/>
          <p14:tracePt t="13655" x="4776788" y="1362075"/>
          <p14:tracePt t="13672" x="4752975" y="1376363"/>
          <p14:tracePt t="13690" x="4738688" y="1381125"/>
          <p14:tracePt t="13706" x="4724400" y="1385888"/>
          <p14:tracePt t="13722" x="4719638" y="1385888"/>
          <p14:tracePt t="13738" x="4710113" y="1385888"/>
          <p14:tracePt t="13755" x="4705350" y="1385888"/>
          <p14:tracePt t="13772" x="4695825" y="1395413"/>
          <p14:tracePt t="13789" x="4672013" y="1404938"/>
          <p14:tracePt t="13805" x="4662488" y="1414463"/>
          <p14:tracePt t="13822" x="4643438" y="1428750"/>
          <p14:tracePt t="13839" x="4624388" y="1438275"/>
          <p14:tracePt t="13855" x="4605338" y="1447800"/>
          <p14:tracePt t="13872" x="4586288" y="1462088"/>
          <p14:tracePt t="13889" x="4562475" y="1476375"/>
          <p14:tracePt t="13905" x="4548188" y="1485900"/>
          <p14:tracePt t="13908" x="4533900" y="1495425"/>
          <p14:tracePt t="13922" x="4519613" y="1504950"/>
          <p14:tracePt t="13939" x="4510088" y="1509713"/>
          <p14:tracePt t="13955" x="4500563" y="1514475"/>
          <p14:tracePt t="13972" x="4491038" y="1519238"/>
          <p14:tracePt t="13989" x="4481513" y="1519238"/>
          <p14:tracePt t="14099" x="4486275" y="1524000"/>
          <p14:tracePt t="14106" x="4495800" y="1524000"/>
          <p14:tracePt t="14113" x="4514850" y="1528763"/>
          <p14:tracePt t="14122" x="4533900" y="1533525"/>
          <p14:tracePt t="14139" x="4581525" y="1543050"/>
          <p14:tracePt t="14155" x="4633913" y="1547813"/>
          <p14:tracePt t="14172" x="4738688" y="1547813"/>
          <p14:tracePt t="14189" x="4805363" y="1547813"/>
          <p14:tracePt t="14205" x="4876800" y="1547813"/>
          <p14:tracePt t="14222" x="4953000" y="1562100"/>
          <p14:tracePt t="14239" x="4995863" y="1562100"/>
          <p14:tracePt t="14255" x="5024438" y="1562100"/>
          <p14:tracePt t="14272" x="5062538" y="1562100"/>
          <p14:tracePt t="14289" x="5124450" y="1571625"/>
          <p14:tracePt t="14305" x="5172075" y="1571625"/>
          <p14:tracePt t="14322" x="5224463" y="1581150"/>
          <p14:tracePt t="14339" x="5272088" y="1581150"/>
          <p14:tracePt t="14355" x="5338763" y="1581150"/>
          <p14:tracePt t="14372" x="5367338" y="1581150"/>
          <p14:tracePt t="14388" x="5405438" y="1581150"/>
          <p14:tracePt t="14406" x="5467350" y="1576388"/>
          <p14:tracePt t="14422" x="5500688" y="1571625"/>
          <p14:tracePt t="14439" x="5543550" y="1566863"/>
          <p14:tracePt t="14455" x="5572125" y="1557338"/>
          <p14:tracePt t="14472" x="5605463" y="1552575"/>
          <p14:tracePt t="14489" x="5624513" y="1547813"/>
          <p14:tracePt t="14505" x="5634038" y="1547813"/>
          <p14:tracePt t="14522" x="5638800" y="1547813"/>
          <p14:tracePt t="14538" x="5648325" y="1547813"/>
          <p14:tracePt t="14575" x="5648325" y="1543050"/>
          <p14:tracePt t="14590" x="5634038" y="1538288"/>
          <p14:tracePt t="14605" x="5591175" y="1519238"/>
          <p14:tracePt t="14622" x="5538788" y="1504950"/>
          <p14:tracePt t="14639" x="5467350" y="1481138"/>
          <p14:tracePt t="14655" x="5324475" y="1452563"/>
          <p14:tracePt t="14672" x="5229225" y="1438275"/>
          <p14:tracePt t="14689" x="5157788" y="1428750"/>
          <p14:tracePt t="14705" x="5110163" y="1428750"/>
          <p14:tracePt t="14722" x="5048250" y="1428750"/>
          <p14:tracePt t="14739" x="4995863" y="1438275"/>
          <p14:tracePt t="14755" x="4933950" y="1447800"/>
          <p14:tracePt t="14772" x="4848225" y="1462088"/>
          <p14:tracePt t="14788" x="4800600" y="1466850"/>
          <p14:tracePt t="14805" x="4748213" y="1476375"/>
          <p14:tracePt t="14822" x="4710113" y="1485900"/>
          <p14:tracePt t="14839" x="4667250" y="1495425"/>
          <p14:tracePt t="14855" x="4619625" y="1500188"/>
          <p14:tracePt t="14872" x="4576763" y="1504950"/>
          <p14:tracePt t="14888" x="4533900" y="1514475"/>
          <p14:tracePt t="14905" x="4481513" y="1514475"/>
          <p14:tracePt t="14922" x="4452938" y="1514475"/>
          <p14:tracePt t="14939" x="4433888" y="1514475"/>
          <p14:tracePt t="14955" x="4410075" y="1519238"/>
          <p14:tracePt t="14972" x="4376738" y="1528763"/>
          <p14:tracePt t="14988" x="4352925" y="1533525"/>
          <p14:tracePt t="15005" x="4319588" y="1547813"/>
          <p14:tracePt t="15022" x="4267200" y="1571625"/>
          <p14:tracePt t="15039" x="4233863" y="1585913"/>
          <p14:tracePt t="15055" x="4181475" y="1595438"/>
          <p14:tracePt t="15072" x="4129088" y="1609725"/>
          <p14:tracePt t="15089" x="4067175" y="1619250"/>
          <p14:tracePt t="15105" x="4024313" y="1619250"/>
          <p14:tracePt t="15122" x="3981450" y="1619250"/>
          <p14:tracePt t="15139" x="3952875" y="1619250"/>
          <p14:tracePt t="15155" x="3905250" y="1609725"/>
          <p14:tracePt t="15172" x="3876675" y="1604963"/>
          <p14:tracePt t="15189" x="3857625" y="1595438"/>
          <p14:tracePt t="15206" x="3824288" y="1590675"/>
          <p14:tracePt t="15222" x="3800475" y="1581150"/>
          <p14:tracePt t="15238" x="3776663" y="1581150"/>
          <p14:tracePt t="15255" x="3757613" y="1581150"/>
          <p14:tracePt t="15272" x="3748088" y="1581150"/>
          <p14:tracePt t="15500" x="3681413" y="1581150"/>
          <p14:tracePt t="15507" x="3590925" y="1590675"/>
          <p14:tracePt t="15514" x="3476625" y="1609725"/>
          <p14:tracePt t="15522" x="3367088" y="1619250"/>
          <p14:tracePt t="15539" x="3186113" y="1638300"/>
          <p14:tracePt t="15555" x="3033713" y="1647825"/>
          <p14:tracePt t="15572" x="2862263" y="1633538"/>
          <p14:tracePt t="15588" x="2690813" y="1619250"/>
          <p14:tracePt t="15605" x="2614613" y="1619250"/>
          <p14:tracePt t="15622" x="2543175" y="1619250"/>
          <p14:tracePt t="15639" x="2409825" y="1619250"/>
          <p14:tracePt t="15655" x="2338388" y="1619250"/>
          <p14:tracePt t="15672" x="2271713" y="1619250"/>
          <p14:tracePt t="15688" x="2219325" y="1619250"/>
          <p14:tracePt t="15705" x="2166938" y="1619250"/>
          <p14:tracePt t="15722" x="2124075" y="1619250"/>
          <p14:tracePt t="15738" x="2090738" y="1619250"/>
          <p14:tracePt t="15755" x="2038350" y="1619250"/>
          <p14:tracePt t="15772" x="1966913" y="1619250"/>
          <p14:tracePt t="15788" x="1914525" y="1619250"/>
          <p14:tracePt t="15805" x="1881188" y="1619250"/>
          <p14:tracePt t="15822" x="1833563" y="1619250"/>
          <p14:tracePt t="15838" x="1809750" y="1619250"/>
          <p14:tracePt t="15855" x="1790700" y="1619250"/>
          <p14:tracePt t="15872" x="1766888" y="1619250"/>
          <p14:tracePt t="15889" x="1724025" y="1619250"/>
          <p14:tracePt t="15905" x="1700213" y="1619250"/>
          <p14:tracePt t="15922" x="1671638" y="1619250"/>
          <p14:tracePt t="15938" x="1643063" y="1619250"/>
          <p14:tracePt t="15955" x="1585913" y="1619250"/>
          <p14:tracePt t="15972" x="1547813" y="1619250"/>
          <p14:tracePt t="15988" x="1504950" y="1619250"/>
          <p14:tracePt t="16005" x="1457325" y="1619250"/>
          <p14:tracePt t="16022" x="1428750" y="1619250"/>
          <p14:tracePt t="16038" x="1409700" y="1619250"/>
          <p14:tracePt t="16055" x="1390650" y="1619250"/>
          <p14:tracePt t="16072" x="1357313" y="1619250"/>
          <p14:tracePt t="16088" x="1333500" y="1619250"/>
          <p14:tracePt t="16105" x="1314450" y="1619250"/>
          <p14:tracePt t="16122" x="1290638" y="1619250"/>
          <p14:tracePt t="16138" x="1271588" y="1619250"/>
          <p14:tracePt t="16155" x="1257300" y="1619250"/>
          <p14:tracePt t="16172" x="1252538" y="1619250"/>
          <p14:tracePt t="16188" x="1243013" y="1619250"/>
          <p14:tracePt t="16205" x="1233488" y="1619250"/>
          <p14:tracePt t="16222" x="1228725" y="1619250"/>
          <p14:tracePt t="16256" x="1228725" y="1614488"/>
          <p14:tracePt t="16272" x="1247775" y="1609725"/>
          <p14:tracePt t="16288" x="1281113" y="1595438"/>
          <p14:tracePt t="16305" x="1314450" y="1595438"/>
          <p14:tracePt t="16322" x="1404938" y="1581150"/>
          <p14:tracePt t="16338" x="1462088" y="1581150"/>
          <p14:tracePt t="16355" x="1519238" y="1581150"/>
          <p14:tracePt t="16372" x="1581150" y="1581150"/>
          <p14:tracePt t="16388" x="1647825" y="1581150"/>
          <p14:tracePt t="16405" x="1690688" y="1581150"/>
          <p14:tracePt t="16422" x="1733550" y="1581150"/>
          <p14:tracePt t="16439" x="1795463" y="1581150"/>
          <p14:tracePt t="16455" x="1843088" y="1581150"/>
          <p14:tracePt t="16472" x="1876425" y="1581150"/>
          <p14:tracePt t="16488" x="1914525" y="1581150"/>
          <p14:tracePt t="16505" x="1952625" y="1581150"/>
          <p14:tracePt t="16522" x="1976438" y="1581150"/>
          <p14:tracePt t="16538" x="1990725" y="1581150"/>
          <p14:tracePt t="16555" x="2009775" y="1581150"/>
          <p14:tracePt t="16572" x="2028825" y="1581150"/>
          <p14:tracePt t="16588" x="2038350" y="1581150"/>
          <p14:tracePt t="16605" x="2052638" y="1581150"/>
          <p14:tracePt t="16622" x="2066925" y="1581150"/>
          <p14:tracePt t="16638" x="2071688" y="1581150"/>
          <p14:tracePt t="16655" x="2076450" y="1581150"/>
          <p14:tracePt t="16672" x="2081213" y="1581150"/>
          <p14:tracePt t="16718" x="2085975" y="1581150"/>
          <p14:tracePt t="16755" x="2090738" y="1581150"/>
          <p14:tracePt t="16763" x="2095500" y="1581150"/>
          <p14:tracePt t="16772" x="2100263" y="1581150"/>
          <p14:tracePt t="16788" x="2124075" y="1581150"/>
          <p14:tracePt t="16806" x="2190750" y="1581150"/>
          <p14:tracePt t="16822" x="2257425" y="1581150"/>
          <p14:tracePt t="16838" x="2347913" y="1581150"/>
          <p14:tracePt t="16855" x="2419350" y="1581150"/>
          <p14:tracePt t="16872" x="2509838" y="1581150"/>
          <p14:tracePt t="16888" x="2571750" y="1581150"/>
          <p14:tracePt t="16905" x="2628900" y="1581150"/>
          <p14:tracePt t="16922" x="2667000" y="1581150"/>
          <p14:tracePt t="16938" x="2686050" y="1581150"/>
          <p14:tracePt t="16955" x="2695575" y="1581150"/>
          <p14:tracePt t="17004" x="2690813" y="1581150"/>
          <p14:tracePt t="17012" x="2681288" y="1585913"/>
          <p14:tracePt t="17022" x="2662238" y="1585913"/>
          <p14:tracePt t="17038" x="2638425" y="1585913"/>
          <p14:tracePt t="17055" x="2614613" y="1585913"/>
          <p14:tracePt t="17072" x="2600325" y="1585913"/>
          <p14:tracePt t="17088" x="2595563" y="1585913"/>
          <p14:tracePt t="17105" x="2586038" y="1585913"/>
          <p14:tracePt t="17122" x="2576513" y="1585913"/>
          <p14:tracePt t="17138" x="2571750" y="1585913"/>
          <p14:tracePt t="17172" x="2566988" y="1585913"/>
          <p14:tracePt t="17188" x="2552700" y="1585913"/>
          <p14:tracePt t="17205" x="2514600" y="1590675"/>
          <p14:tracePt t="17222" x="2457450" y="1604963"/>
          <p14:tracePt t="17239" x="2366963" y="1633538"/>
          <p14:tracePt t="17255" x="2319338" y="1652588"/>
          <p14:tracePt t="17272" x="2300288" y="1657350"/>
          <p14:tracePt t="17288" x="2281238" y="1666875"/>
          <p14:tracePt t="17305" x="2266950" y="1671638"/>
          <p14:tracePt t="17322" x="2247900" y="1676400"/>
          <p14:tracePt t="17338" x="2209800" y="1681163"/>
          <p14:tracePt t="17355" x="2166938" y="1681163"/>
          <p14:tracePt t="17372" x="2095500" y="1681163"/>
          <p14:tracePt t="17388" x="2052638" y="1681163"/>
          <p14:tracePt t="17405" x="2014538" y="1681163"/>
          <p14:tracePt t="17422" x="1966913" y="1666875"/>
          <p14:tracePt t="17438" x="1943100" y="1657350"/>
          <p14:tracePt t="17455" x="1919288" y="1638300"/>
          <p14:tracePt t="17472" x="1905000" y="1628775"/>
          <p14:tracePt t="17488" x="1890713" y="1614488"/>
          <p14:tracePt t="17505" x="1885950" y="1590675"/>
          <p14:tracePt t="17522" x="1881188" y="1571625"/>
          <p14:tracePt t="17538" x="1881188" y="1528763"/>
          <p14:tracePt t="17555" x="1881188" y="1476375"/>
          <p14:tracePt t="17572" x="1885950" y="1443038"/>
          <p14:tracePt t="17588" x="1890713" y="1414463"/>
          <p14:tracePt t="17605" x="1909763" y="1381125"/>
          <p14:tracePt t="17622" x="1943100" y="1352550"/>
          <p14:tracePt t="17638" x="1985963" y="1323975"/>
          <p14:tracePt t="17655" x="2033588" y="1300163"/>
          <p14:tracePt t="17672" x="2095500" y="1285875"/>
          <p14:tracePt t="17688" x="2128838" y="1281113"/>
          <p14:tracePt t="17705" x="2157413" y="1281113"/>
          <p14:tracePt t="17722" x="2181225" y="1285875"/>
          <p14:tracePt t="17739" x="2200275" y="1295400"/>
          <p14:tracePt t="17755" x="2209800" y="1309688"/>
          <p14:tracePt t="17772" x="2219325" y="1333500"/>
          <p14:tracePt t="17788" x="2224088" y="1362075"/>
          <p14:tracePt t="17805" x="2228850" y="1400175"/>
          <p14:tracePt t="17822" x="2233613" y="1423988"/>
          <p14:tracePt t="17838" x="2247900" y="1447800"/>
          <p14:tracePt t="17855" x="2309813" y="1476375"/>
          <p14:tracePt t="17872" x="2419350" y="1509713"/>
          <p14:tracePt t="17888" x="2509838" y="1524000"/>
          <p14:tracePt t="17905" x="2614613" y="1533525"/>
          <p14:tracePt t="17907" x="2657475" y="1533525"/>
          <p14:tracePt t="17922" x="2795588" y="1528763"/>
          <p14:tracePt t="17938" x="2909888" y="1524000"/>
          <p14:tracePt t="17955" x="3019425" y="1514475"/>
          <p14:tracePt t="17972" x="3124200" y="1495425"/>
          <p14:tracePt t="17988" x="3338513" y="1500188"/>
          <p14:tracePt t="18005" x="3452813" y="1509713"/>
          <p14:tracePt t="18021" x="3543300" y="1524000"/>
          <p14:tracePt t="18039" x="3671888" y="1543050"/>
          <p14:tracePt t="18055" x="3757613" y="1557338"/>
          <p14:tracePt t="18071" x="3824288" y="1562100"/>
          <p14:tracePt t="18088" x="3871913" y="1571625"/>
          <p14:tracePt t="18105" x="3924300" y="1571625"/>
          <p14:tracePt t="18122" x="3938588" y="1576388"/>
          <p14:tracePt t="18138" x="3952875" y="1576388"/>
          <p14:tracePt t="18155" x="3957638" y="1576388"/>
          <p14:tracePt t="18172" x="3967163" y="1576388"/>
          <p14:tracePt t="18487" x="4019550" y="1571625"/>
          <p14:tracePt t="18494" x="4090988" y="1566863"/>
          <p14:tracePt t="18505" x="4157663" y="1547813"/>
          <p14:tracePt t="18522" x="4305300" y="1538288"/>
          <p14:tracePt t="18538" x="4529138" y="1543050"/>
          <p14:tracePt t="18572" x="4733925" y="1576388"/>
          <p14:tracePt t="18605" x="5010150" y="1614488"/>
          <p14:tracePt t="18622" x="5072063" y="1624013"/>
          <p14:tracePt t="18638" x="5114925" y="1633538"/>
          <p14:tracePt t="18655" x="5157788" y="1633538"/>
          <p14:tracePt t="18671" x="5172075" y="1633538"/>
          <p14:tracePt t="18688" x="5186363" y="1633538"/>
          <p14:tracePt t="18705" x="5191125" y="1633538"/>
          <p14:tracePt t="18722" x="5200650" y="1633538"/>
          <p14:tracePt t="18738" x="5210175" y="1633538"/>
          <p14:tracePt t="19163" x="5057775" y="1643063"/>
          <p14:tracePt t="19170" x="4848225" y="1657350"/>
          <p14:tracePt t="19177" x="4657725" y="1666875"/>
          <p14:tracePt t="19205" x="4019550" y="1733550"/>
          <p14:tracePt t="19239" x="3443288" y="1781175"/>
          <p14:tracePt t="19255" x="3328988" y="1781175"/>
          <p14:tracePt t="19272" x="3224213" y="1776413"/>
          <p14:tracePt t="19288" x="3171825" y="1771650"/>
          <p14:tracePt t="19305" x="3124200" y="1757363"/>
          <p14:tracePt t="19322" x="3076575" y="1752600"/>
          <p14:tracePt t="19338" x="3009900" y="1738313"/>
          <p14:tracePt t="19355" x="2967038" y="1733550"/>
          <p14:tracePt t="19371" x="2938463" y="1724025"/>
          <p14:tracePt t="19388" x="2895600" y="1704975"/>
          <p14:tracePt t="19405" x="2867025" y="1685925"/>
          <p14:tracePt t="19421" x="2833688" y="1671638"/>
          <p14:tracePt t="19438" x="2805113" y="1657350"/>
          <p14:tracePt t="19455" x="2743200" y="1638300"/>
          <p14:tracePt t="19471" x="2705100" y="1624013"/>
          <p14:tracePt t="19488" x="2662238" y="1614488"/>
          <p14:tracePt t="19505" x="2628900" y="1614488"/>
          <p14:tracePt t="19522" x="2576513" y="1614488"/>
          <p14:tracePt t="19538" x="2547938" y="1614488"/>
          <p14:tracePt t="19555" x="2519363" y="1614488"/>
          <p14:tracePt t="19571" x="2495550" y="1614488"/>
          <p14:tracePt t="19588" x="2471738" y="1614488"/>
          <p14:tracePt t="19605" x="2457450" y="1614488"/>
          <p14:tracePt t="19621" x="2452688" y="1614488"/>
          <p14:tracePt t="19867" x="2419350" y="1614488"/>
          <p14:tracePt t="19874" x="2386013" y="1619250"/>
          <p14:tracePt t="19888" x="2324100" y="1633538"/>
          <p14:tracePt t="19905" x="2281238" y="1638300"/>
          <p14:tracePt t="19922" x="2238375" y="1647825"/>
          <p14:tracePt t="19938" x="2200275" y="1647825"/>
          <p14:tracePt t="19955" x="2147888" y="1643063"/>
          <p14:tracePt t="19971" x="2095500" y="1638300"/>
          <p14:tracePt t="19988" x="2052638" y="1619250"/>
          <p14:tracePt t="20005" x="2009775" y="1609725"/>
          <p14:tracePt t="20021" x="1957388" y="1581150"/>
          <p14:tracePt t="20038" x="1928813" y="1566863"/>
          <p14:tracePt t="20055" x="1905000" y="1552575"/>
          <p14:tracePt t="20072" x="1876425" y="1490663"/>
          <p14:tracePt t="20088" x="1862138" y="1428750"/>
          <p14:tracePt t="20105" x="1852613" y="1357313"/>
          <p14:tracePt t="20121" x="1857375" y="1304925"/>
          <p14:tracePt t="20138" x="1871663" y="1257300"/>
          <p14:tracePt t="20155" x="1895475" y="1233488"/>
          <p14:tracePt t="20171" x="1943100" y="1209675"/>
          <p14:tracePt t="20189" x="2028825" y="1190625"/>
          <p14:tracePt t="20205" x="2081213" y="1190625"/>
          <p14:tracePt t="20221" x="2128838" y="1223963"/>
          <p14:tracePt t="20238" x="2166938" y="1257300"/>
          <p14:tracePt t="20255" x="2224088" y="1333500"/>
          <p14:tracePt t="20272" x="2233613" y="1366838"/>
          <p14:tracePt t="20288" x="2247900" y="1390650"/>
          <p14:tracePt t="20305" x="2247900" y="1414463"/>
          <p14:tracePt t="20321" x="2247900" y="1438275"/>
          <p14:tracePt t="20338" x="2243138" y="1452563"/>
          <p14:tracePt t="20355" x="2238375" y="1462088"/>
          <p14:tracePt t="20371" x="2233613" y="1476375"/>
          <p14:tracePt t="20388" x="2228850" y="1485900"/>
          <p14:tracePt t="20405" x="2228850" y="1490663"/>
          <p14:tracePt t="20421" x="2228850" y="1500188"/>
          <p14:tracePt t="20638" x="2238375" y="1509713"/>
          <p14:tracePt t="20645" x="2257425" y="1519238"/>
          <p14:tracePt t="20655" x="2281238" y="1528763"/>
          <p14:tracePt t="20671" x="2314575" y="1543050"/>
          <p14:tracePt t="20688" x="2362200" y="1576388"/>
          <p14:tracePt t="20705" x="2390775" y="1604963"/>
          <p14:tracePt t="20721" x="2438400" y="1647825"/>
          <p14:tracePt t="20738" x="2471738" y="1671638"/>
          <p14:tracePt t="20755" x="2505075" y="1700213"/>
          <p14:tracePt t="20771" x="2514600" y="1704975"/>
          <p14:tracePt t="20788" x="2524125" y="1714500"/>
          <p14:tracePt t="20805" x="2528888" y="1719263"/>
          <p14:tracePt t="20821" x="2533650" y="1724025"/>
          <p14:tracePt t="21313" x="2543175" y="1724025"/>
          <p14:tracePt t="21320" x="2571750" y="1719263"/>
          <p14:tracePt t="21327" x="2581275" y="1704975"/>
          <p14:tracePt t="21338" x="2600325" y="1700213"/>
          <p14:tracePt t="21355" x="2643188" y="1685925"/>
          <p14:tracePt t="21371" x="2705100" y="1671638"/>
          <p14:tracePt t="21405" x="2795588" y="1657350"/>
          <p14:tracePt t="21438" x="2876550" y="1643063"/>
          <p14:tracePt t="21455" x="2900363" y="1633538"/>
          <p14:tracePt t="21472" x="2914650" y="1628775"/>
          <p14:tracePt t="21488" x="2933700" y="1624013"/>
          <p14:tracePt t="21505" x="2943225" y="1619250"/>
          <p14:tracePt t="21521" x="2957513" y="1614488"/>
          <p14:tracePt t="21538" x="2971800" y="1614488"/>
          <p14:tracePt t="21555" x="2986088" y="1614488"/>
          <p14:tracePt t="21571" x="3000375" y="1604963"/>
          <p14:tracePt t="21588" x="3009900" y="1604963"/>
          <p14:tracePt t="21605" x="3019425" y="1595438"/>
          <p14:tracePt t="21621" x="3028950" y="1595438"/>
          <p14:tracePt t="21638" x="3038475" y="1590675"/>
          <p14:tracePt t="21655" x="3043238" y="1590675"/>
          <p14:tracePt t="21671" x="3052763" y="1590675"/>
          <p14:tracePt t="21738" x="3057525" y="1590675"/>
          <p14:tracePt t="23169" x="3024188" y="1647825"/>
          <p14:tracePt t="23177" x="2967038" y="1719263"/>
          <p14:tracePt t="23188" x="2914650" y="1781175"/>
          <p14:tracePt t="23206" x="2771775" y="1905000"/>
          <p14:tracePt t="23221" x="2681288" y="1962150"/>
          <p14:tracePt t="23238" x="2614613" y="2009775"/>
          <p14:tracePt t="23271" x="2552700" y="2043113"/>
          <p14:tracePt t="23305" x="2538413" y="2047875"/>
          <p14:tracePt t="23321" x="2533650" y="2047875"/>
          <p14:tracePt t="23338" x="2524125" y="2047875"/>
          <p14:tracePt t="23405" x="2519363" y="2047875"/>
          <p14:tracePt t="23419" x="2514600" y="2052638"/>
          <p14:tracePt t="23426" x="2514600" y="2057400"/>
          <p14:tracePt t="23438" x="2500313" y="2071688"/>
          <p14:tracePt t="23455" x="2476500" y="2095500"/>
          <p14:tracePt t="23471" x="2443163" y="2128838"/>
          <p14:tracePt t="23488" x="2395538" y="2166938"/>
          <p14:tracePt t="23504" x="2357438" y="2200275"/>
          <p14:tracePt t="23521" x="2309813" y="2233613"/>
          <p14:tracePt t="23538" x="2290763" y="2243138"/>
          <p14:tracePt t="23555" x="2286000" y="2247900"/>
          <p14:tracePt t="23571" x="2276475" y="2252663"/>
          <p14:tracePt t="23588" x="2266950" y="2252663"/>
          <p14:tracePt t="23640" x="2262188" y="2252663"/>
          <p14:tracePt t="23757" x="2262188" y="2257425"/>
          <p14:tracePt t="23772" x="2262188" y="2262188"/>
          <p14:tracePt t="25444" x="2185988" y="2290763"/>
          <p14:tracePt t="25451" x="2062163" y="2347913"/>
          <p14:tracePt t="25458" x="1938338" y="2414588"/>
          <p14:tracePt t="25471" x="1843088" y="2462213"/>
          <p14:tracePt t="25488" x="1624013" y="2547938"/>
          <p14:tracePt t="25504" x="1495425" y="2590800"/>
          <p14:tracePt t="25538" x="1347788" y="2619375"/>
          <p14:tracePt t="25571" x="1238250" y="2633663"/>
          <p14:tracePt t="25588" x="1185863" y="2647950"/>
          <p14:tracePt t="25604" x="1133475" y="2657475"/>
          <p14:tracePt t="25621" x="1038225" y="2681288"/>
          <p14:tracePt t="25638" x="995363" y="2686050"/>
          <p14:tracePt t="25654" x="962025" y="2686050"/>
          <p14:tracePt t="25671" x="928688" y="2667000"/>
          <p14:tracePt t="25688" x="919163" y="2662238"/>
          <p14:tracePt t="25704" x="909638" y="2657475"/>
          <p14:tracePt t="25721" x="904875" y="2647950"/>
          <p14:tracePt t="25738" x="895350" y="2643188"/>
          <p14:tracePt t="25754" x="890588" y="2638425"/>
          <p14:tracePt t="25771" x="885825" y="2624138"/>
          <p14:tracePt t="25788" x="885825" y="2614613"/>
          <p14:tracePt t="25988" x="890588" y="2771775"/>
          <p14:tracePt t="25995" x="914400" y="2967038"/>
          <p14:tracePt t="26004" x="923925" y="3086100"/>
          <p14:tracePt t="26021" x="976313" y="3624263"/>
          <p14:tracePt t="26038" x="1085850" y="4386263"/>
          <p14:tracePt t="26055" x="1119188" y="4633913"/>
          <p14:tracePt t="26071" x="1162050" y="4976813"/>
          <p14:tracePt t="26088" x="1190625" y="5195888"/>
          <p14:tracePt t="26104" x="1228725" y="5486400"/>
          <p14:tracePt t="26121" x="1243013" y="5634038"/>
          <p14:tracePt t="26138" x="1252538" y="5705475"/>
          <p14:tracePt t="26154" x="1257300" y="5748338"/>
          <p14:tracePt t="26171" x="1262063" y="5786438"/>
          <p14:tracePt t="26187" x="1262063" y="5800725"/>
          <p14:tracePt t="26204" x="1262063" y="5805488"/>
          <p14:tracePt t="26221" x="1262063" y="5815013"/>
          <p14:tracePt t="26282" x="1266825" y="5805488"/>
          <p14:tracePt t="26288" x="1290638" y="5724525"/>
          <p14:tracePt t="26295" x="1338263" y="5562600"/>
          <p14:tracePt t="26304" x="1390650" y="5419725"/>
          <p14:tracePt t="26321" x="1647825" y="4686300"/>
          <p14:tracePt t="26338" x="1924050" y="3848100"/>
          <p14:tracePt t="26355" x="2314575" y="3000375"/>
          <p14:tracePt t="26371" x="2452688" y="2767013"/>
          <p14:tracePt t="26388" x="2571750" y="2609850"/>
          <p14:tracePt t="26405" x="2695575" y="2495550"/>
          <p14:tracePt t="26406" x="2757488" y="2443163"/>
          <p14:tracePt t="26421" x="2867025" y="2376488"/>
          <p14:tracePt t="26438" x="2943225" y="2338388"/>
          <p14:tracePt t="26455" x="2981325" y="2309813"/>
          <p14:tracePt t="26471" x="3014663" y="2295525"/>
          <p14:tracePt t="26488" x="3028950" y="2290763"/>
          <p14:tracePt t="26504" x="3048000" y="2290763"/>
          <p14:tracePt t="26521" x="3052763" y="2290763"/>
          <p14:tracePt t="26538" x="3062288" y="2290763"/>
          <p14:tracePt t="26554" x="3067050" y="2290763"/>
          <p14:tracePt t="26766" x="3090863" y="2309813"/>
          <p14:tracePt t="26773" x="3119438" y="2338388"/>
          <p14:tracePt t="26780" x="3157538" y="2362200"/>
          <p14:tracePt t="26788" x="3186113" y="2386013"/>
          <p14:tracePt t="26804" x="3252788" y="2405063"/>
          <p14:tracePt t="26821" x="3295650" y="2414588"/>
          <p14:tracePt t="26838" x="3357563" y="2405063"/>
          <p14:tracePt t="26854" x="3376613" y="2405063"/>
          <p14:tracePt t="26871" x="3386138" y="2405063"/>
          <p14:tracePt t="26888" x="3395663" y="2405063"/>
          <p14:tracePt t="26904" x="3405188" y="2405063"/>
          <p14:tracePt t="26921" x="3414713" y="2405063"/>
          <p14:tracePt t="26938" x="3419475" y="2395538"/>
          <p14:tracePt t="26954" x="3429000" y="2390775"/>
          <p14:tracePt t="26971" x="3457575" y="2381250"/>
          <p14:tracePt t="26988" x="3476625" y="2376488"/>
          <p14:tracePt t="27004" x="3486150" y="2371725"/>
          <p14:tracePt t="27021" x="3495675" y="2371725"/>
          <p14:tracePt t="27038" x="3505200" y="2371725"/>
          <p14:tracePt t="27054" x="3509963" y="2371725"/>
          <p14:tracePt t="27071" x="3514725" y="2381250"/>
          <p14:tracePt t="27088" x="3538538" y="2400300"/>
          <p14:tracePt t="27104" x="3548063" y="2419350"/>
          <p14:tracePt t="27121" x="3552825" y="2433638"/>
          <p14:tracePt t="27138" x="3557588" y="2443163"/>
          <p14:tracePt t="27154" x="3562350" y="2452688"/>
          <p14:tracePt t="27171" x="3562350" y="2462213"/>
          <p14:tracePt t="27188" x="3562350" y="2471738"/>
          <p14:tracePt t="27204" x="3557588" y="2486025"/>
          <p14:tracePt t="27221" x="3524250" y="2528888"/>
          <p14:tracePt t="27237" x="3490913" y="2552700"/>
          <p14:tracePt t="27254" x="3467100" y="2562225"/>
          <p14:tracePt t="27271" x="3443288" y="2581275"/>
          <p14:tracePt t="27288" x="3429000" y="2581275"/>
          <p14:tracePt t="27304" x="3419475" y="2581275"/>
          <p14:tracePt t="27321" x="3400425" y="2557463"/>
          <p14:tracePt t="27338" x="3376613" y="2514600"/>
          <p14:tracePt t="27354" x="3357563" y="2486025"/>
          <p14:tracePt t="27371" x="3348038" y="2447925"/>
          <p14:tracePt t="27387" x="3333750" y="2414588"/>
          <p14:tracePt t="27404" x="3333750" y="2381250"/>
          <p14:tracePt t="27421" x="3343275" y="2357438"/>
          <p14:tracePt t="27438" x="3352800" y="2343150"/>
          <p14:tracePt t="27455" x="3386138" y="2324100"/>
          <p14:tracePt t="27471" x="3424238" y="2319338"/>
          <p14:tracePt t="27488" x="3467100" y="2319338"/>
          <p14:tracePt t="27504" x="3495675" y="2333625"/>
          <p14:tracePt t="27521" x="3529013" y="2357438"/>
          <p14:tracePt t="27538" x="3548063" y="2386013"/>
          <p14:tracePt t="27554" x="3567113" y="2433638"/>
          <p14:tracePt t="27571" x="3571875" y="2476500"/>
          <p14:tracePt t="27587" x="3581400" y="2514600"/>
          <p14:tracePt t="27604" x="3581400" y="2533650"/>
          <p14:tracePt t="27621" x="3581400" y="2543175"/>
          <p14:tracePt t="27638" x="3576638" y="2566988"/>
          <p14:tracePt t="27654" x="3567113" y="2581275"/>
          <p14:tracePt t="27671" x="3543300" y="2595563"/>
          <p14:tracePt t="27687" x="3519488" y="2609850"/>
          <p14:tracePt t="27704" x="3486150" y="2614613"/>
          <p14:tracePt t="27721" x="3471863" y="2614613"/>
          <p14:tracePt t="27737" x="3457575" y="2609850"/>
          <p14:tracePt t="27754" x="3448050" y="2595563"/>
          <p14:tracePt t="27771" x="3429000" y="2566988"/>
          <p14:tracePt t="27787" x="3424238" y="2552700"/>
          <p14:tracePt t="27804" x="3419475" y="2547938"/>
          <p14:tracePt t="27821" x="3419475" y="2543175"/>
          <p14:tracePt t="27837" x="3419475" y="2533650"/>
          <p14:tracePt t="28168" x="3400425" y="2533650"/>
          <p14:tracePt t="28174" x="3371850" y="2533650"/>
          <p14:tracePt t="28188" x="3348038" y="2533650"/>
          <p14:tracePt t="28204" x="3295650" y="2533650"/>
          <p14:tracePt t="28221" x="3267075" y="2533650"/>
          <p14:tracePt t="28237" x="3252788" y="2533650"/>
          <p14:tracePt t="28254" x="3238500" y="2533650"/>
          <p14:tracePt t="28287" x="3224213" y="2533650"/>
          <p14:tracePt t="28321" x="3219450" y="2533650"/>
          <p14:tracePt t="28337" x="3214688" y="2533650"/>
          <p14:tracePt t="28354" x="3209925" y="2533650"/>
          <p14:tracePt t="28371" x="3195638" y="2533650"/>
          <p14:tracePt t="28387" x="3162300" y="2533650"/>
          <p14:tracePt t="28404" x="3114675" y="2538413"/>
          <p14:tracePt t="28421" x="3081338" y="2552700"/>
          <p14:tracePt t="28438" x="2990850" y="2581275"/>
          <p14:tracePt t="28454" x="2928938" y="2600325"/>
          <p14:tracePt t="28471" x="2843213" y="2624138"/>
          <p14:tracePt t="28488" x="2771775" y="2638425"/>
          <p14:tracePt t="28504" x="2686050" y="2652713"/>
          <p14:tracePt t="28521" x="2643188" y="2652713"/>
          <p14:tracePt t="28537" x="2614613" y="2652713"/>
          <p14:tracePt t="28554" x="2590800" y="2652713"/>
          <p14:tracePt t="28571" x="2562225" y="2643188"/>
          <p14:tracePt t="28587" x="2543175" y="2638425"/>
          <p14:tracePt t="28604" x="2524125" y="2619375"/>
          <p14:tracePt t="28621" x="2509838" y="2605088"/>
          <p14:tracePt t="28637" x="2490788" y="2581275"/>
          <p14:tracePt t="28654" x="2471738" y="2557463"/>
          <p14:tracePt t="28671" x="2462213" y="2514600"/>
          <p14:tracePt t="28688" x="2466975" y="2419350"/>
          <p14:tracePt t="28704" x="2481263" y="2357438"/>
          <p14:tracePt t="28721" x="2490788" y="2314575"/>
          <p14:tracePt t="28738" x="2509838" y="2290763"/>
          <p14:tracePt t="28754" x="2533650" y="2262188"/>
          <p14:tracePt t="28771" x="2562225" y="2247900"/>
          <p14:tracePt t="28788" x="2633663" y="2233613"/>
          <p14:tracePt t="28804" x="2705100" y="2233613"/>
          <p14:tracePt t="28821" x="2800350" y="2243138"/>
          <p14:tracePt t="28838" x="2852738" y="2252663"/>
          <p14:tracePt t="28854" x="2881313" y="2276475"/>
          <p14:tracePt t="28871" x="2909888" y="2314575"/>
          <p14:tracePt t="28887" x="2928938" y="2328863"/>
          <p14:tracePt t="28904" x="2933700" y="2338388"/>
          <p14:tracePt t="28921" x="2943225" y="2347913"/>
          <p14:tracePt t="28937" x="2952750" y="2395538"/>
          <p14:tracePt t="28954" x="2952750" y="2433638"/>
          <p14:tracePt t="28971" x="2952750" y="2466975"/>
          <p14:tracePt t="28987" x="2952750" y="2505075"/>
          <p14:tracePt t="29004" x="2943225" y="2557463"/>
          <p14:tracePt t="29021" x="2924175" y="2605088"/>
          <p14:tracePt t="29037" x="2895600" y="2633663"/>
          <p14:tracePt t="29054" x="2862263" y="2676525"/>
          <p14:tracePt t="29071" x="2824163" y="2700338"/>
          <p14:tracePt t="29087" x="2776538" y="2719388"/>
          <p14:tracePt t="29104" x="2714625" y="2733675"/>
          <p14:tracePt t="29121" x="2657475" y="2724150"/>
          <p14:tracePt t="29137" x="2624138" y="2709863"/>
          <p14:tracePt t="29154" x="2600325" y="2676525"/>
          <p14:tracePt t="29171" x="2576513" y="2647950"/>
          <p14:tracePt t="29187" x="2547938" y="2600325"/>
          <p14:tracePt t="29204" x="2533650" y="2552700"/>
          <p14:tracePt t="29221" x="2533650" y="2495550"/>
          <p14:tracePt t="29238" x="2533650" y="2419350"/>
          <p14:tracePt t="29254" x="2543175" y="2371725"/>
          <p14:tracePt t="29271" x="2562225" y="2333625"/>
          <p14:tracePt t="29287" x="2576513" y="2300288"/>
          <p14:tracePt t="29304" x="2628900" y="2271713"/>
          <p14:tracePt t="29321" x="2681288" y="2257425"/>
          <p14:tracePt t="29338" x="2728913" y="2252663"/>
          <p14:tracePt t="29354" x="2767013" y="2266950"/>
          <p14:tracePt t="29371" x="2819400" y="2333625"/>
          <p14:tracePt t="29387" x="2847975" y="2386013"/>
          <p14:tracePt t="29404" x="2871788" y="2424113"/>
          <p14:tracePt t="29422" x="2890838" y="2466975"/>
          <p14:tracePt t="29437" x="2895600" y="2481263"/>
          <p14:tracePt t="29454" x="2900363" y="2490788"/>
          <p14:tracePt t="29471" x="2900363" y="2500313"/>
          <p14:tracePt t="29487" x="2900363" y="2509838"/>
          <p14:tracePt t="29569" x="2900363" y="2514600"/>
          <p14:tracePt t="29576" x="2900363" y="2519363"/>
          <p14:tracePt t="30105" x="2924175" y="2533650"/>
          <p14:tracePt t="30112" x="2952750" y="2547938"/>
          <p14:tracePt t="30121" x="3000375" y="2562225"/>
          <p14:tracePt t="30137" x="3095625" y="2595563"/>
          <p14:tracePt t="30154" x="3190875" y="2624138"/>
          <p14:tracePt t="30171" x="3400425" y="2695575"/>
          <p14:tracePt t="30187" x="3538538" y="2738438"/>
          <p14:tracePt t="30221" x="3757613" y="2824163"/>
          <p14:tracePt t="30254" x="3952875" y="2900363"/>
          <p14:tracePt t="30271" x="4000500" y="2919413"/>
          <p14:tracePt t="30287" x="4057650" y="2938463"/>
          <p14:tracePt t="30304" x="4076700" y="2947988"/>
          <p14:tracePt t="30321" x="4095750" y="2952750"/>
          <p14:tracePt t="30337" x="4110038" y="2957513"/>
          <p14:tracePt t="30354" x="4133850" y="2967038"/>
          <p14:tracePt t="30371" x="4157663" y="2981325"/>
          <p14:tracePt t="30387" x="4186238" y="2990850"/>
          <p14:tracePt t="30404" x="4214813" y="3009900"/>
          <p14:tracePt t="30406" x="4233863" y="3014663"/>
          <p14:tracePt t="30421" x="4267200" y="3033713"/>
          <p14:tracePt t="30437" x="4300538" y="3052763"/>
          <p14:tracePt t="30454" x="4333875" y="3062288"/>
          <p14:tracePt t="30471" x="4362450" y="3100388"/>
          <p14:tracePt t="30487" x="4376738" y="3109913"/>
          <p14:tracePt t="30504" x="4381500" y="3119438"/>
          <p14:tracePt t="30521" x="4391025" y="3128963"/>
          <p14:tracePt t="30537" x="4391025" y="3138488"/>
          <p14:tracePt t="30554" x="4386263" y="3148013"/>
          <p14:tracePt t="30571" x="4371975" y="3171825"/>
          <p14:tracePt t="30587" x="4333875" y="3195638"/>
          <p14:tracePt t="30604" x="4238625" y="3248025"/>
          <p14:tracePt t="30621" x="4162425" y="3276600"/>
          <p14:tracePt t="30637" x="4067175" y="3309938"/>
          <p14:tracePt t="30654" x="3948113" y="3328988"/>
          <p14:tracePt t="30671" x="3886200" y="3343275"/>
          <p14:tracePt t="30687" x="3843338" y="3343275"/>
          <p14:tracePt t="30704" x="3810000" y="3343275"/>
          <p14:tracePt t="30721" x="3762375" y="3343275"/>
          <p14:tracePt t="30737" x="3733800" y="3328988"/>
          <p14:tracePt t="30754" x="3700463" y="3314700"/>
          <p14:tracePt t="30770" x="3662363" y="3281363"/>
          <p14:tracePt t="30787" x="3609975" y="3205163"/>
          <p14:tracePt t="30804" x="3576638" y="3157538"/>
          <p14:tracePt t="30820" x="3552825" y="3128963"/>
          <p14:tracePt t="30837" x="3519488" y="3081338"/>
          <p14:tracePt t="30854" x="3514725" y="3057525"/>
          <p14:tracePt t="30870" x="3509963" y="3028950"/>
          <p14:tracePt t="30887" x="3505200" y="2986088"/>
          <p14:tracePt t="30904" x="3519488" y="2909888"/>
          <p14:tracePt t="30921" x="3548063" y="2824163"/>
          <p14:tracePt t="30937" x="3595688" y="2757488"/>
          <p14:tracePt t="30954" x="3624263" y="2724150"/>
          <p14:tracePt t="30970" x="3676650" y="2671763"/>
          <p14:tracePt t="30987" x="3719513" y="2652713"/>
          <p14:tracePt t="31004" x="3752850" y="2643188"/>
          <p14:tracePt t="31021" x="3795713" y="2638425"/>
          <p14:tracePt t="31037" x="3829050" y="2643188"/>
          <p14:tracePt t="31054" x="3867150" y="2686050"/>
          <p14:tracePt t="31071" x="3905250" y="2771775"/>
          <p14:tracePt t="31087" x="3933825" y="2890838"/>
          <p14:tracePt t="31104" x="3943350" y="2943225"/>
          <p14:tracePt t="31121" x="3933825" y="2986088"/>
          <p14:tracePt t="31137" x="3924300" y="3028950"/>
          <p14:tracePt t="31154" x="3900488" y="3076575"/>
          <p14:tracePt t="31171" x="3886200" y="3100388"/>
          <p14:tracePt t="31187" x="3881438" y="3109913"/>
          <p14:tracePt t="31204" x="3876675" y="3114675"/>
          <p14:tracePt t="31221" x="3876675" y="3119438"/>
          <p14:tracePt t="31455" x="3886200" y="3143250"/>
          <p14:tracePt t="31462" x="3890963" y="3181350"/>
          <p14:tracePt t="31470" x="3900488" y="3214688"/>
          <p14:tracePt t="31487" x="3919538" y="3290888"/>
          <p14:tracePt t="31504" x="3943350" y="3362325"/>
          <p14:tracePt t="31521" x="3957638" y="3448050"/>
          <p14:tracePt t="31537" x="3957638" y="3486150"/>
          <p14:tracePt t="31554" x="3957638" y="3505200"/>
          <p14:tracePt t="31571" x="3957638" y="3519488"/>
          <p14:tracePt t="31587" x="3957638" y="3524250"/>
          <p14:tracePt t="31604" x="3957638" y="3533775"/>
          <p14:tracePt t="31661" x="3957638" y="3538538"/>
          <p14:tracePt t="31668" x="3957638" y="3543300"/>
          <p14:tracePt t="31682" x="3962400" y="3548063"/>
          <p14:tracePt t="31689" x="3962400" y="3552825"/>
          <p14:tracePt t="31704" x="3967163" y="3567113"/>
          <p14:tracePt t="31721" x="3967163" y="3576638"/>
          <p14:tracePt t="31737" x="3967163" y="3581400"/>
          <p14:tracePt t="31754" x="3967163" y="3590925"/>
          <p14:tracePt t="31771" x="3967163" y="3600450"/>
          <p14:tracePt t="31787" x="3967163" y="3614738"/>
          <p14:tracePt t="31804" x="3967163" y="3633788"/>
          <p14:tracePt t="31821" x="3967163" y="3652838"/>
          <p14:tracePt t="31837" x="3967163" y="3662363"/>
          <p14:tracePt t="31854" x="3967163" y="3671888"/>
          <p14:tracePt t="31871" x="3967163" y="3676650"/>
          <p14:tracePt t="31887" x="3967163" y="3681413"/>
          <p14:tracePt t="31904" x="3967163" y="3690938"/>
          <p14:tracePt t="31920" x="3962400" y="3695700"/>
          <p14:tracePt t="31937" x="3952875" y="3700463"/>
          <p14:tracePt t="31954" x="3943350" y="3719513"/>
          <p14:tracePt t="31970" x="3933825" y="3733800"/>
          <p14:tracePt t="31987" x="3919538" y="3748088"/>
          <p14:tracePt t="32004" x="3910013" y="3757613"/>
          <p14:tracePt t="32020" x="3900488" y="3767138"/>
          <p14:tracePt t="32037" x="3900488" y="3771900"/>
          <p14:tracePt t="32054" x="3895725" y="3771900"/>
          <p14:tracePt t="32123" x="3890963" y="3771900"/>
          <p14:tracePt t="32203" x="3886200" y="3776663"/>
          <p14:tracePt t="32211" x="3881438" y="3776663"/>
          <p14:tracePt t="32221" x="3881438" y="3781425"/>
          <p14:tracePt t="32237" x="3871913" y="3786188"/>
          <p14:tracePt t="32254" x="3848100" y="3810000"/>
          <p14:tracePt t="32271" x="3824288" y="3819525"/>
          <p14:tracePt t="32287" x="3805238" y="3829050"/>
          <p14:tracePt t="32304" x="3771900" y="3838575"/>
          <p14:tracePt t="32320" x="3724275" y="3848100"/>
          <p14:tracePt t="32337" x="3695700" y="3852863"/>
          <p14:tracePt t="32354" x="3667125" y="3852863"/>
          <p14:tracePt t="32370" x="3633788" y="3852863"/>
          <p14:tracePt t="32387" x="3586163" y="3833813"/>
          <p14:tracePt t="32404" x="3552825" y="3810000"/>
          <p14:tracePt t="32420" x="3529013" y="3771900"/>
          <p14:tracePt t="32437" x="3495675" y="3709988"/>
          <p14:tracePt t="32454" x="3490913" y="3671888"/>
          <p14:tracePt t="32471" x="3500438" y="3638550"/>
          <p14:tracePt t="32488" x="3509963" y="3600450"/>
          <p14:tracePt t="32504" x="3567113" y="3514725"/>
          <p14:tracePt t="32520" x="3600450" y="3476625"/>
          <p14:tracePt t="32537" x="3638550" y="3443288"/>
          <p14:tracePt t="32554" x="3676650" y="3433763"/>
          <p14:tracePt t="32570" x="3738563" y="3433763"/>
          <p14:tracePt t="32587" x="3767138" y="3452813"/>
          <p14:tracePt t="32604" x="3790950" y="3467100"/>
          <p14:tracePt t="32621" x="3814763" y="3490913"/>
          <p14:tracePt t="32637" x="3819525" y="3500438"/>
          <p14:tracePt t="32654" x="3824288" y="3519488"/>
          <p14:tracePt t="32671" x="3838575" y="3543300"/>
          <p14:tracePt t="32687" x="3838575" y="3590925"/>
          <p14:tracePt t="32704" x="3838575" y="3609975"/>
          <p14:tracePt t="32721" x="3829050" y="3633788"/>
          <p14:tracePt t="32737" x="3824288" y="3648075"/>
          <p14:tracePt t="32754" x="3819525" y="3662363"/>
          <p14:tracePt t="32770" x="3819525" y="3671888"/>
          <p14:tracePt t="32996" x="3824288" y="3705225"/>
          <p14:tracePt t="33003" x="3829050" y="3738563"/>
          <p14:tracePt t="33010" x="3843338" y="3767138"/>
          <p14:tracePt t="33020" x="3852863" y="3805238"/>
          <p14:tracePt t="33037" x="3871913" y="3876675"/>
          <p14:tracePt t="33054" x="3905250" y="4010025"/>
          <p14:tracePt t="33071" x="3919538" y="4081463"/>
          <p14:tracePt t="33087" x="3933825" y="4124325"/>
          <p14:tracePt t="33104" x="3938588" y="4148138"/>
          <p14:tracePt t="33120" x="3943350" y="4167188"/>
          <p14:tracePt t="33137" x="3943350" y="4171950"/>
          <p14:tracePt t="33154" x="3943350" y="4176713"/>
          <p14:tracePt t="33170" x="3943350" y="4186238"/>
          <p14:tracePt t="33253" x="3948113" y="4186238"/>
          <p14:tracePt t="33260" x="3952875" y="4191000"/>
          <p14:tracePt t="33270" x="3962400" y="4195763"/>
          <p14:tracePt t="33288" x="3976688" y="4200525"/>
          <p14:tracePt t="33304" x="4010025" y="4214813"/>
          <p14:tracePt t="33320" x="4029075" y="4219575"/>
          <p14:tracePt t="33337" x="4043363" y="4229100"/>
          <p14:tracePt t="33354" x="4048125" y="4229100"/>
          <p14:tracePt t="33370" x="4057650" y="4238625"/>
          <p14:tracePt t="33387" x="4057650" y="4243388"/>
          <p14:tracePt t="33404" x="4057650" y="4252913"/>
          <p14:tracePt t="33421" x="4043363" y="4271963"/>
          <p14:tracePt t="33437" x="4019550" y="4295775"/>
          <p14:tracePt t="33454" x="3995738" y="4310063"/>
          <p14:tracePt t="33470" x="3971925" y="4329113"/>
          <p14:tracePt t="33487" x="3924300" y="4348163"/>
          <p14:tracePt t="33504" x="3895725" y="4357688"/>
          <p14:tracePt t="33520" x="3857625" y="4367213"/>
          <p14:tracePt t="33537" x="3824288" y="4371975"/>
          <p14:tracePt t="33554" x="3762375" y="4371975"/>
          <p14:tracePt t="33570" x="3729038" y="4371975"/>
          <p14:tracePt t="33587" x="3705225" y="4367213"/>
          <p14:tracePt t="33604" x="3676650" y="4352925"/>
          <p14:tracePt t="33620" x="3662363" y="4343400"/>
          <p14:tracePt t="33637" x="3657600" y="4338638"/>
          <p14:tracePt t="33654" x="3648075" y="4329113"/>
          <p14:tracePt t="33671" x="3648075" y="4291013"/>
          <p14:tracePt t="33687" x="3681413" y="4214813"/>
          <p14:tracePt t="33704" x="3729038" y="4119563"/>
          <p14:tracePt t="33720" x="3786188" y="4038600"/>
          <p14:tracePt t="33737" x="3843338" y="3986213"/>
          <p14:tracePt t="33754" x="3871913" y="3967163"/>
          <p14:tracePt t="33770" x="3914775" y="3962400"/>
          <p14:tracePt t="33787" x="3952875" y="3962400"/>
          <p14:tracePt t="33804" x="4014788" y="3995738"/>
          <p14:tracePt t="33820" x="4052888" y="4019550"/>
          <p14:tracePt t="33837" x="4086225" y="4043363"/>
          <p14:tracePt t="33854" x="4119563" y="4081463"/>
          <p14:tracePt t="33870" x="4129088" y="4090988"/>
          <p14:tracePt t="33887" x="4133850" y="4095750"/>
          <p14:tracePt t="33904" x="4138613" y="4100513"/>
          <p14:tracePt t="33905" x="4143375" y="4110038"/>
          <p14:tracePt t="33920" x="4143375" y="4124325"/>
          <p14:tracePt t="33937" x="4143375" y="4152900"/>
          <p14:tracePt t="33954" x="4114800" y="4200525"/>
          <p14:tracePt t="33970" x="4090988" y="4252913"/>
          <p14:tracePt t="33987" x="4048125" y="4324350"/>
          <p14:tracePt t="34004" x="4024313" y="4348163"/>
          <p14:tracePt t="34020" x="4014788" y="4371975"/>
          <p14:tracePt t="34037" x="4005263" y="4381500"/>
          <p14:tracePt t="34054" x="3995738" y="4386263"/>
          <p14:tracePt t="34133" x="3990975" y="4386263"/>
          <p14:tracePt t="34178" x="3986213" y="4391025"/>
          <p14:tracePt t="34713" x="3967163" y="4333875"/>
          <p14:tracePt t="34721" x="3938588" y="4233863"/>
          <p14:tracePt t="34728" x="3895725" y="4100513"/>
          <p14:tracePt t="34737" x="3848100" y="3900488"/>
          <p14:tracePt t="34754" x="3790950" y="3719513"/>
          <p14:tracePt t="34771" x="3738563" y="3567113"/>
          <p14:tracePt t="34787" x="3667125" y="3348038"/>
          <p14:tracePt t="34820" x="3624263" y="3200400"/>
          <p14:tracePt t="34854" x="3552825" y="2981325"/>
          <p14:tracePt t="34870" x="3529013" y="2867025"/>
          <p14:tracePt t="34887" x="3514725" y="2790825"/>
          <p14:tracePt t="34904" x="3495675" y="2724150"/>
          <p14:tracePt t="34920" x="3490913" y="2671763"/>
          <p14:tracePt t="34937" x="3476625" y="2600325"/>
          <p14:tracePt t="34954" x="3476625" y="2528888"/>
          <p14:tracePt t="34970" x="3462338" y="2414588"/>
          <p14:tracePt t="34987" x="3452813" y="2352675"/>
          <p14:tracePt t="35004" x="3448050" y="2290763"/>
          <p14:tracePt t="35021" x="3433763" y="2176463"/>
          <p14:tracePt t="35037" x="3419475" y="2105025"/>
          <p14:tracePt t="35054" x="3419475" y="2033588"/>
          <p14:tracePt t="35070" x="3414713" y="1981200"/>
          <p14:tracePt t="35087" x="3414713" y="1933575"/>
          <p14:tracePt t="35103" x="3414713" y="1919288"/>
          <p14:tracePt t="35120" x="3414713" y="1914525"/>
          <p14:tracePt t="35137" x="3414713" y="1905000"/>
          <p14:tracePt t="35176" x="3414713" y="1924050"/>
          <p14:tracePt t="35187" x="3414713" y="1962150"/>
          <p14:tracePt t="35204" x="3448050" y="2147888"/>
          <p14:tracePt t="35220" x="3486150" y="2347913"/>
          <p14:tracePt t="35237" x="3519488" y="2576513"/>
          <p14:tracePt t="35254" x="3571875" y="2705100"/>
          <p14:tracePt t="35270" x="3629025" y="2986088"/>
          <p14:tracePt t="35287" x="3662363" y="3157538"/>
          <p14:tracePt t="35304" x="3700463" y="3305175"/>
          <p14:tracePt t="35320" x="3733800" y="3519488"/>
          <p14:tracePt t="35337" x="3786188" y="3724275"/>
          <p14:tracePt t="35354" x="3805238" y="3843338"/>
          <p14:tracePt t="35370" x="3829050" y="3967163"/>
          <p14:tracePt t="35387" x="3838575" y="4071938"/>
          <p14:tracePt t="35404" x="3843338" y="4186238"/>
          <p14:tracePt t="35420" x="3843338" y="4233863"/>
          <p14:tracePt t="35437" x="3843338" y="4305300"/>
          <p14:tracePt t="35454" x="3843338" y="4414838"/>
          <p14:tracePt t="35470" x="3843338" y="4462463"/>
          <p14:tracePt t="35487" x="3843338" y="4476750"/>
          <p14:tracePt t="35504" x="3843338" y="4491038"/>
          <p14:tracePt t="35520" x="3843338" y="4500563"/>
          <p14:tracePt t="35537" x="3843338" y="4519613"/>
          <p14:tracePt t="35554" x="3843338" y="4543425"/>
          <p14:tracePt t="35570" x="3843338" y="4562475"/>
          <p14:tracePt t="35587" x="3843338" y="4576763"/>
          <p14:tracePt t="35604" x="3843338" y="4581525"/>
          <p14:tracePt t="35620" x="3843338" y="4591050"/>
          <p14:tracePt t="35890" x="3800475" y="4543425"/>
          <p14:tracePt t="35899" x="3729038" y="4476750"/>
          <p14:tracePt t="35906" x="3676650" y="4414838"/>
          <p14:tracePt t="35920" x="3548063" y="4271963"/>
          <p14:tracePt t="35937" x="3424238" y="4067175"/>
          <p14:tracePt t="35954" x="3319463" y="3895725"/>
          <p14:tracePt t="35970" x="3276600" y="3829050"/>
          <p14:tracePt t="35987" x="3238500" y="3762375"/>
          <p14:tracePt t="36004" x="3181350" y="3657600"/>
          <p14:tracePt t="36020" x="3148013" y="3562350"/>
          <p14:tracePt t="36037" x="3100388" y="3481388"/>
          <p14:tracePt t="36054" x="3071813" y="3429000"/>
          <p14:tracePt t="36070" x="3009900" y="3314700"/>
          <p14:tracePt t="36087" x="2962275" y="3224213"/>
          <p14:tracePt t="36104" x="2924175" y="3148013"/>
          <p14:tracePt t="36120" x="2905125" y="3100388"/>
          <p14:tracePt t="36137" x="2881313" y="3048000"/>
          <p14:tracePt t="36153" x="2862263" y="3024188"/>
          <p14:tracePt t="36170" x="2857500" y="3014663"/>
          <p14:tracePt t="36187" x="2852738" y="3000375"/>
          <p14:tracePt t="36203" x="2843213" y="2986088"/>
          <p14:tracePt t="36220" x="2833688" y="2981325"/>
          <p14:tracePt t="36237" x="2828925" y="2971800"/>
          <p14:tracePt t="36254" x="2824163" y="2962275"/>
          <p14:tracePt t="36270" x="2824163" y="2957513"/>
          <p14:tracePt t="36304" x="2814638" y="2952750"/>
          <p14:tracePt t="36320" x="2790825" y="2943225"/>
          <p14:tracePt t="36337" x="2767013" y="2943225"/>
          <p14:tracePt t="36353" x="2747963" y="2933700"/>
          <p14:tracePt t="36370" x="2724150" y="2933700"/>
          <p14:tracePt t="36387" x="2700338" y="2933700"/>
          <p14:tracePt t="36403" x="2686050" y="2933700"/>
          <p14:tracePt t="36420" x="2667000" y="2928938"/>
          <p14:tracePt t="36437" x="2657475" y="2928938"/>
          <p14:tracePt t="36454" x="2647950" y="2928938"/>
          <p14:tracePt t="36470" x="2638425" y="2924175"/>
          <p14:tracePt t="36487" x="2633663" y="2924175"/>
          <p14:tracePt t="36504" x="2619375" y="2919413"/>
          <p14:tracePt t="36520" x="2614613" y="2919413"/>
          <p14:tracePt t="36537" x="2600325" y="2919413"/>
          <p14:tracePt t="36553" x="2590800" y="2914650"/>
          <p14:tracePt t="36570" x="2571750" y="2914650"/>
          <p14:tracePt t="36587" x="2562225" y="2914650"/>
          <p14:tracePt t="36604" x="2552700" y="2914650"/>
          <p14:tracePt t="36621" x="2543175" y="2914650"/>
          <p14:tracePt t="36637" x="2538413" y="2914650"/>
          <p14:tracePt t="36654" x="2533650" y="2914650"/>
          <p14:tracePt t="36724" x="2533650" y="2909888"/>
          <p14:tracePt t="36731" x="2543175" y="2909888"/>
          <p14:tracePt t="36739" x="2562225" y="2909888"/>
          <p14:tracePt t="36753" x="2657475" y="2909888"/>
          <p14:tracePt t="36770" x="2805113" y="2900363"/>
          <p14:tracePt t="36787" x="2938463" y="2900363"/>
          <p14:tracePt t="36804" x="3128963" y="2905125"/>
          <p14:tracePt t="36820" x="3262313" y="2924175"/>
          <p14:tracePt t="36837" x="3357563" y="2938463"/>
          <p14:tracePt t="36854" x="3424238" y="2967038"/>
          <p14:tracePt t="36870" x="3471863" y="3005138"/>
          <p14:tracePt t="36887" x="3490913" y="3028950"/>
          <p14:tracePt t="36903" x="3505200" y="3043238"/>
          <p14:tracePt t="36920" x="3519488" y="3067050"/>
          <p14:tracePt t="36937" x="3524250" y="3105150"/>
          <p14:tracePt t="36953" x="3524250" y="3133725"/>
          <p14:tracePt t="36970" x="3509963" y="3171825"/>
          <p14:tracePt t="36987" x="3419475" y="3228975"/>
          <p14:tracePt t="37003" x="3309938" y="3281363"/>
          <p14:tracePt t="37020" x="3205163" y="3314700"/>
          <p14:tracePt t="37037" x="3109913" y="3343275"/>
          <p14:tracePt t="37053" x="2976563" y="3376613"/>
          <p14:tracePt t="37070" x="2919413" y="3381375"/>
          <p14:tracePt t="37087" x="2857500" y="3381375"/>
          <p14:tracePt t="37103" x="2814638" y="3381375"/>
          <p14:tracePt t="37120" x="2776538" y="3381375"/>
          <p14:tracePt t="37137" x="2762250" y="3381375"/>
          <p14:tracePt t="37153" x="2752725" y="3381375"/>
          <p14:tracePt t="37170" x="2743200" y="3381375"/>
          <p14:tracePt t="37204" x="2743200" y="3371850"/>
          <p14:tracePt t="37220" x="2781300" y="3367088"/>
          <p14:tracePt t="37237" x="2962275" y="3357563"/>
          <p14:tracePt t="37254" x="3119438" y="3371850"/>
          <p14:tracePt t="37270" x="3300413" y="3386138"/>
          <p14:tracePt t="37287" x="3448050" y="3405188"/>
          <p14:tracePt t="37303" x="3586163" y="3429000"/>
          <p14:tracePt t="37320" x="3652838" y="3457575"/>
          <p14:tracePt t="37337" x="3700463" y="3481388"/>
          <p14:tracePt t="37353" x="3733800" y="3509963"/>
          <p14:tracePt t="37370" x="3767138" y="3552825"/>
          <p14:tracePt t="37387" x="3776663" y="3586163"/>
          <p14:tracePt t="37403" x="3776663" y="3609975"/>
          <p14:tracePt t="37420" x="3767138" y="3643313"/>
          <p14:tracePt t="37437" x="3733800" y="3667125"/>
          <p14:tracePt t="37453" x="3681413" y="3700463"/>
          <p14:tracePt t="37470" x="3571875" y="3762375"/>
          <p14:tracePt t="37487" x="3381375" y="3829050"/>
          <p14:tracePt t="37503" x="3286125" y="3852863"/>
          <p14:tracePt t="37520" x="3214688" y="3867150"/>
          <p14:tracePt t="37537" x="3152775" y="3881438"/>
          <p14:tracePt t="37553" x="3071813" y="3900488"/>
          <p14:tracePt t="37570" x="3028950" y="3905250"/>
          <p14:tracePt t="37587" x="2995613" y="3919538"/>
          <p14:tracePt t="37604" x="2967038" y="3924300"/>
          <p14:tracePt t="37620" x="2914650" y="3948113"/>
          <p14:tracePt t="37637" x="2900363" y="3952875"/>
          <p14:tracePt t="37653" x="2886075" y="3957638"/>
          <p14:tracePt t="37670" x="2876550" y="3962400"/>
          <p14:tracePt t="37687" x="2871788" y="3962400"/>
          <p14:tracePt t="37730" x="2876550" y="3962400"/>
          <p14:tracePt t="37737" x="2890838" y="3962400"/>
          <p14:tracePt t="37753" x="2952750" y="3967163"/>
          <p14:tracePt t="37770" x="3057525" y="3995738"/>
          <p14:tracePt t="37787" x="3186113" y="4019550"/>
          <p14:tracePt t="37803" x="3419475" y="4052888"/>
          <p14:tracePt t="37820" x="3548063" y="4062413"/>
          <p14:tracePt t="37837" x="3638550" y="4071938"/>
          <p14:tracePt t="37853" x="3724275" y="4081463"/>
          <p14:tracePt t="37870" x="3757613" y="4090988"/>
          <p14:tracePt t="37887" x="3786188" y="4095750"/>
          <p14:tracePt t="37903" x="3805238" y="4105275"/>
          <p14:tracePt t="37906" x="3810000" y="4105275"/>
          <p14:tracePt t="37920" x="3819525" y="4114800"/>
          <p14:tracePt t="37937" x="3819525" y="4124325"/>
          <p14:tracePt t="37954" x="3810000" y="4152900"/>
          <p14:tracePt t="37970" x="3781425" y="4229100"/>
          <p14:tracePt t="37987" x="3662363" y="4381500"/>
          <p14:tracePt t="38003" x="3519488" y="4471988"/>
          <p14:tracePt t="38020" x="3390900" y="4529138"/>
          <p14:tracePt t="38037" x="3257550" y="4586288"/>
          <p14:tracePt t="38053" x="3190875" y="4614863"/>
          <p14:tracePt t="38070" x="3152775" y="4629150"/>
          <p14:tracePt t="38087" x="3138488" y="4638675"/>
          <p14:tracePt t="38103" x="3124200" y="4648200"/>
          <p14:tracePt t="38120" x="3119438" y="4652963"/>
          <p14:tracePt t="38137" x="3119438" y="4657725"/>
          <p14:tracePt t="38154" x="3119438" y="4667250"/>
          <p14:tracePt t="38170" x="3133725" y="4686300"/>
          <p14:tracePt t="38187" x="3181350" y="4705350"/>
          <p14:tracePt t="38203" x="3252788" y="4719638"/>
          <p14:tracePt t="38220" x="3333750" y="4724400"/>
          <p14:tracePt t="38237" x="3414713" y="4724400"/>
          <p14:tracePt t="38253" x="3452813" y="4724400"/>
          <p14:tracePt t="38270" x="3481388" y="4724400"/>
          <p14:tracePt t="38287" x="3495675" y="4724400"/>
          <p14:tracePt t="38303" x="3500438" y="4724400"/>
          <p14:tracePt t="38320" x="3509963" y="4724400"/>
          <p14:tracePt t="38337" x="3514725" y="4724400"/>
          <p14:tracePt t="40922" x="3514725" y="4676775"/>
          <p14:tracePt t="40929" x="3524250" y="4576763"/>
          <p14:tracePt t="40936" x="3533775" y="4476750"/>
          <p14:tracePt t="40953" x="3533775" y="4333875"/>
          <p14:tracePt t="40970" x="3533775" y="4210050"/>
          <p14:tracePt t="41003" x="3519488" y="3838575"/>
          <p14:tracePt t="41037" x="3400425" y="3538538"/>
          <p14:tracePt t="41053" x="3248025" y="3324225"/>
          <p14:tracePt t="41070" x="3128963" y="3224213"/>
          <p14:tracePt t="41087" x="2952750" y="3114675"/>
          <p14:tracePt t="41103" x="2809875" y="3024188"/>
          <p14:tracePt t="41120" x="2657475" y="2905125"/>
          <p14:tracePt t="41136" x="2557463" y="2838450"/>
          <p14:tracePt t="41153" x="2457450" y="2790825"/>
          <p14:tracePt t="41170" x="2352675" y="2738438"/>
          <p14:tracePt t="41186" x="2314575" y="2719388"/>
          <p14:tracePt t="41203" x="2281238" y="2709863"/>
          <p14:tracePt t="41220" x="2247900" y="2690813"/>
          <p14:tracePt t="41237" x="2209800" y="2667000"/>
          <p14:tracePt t="41253" x="2185988" y="2647950"/>
          <p14:tracePt t="41270" x="2162175" y="2638425"/>
          <p14:tracePt t="41286" x="2138363" y="2619375"/>
          <p14:tracePt t="41303" x="2114550" y="2590800"/>
          <p14:tracePt t="41320" x="2105025" y="2557463"/>
          <p14:tracePt t="41336" x="2090738" y="2519363"/>
          <p14:tracePt t="41353" x="2090738" y="2500313"/>
          <p14:tracePt t="41370" x="2090738" y="2466975"/>
          <p14:tracePt t="41386" x="2090738" y="2457450"/>
          <p14:tracePt t="41403" x="2090738" y="2452688"/>
          <p14:tracePt t="41420" x="2090738" y="2447925"/>
          <p14:tracePt t="41458" x="2081213" y="2447925"/>
          <p14:tracePt t="41465" x="2071688" y="2457450"/>
          <p14:tracePt t="41472" x="2052638" y="2476500"/>
          <p14:tracePt t="41486" x="1962150" y="2533650"/>
          <p14:tracePt t="41503" x="1871663" y="2590800"/>
          <p14:tracePt t="41520" x="1785938" y="2624138"/>
          <p14:tracePt t="41536" x="1719263" y="2652713"/>
          <p14:tracePt t="41553" x="1643063" y="2652713"/>
          <p14:tracePt t="41570" x="1604963" y="2638425"/>
          <p14:tracePt t="41586" x="1576388" y="2590800"/>
          <p14:tracePt t="41604" x="1543050" y="2471738"/>
          <p14:tracePt t="41620" x="1538288" y="2433638"/>
          <p14:tracePt t="41636" x="1538288" y="2414588"/>
          <p14:tracePt t="41653" x="1543050" y="2390775"/>
          <p14:tracePt t="41670" x="1571625" y="2366963"/>
          <p14:tracePt t="41686" x="1609725" y="2357438"/>
          <p14:tracePt t="41703" x="1657350" y="2343150"/>
          <p14:tracePt t="41720" x="1724025" y="2343150"/>
          <p14:tracePt t="41736" x="1852613" y="2347913"/>
          <p14:tracePt t="41753" x="1914525" y="2362200"/>
          <p14:tracePt t="41770" x="1966913" y="2381250"/>
          <p14:tracePt t="41786" x="1990725" y="2405063"/>
          <p14:tracePt t="41803" x="2028825" y="2466975"/>
          <p14:tracePt t="41820" x="2052638" y="2533650"/>
          <p14:tracePt t="41837" x="2057400" y="2576513"/>
          <p14:tracePt t="41853" x="2057400" y="2614613"/>
          <p14:tracePt t="41870" x="2052638" y="2628900"/>
          <p14:tracePt t="41886" x="2052638" y="2643188"/>
          <p14:tracePt t="41903" x="2052638" y="2647950"/>
          <p14:tracePt t="41905" x="2052638" y="2652713"/>
          <p14:tracePt t="41920" x="2052638" y="2657475"/>
          <p14:tracePt t="41941" x="2052638" y="2662238"/>
          <p14:tracePt t="41957" x="2052638" y="2667000"/>
          <p14:tracePt t="42801" x="2090738" y="2662238"/>
          <p14:tracePt t="42808" x="2152650" y="2643188"/>
          <p14:tracePt t="42820" x="2195513" y="2638425"/>
          <p14:tracePt t="42837" x="2371725" y="2605088"/>
          <p14:tracePt t="42853" x="2486025" y="2595563"/>
          <p14:tracePt t="42870" x="2557463" y="2581275"/>
          <p14:tracePt t="42886" x="2600325" y="2571750"/>
          <p14:tracePt t="42920" x="2652713" y="2566988"/>
          <p14:tracePt t="42953" x="2667000" y="2566988"/>
          <p14:tracePt t="42970" x="2676525" y="2566988"/>
          <p14:tracePt t="42986" x="2681288" y="2566988"/>
          <p14:tracePt t="43313" x="2705100" y="2562225"/>
          <p14:tracePt t="43321" x="2743200" y="2557463"/>
          <p14:tracePt t="43328" x="2767013" y="2557463"/>
          <p14:tracePt t="43336" x="2790825" y="2547938"/>
          <p14:tracePt t="43353" x="2833688" y="2543175"/>
          <p14:tracePt t="43370" x="2876550" y="2528888"/>
          <p14:tracePt t="43386" x="2933700" y="2519363"/>
          <p14:tracePt t="43403" x="2971800" y="2505075"/>
          <p14:tracePt t="43420" x="3000375" y="2486025"/>
          <p14:tracePt t="43436" x="3038475" y="2476500"/>
          <p14:tracePt t="43453" x="3076575" y="2462213"/>
          <p14:tracePt t="43470" x="3100388" y="2457450"/>
          <p14:tracePt t="43486" x="3119438" y="2452688"/>
          <p14:tracePt t="43503" x="3143250" y="2452688"/>
          <p14:tracePt t="43520" x="3167063" y="2452688"/>
          <p14:tracePt t="43536" x="3176588" y="2452688"/>
          <p14:tracePt t="43553" x="3190875" y="2452688"/>
          <p14:tracePt t="43569" x="3200400" y="2452688"/>
          <p14:tracePt t="43586" x="3219450" y="2452688"/>
          <p14:tracePt t="43603" x="3228975" y="2452688"/>
          <p14:tracePt t="43620" x="3248025" y="2452688"/>
          <p14:tracePt t="43637" x="3257550" y="2457450"/>
          <p14:tracePt t="43653" x="3267075" y="2466975"/>
          <p14:tracePt t="43670" x="3281363" y="2476500"/>
          <p14:tracePt t="43687" x="3295650" y="2495550"/>
          <p14:tracePt t="43703" x="3348038" y="2538413"/>
          <p14:tracePt t="43720" x="3395663" y="2576513"/>
          <p14:tracePt t="43736" x="3443288" y="2638425"/>
          <p14:tracePt t="43753" x="3500438" y="2705100"/>
          <p14:tracePt t="43770" x="3567113" y="2814638"/>
          <p14:tracePt t="43786" x="3590925" y="2876550"/>
          <p14:tracePt t="43803" x="3600450" y="2919413"/>
          <p14:tracePt t="43820" x="3609975" y="2981325"/>
          <p14:tracePt t="43836" x="3609975" y="3038475"/>
          <p14:tracePt t="43853" x="3600450" y="3100388"/>
          <p14:tracePt t="43869" x="3586163" y="3152775"/>
          <p14:tracePt t="43887" x="3543300" y="3238500"/>
          <p14:tracePt t="43903" x="3514725" y="3276600"/>
          <p14:tracePt t="43920" x="3481388" y="3305175"/>
          <p14:tracePt t="43936" x="3443288" y="3328988"/>
          <p14:tracePt t="43953" x="3395663" y="3352800"/>
          <p14:tracePt t="43969" x="3371850" y="3367088"/>
          <p14:tracePt t="43986" x="3352800" y="3376613"/>
          <p14:tracePt t="44003" x="3328988" y="3376613"/>
          <p14:tracePt t="44020" x="3324225" y="3376613"/>
          <p14:tracePt t="44036" x="3319463" y="3376613"/>
          <p14:tracePt t="44053" x="3309938" y="3376613"/>
          <p14:tracePt t="44532" x="3338513" y="3371850"/>
          <p14:tracePt t="44539" x="3362325" y="3362325"/>
          <p14:tracePt t="44553" x="3390900" y="3357563"/>
          <p14:tracePt t="44570" x="3476625" y="3343275"/>
          <p14:tracePt t="44586" x="3519488" y="3343275"/>
          <p14:tracePt t="44603" x="3552825" y="3343275"/>
          <p14:tracePt t="44620" x="3614738" y="3343275"/>
          <p14:tracePt t="44653" x="3695700" y="3343275"/>
          <p14:tracePt t="44686" x="3762375" y="3343275"/>
          <p14:tracePt t="44703" x="3776663" y="3338513"/>
          <p14:tracePt t="44720" x="3795713" y="3333750"/>
          <p14:tracePt t="44736" x="3800475" y="3333750"/>
          <p14:tracePt t="44753" x="3805238" y="3333750"/>
          <p14:tracePt t="44987" x="3805238" y="3343275"/>
          <p14:tracePt t="44994" x="3795713" y="3371850"/>
          <p14:tracePt t="45003" x="3786188" y="3409950"/>
          <p14:tracePt t="45020" x="3757613" y="3481388"/>
          <p14:tracePt t="45036" x="3719513" y="3562350"/>
          <p14:tracePt t="45053" x="3662363" y="3629025"/>
          <p14:tracePt t="45069" x="3624263" y="3662363"/>
          <p14:tracePt t="45086" x="3595688" y="3690938"/>
          <p14:tracePt t="45103" x="3562350" y="3719513"/>
          <p14:tracePt t="45119" x="3529013" y="3738563"/>
          <p14:tracePt t="45136" x="3505200" y="3757613"/>
          <p14:tracePt t="45153" x="3481388" y="3767138"/>
          <p14:tracePt t="45170" x="3448050" y="3800475"/>
          <p14:tracePt t="45186" x="3419475" y="3824288"/>
          <p14:tracePt t="45203" x="3381375" y="3848100"/>
          <p14:tracePt t="45220" x="3343275" y="3867150"/>
          <p14:tracePt t="45236" x="3305175" y="3876675"/>
          <p14:tracePt t="45253" x="3281363" y="3876675"/>
          <p14:tracePt t="45270" x="3262313" y="3876675"/>
          <p14:tracePt t="45286" x="3252788" y="3876675"/>
          <p14:tracePt t="45303" x="3243263" y="3876675"/>
          <p14:tracePt t="45320" x="3233738" y="3876675"/>
          <p14:tracePt t="45575" x="3262313" y="3876675"/>
          <p14:tracePt t="45582" x="3309938" y="3876675"/>
          <p14:tracePt t="45589" x="3348038" y="3867150"/>
          <p14:tracePt t="45604" x="3419475" y="3862388"/>
          <p14:tracePt t="45620" x="3467100" y="3852863"/>
          <p14:tracePt t="45636" x="3509963" y="3852863"/>
          <p14:tracePt t="45653" x="3538538" y="3852863"/>
          <p14:tracePt t="45670" x="3571875" y="3852863"/>
          <p14:tracePt t="45686" x="3586163" y="3852863"/>
          <p14:tracePt t="45703" x="3600450" y="3852863"/>
          <p14:tracePt t="45720" x="3605213" y="3852863"/>
          <p14:tracePt t="45736" x="3614738" y="3852863"/>
          <p14:tracePt t="45942" x="3667125" y="3852863"/>
          <p14:tracePt t="45949" x="3724275" y="3848100"/>
          <p14:tracePt t="45956" x="3781425" y="3848100"/>
          <p14:tracePt t="45970" x="3871913" y="3848100"/>
          <p14:tracePt t="45986" x="3933825" y="3862388"/>
          <p14:tracePt t="46003" x="3971925" y="3876675"/>
          <p14:tracePt t="46020" x="4000500" y="3886200"/>
          <p14:tracePt t="46036" x="4024313" y="3900488"/>
          <p14:tracePt t="46053" x="4033838" y="3905250"/>
          <p14:tracePt t="46069" x="4043363" y="3910013"/>
          <p14:tracePt t="46086" x="4048125" y="3919538"/>
          <p14:tracePt t="46103" x="4052888" y="3929063"/>
          <p14:tracePt t="46119" x="4052888" y="3943350"/>
          <p14:tracePt t="46136" x="4052888" y="3957638"/>
          <p14:tracePt t="46153" x="3990975" y="4052888"/>
          <p14:tracePt t="46169" x="3895725" y="4162425"/>
          <p14:tracePt t="46186" x="3790950" y="4257675"/>
          <p14:tracePt t="46203" x="3690938" y="4333875"/>
          <p14:tracePt t="46220" x="3586163" y="4395788"/>
          <p14:tracePt t="46236" x="3529013" y="4414838"/>
          <p14:tracePt t="46253" x="3476625" y="4433888"/>
          <p14:tracePt t="46269" x="3424238" y="4443413"/>
          <p14:tracePt t="46286" x="3357563" y="4448175"/>
          <p14:tracePt t="46303" x="3314700" y="4448175"/>
          <p14:tracePt t="46320" x="3267075" y="4448175"/>
          <p14:tracePt t="46336" x="3224213" y="4448175"/>
          <p14:tracePt t="46353" x="3148013" y="4448175"/>
          <p14:tracePt t="46369" x="3095625" y="4448175"/>
          <p14:tracePt t="46386" x="3052763" y="4448175"/>
          <p14:tracePt t="46403" x="3019425" y="4448175"/>
          <p14:tracePt t="46419" x="3014663" y="4448175"/>
          <p14:tracePt t="46436" x="3005138" y="4448175"/>
          <p14:tracePt t="46485" x="3009900" y="4448175"/>
          <p14:tracePt t="46492" x="3028950" y="4448175"/>
          <p14:tracePt t="46503" x="3048000" y="4448175"/>
          <p14:tracePt t="46519" x="3095625" y="4448175"/>
          <p14:tracePt t="46536" x="3219450" y="4448175"/>
          <p14:tracePt t="46553" x="3324225" y="4448175"/>
          <p14:tracePt t="46569" x="3424238" y="4448175"/>
          <p14:tracePt t="46586" x="3557588" y="4448175"/>
          <p14:tracePt t="46603" x="3648075" y="4448175"/>
          <p14:tracePt t="46619" x="3752850" y="4448175"/>
          <p14:tracePt t="46636" x="3829050" y="4448175"/>
          <p14:tracePt t="46653" x="3933825" y="4448175"/>
          <p14:tracePt t="46669" x="3990975" y="4448175"/>
          <p14:tracePt t="46686" x="4043363" y="4448175"/>
          <p14:tracePt t="46703" x="4100513" y="4448175"/>
          <p14:tracePt t="46719" x="4167188" y="4448175"/>
          <p14:tracePt t="46736" x="4205288" y="4448175"/>
          <p14:tracePt t="46753" x="4233863" y="4448175"/>
          <p14:tracePt t="46770" x="4257675" y="4448175"/>
          <p14:tracePt t="46786" x="4262438" y="4448175"/>
          <p14:tracePt t="46803" x="4267200" y="4448175"/>
          <p14:tracePt t="46819" x="4276725" y="4448175"/>
          <p14:tracePt t="49993" x="4238625" y="4395788"/>
          <p14:tracePt t="50000" x="4148138" y="4243388"/>
          <p14:tracePt t="50007" x="4071938" y="4110038"/>
          <p14:tracePt t="50019" x="4014788" y="4014788"/>
          <p14:tracePt t="50036" x="3781425" y="3543300"/>
          <p14:tracePt t="50053" x="3681413" y="3362325"/>
          <p14:tracePt t="50086" x="3548063" y="3081338"/>
          <p14:tracePt t="50119" x="3481388" y="2943225"/>
          <p14:tracePt t="50136" x="3462338" y="2909888"/>
          <p14:tracePt t="50152" x="3448050" y="2886075"/>
          <p14:tracePt t="50169" x="3424238" y="2852738"/>
          <p14:tracePt t="50186" x="3400425" y="2828925"/>
          <p14:tracePt t="50203" x="3381375" y="2805113"/>
          <p14:tracePt t="50219" x="3348038" y="2776538"/>
          <p14:tracePt t="50236" x="3324225" y="2752725"/>
          <p14:tracePt t="50252" x="3290888" y="2728913"/>
          <p14:tracePt t="50269" x="3262313" y="2695575"/>
          <p14:tracePt t="50286" x="3190875" y="2609850"/>
          <p14:tracePt t="50303" x="3157538" y="2562225"/>
          <p14:tracePt t="50319" x="3124200" y="2524125"/>
          <p14:tracePt t="50336" x="3100388" y="2495550"/>
          <p14:tracePt t="50352" x="3081338" y="2471738"/>
          <p14:tracePt t="50369" x="3062288" y="2462213"/>
          <p14:tracePt t="50386" x="3043238" y="2457450"/>
          <p14:tracePt t="50403" x="2981325" y="2452688"/>
          <p14:tracePt t="50419" x="2928938" y="2452688"/>
          <p14:tracePt t="50436" x="2871788" y="2452688"/>
          <p14:tracePt t="50452" x="2814638" y="2452688"/>
          <p14:tracePt t="50469" x="2747963" y="2452688"/>
          <p14:tracePt t="50486" x="2719388" y="2452688"/>
          <p14:tracePt t="50503" x="2690813" y="2452688"/>
          <p14:tracePt t="50519" x="2681288" y="2452688"/>
          <p14:tracePt t="50536" x="2667000" y="2452688"/>
          <p14:tracePt t="50552" x="2662238" y="2452688"/>
          <p14:tracePt t="50569" x="2657475" y="2452688"/>
          <p14:tracePt t="50602" x="2657475" y="2447925"/>
          <p14:tracePt t="50619" x="2671763" y="2438400"/>
          <p14:tracePt t="50636" x="2724150" y="2419350"/>
          <p14:tracePt t="50653" x="2943225" y="2376488"/>
          <p14:tracePt t="50669" x="3057525" y="2352675"/>
          <p14:tracePt t="50686" x="3186113" y="2319338"/>
          <p14:tracePt t="50702" x="3309938" y="2290763"/>
          <p14:tracePt t="50719" x="3448050" y="2286000"/>
          <p14:tracePt t="50736" x="3500438" y="2286000"/>
          <p14:tracePt t="50752" x="3533775" y="2286000"/>
          <p14:tracePt t="50769" x="3557588" y="2276475"/>
          <p14:tracePt t="50786" x="3576638" y="2271713"/>
          <p14:tracePt t="50802" x="3586163" y="2271713"/>
          <p14:tracePt t="50819" x="3590925" y="2271713"/>
          <p14:tracePt t="51248" x="3609975" y="2281238"/>
          <p14:tracePt t="51255" x="3629025" y="2290763"/>
          <p14:tracePt t="51269" x="3671888" y="2319338"/>
          <p14:tracePt t="51286" x="3719513" y="2338388"/>
          <p14:tracePt t="51303" x="3757613" y="2357438"/>
          <p14:tracePt t="51319" x="3786188" y="2381250"/>
          <p14:tracePt t="51336" x="3829050" y="2409825"/>
          <p14:tracePt t="51369" x="3848100" y="2424113"/>
          <p14:tracePt t="51402" x="3857625" y="2433638"/>
          <p14:tracePt t="51419" x="3857625" y="2438400"/>
          <p14:tracePt t="51436" x="3857625" y="2443163"/>
          <p14:tracePt t="51453" x="3852863" y="2466975"/>
          <p14:tracePt t="51469" x="3829050" y="2490788"/>
          <p14:tracePt t="51486" x="3790950" y="2519363"/>
          <p14:tracePt t="51502" x="3709988" y="2562225"/>
          <p14:tracePt t="51519" x="3609975" y="2600325"/>
          <p14:tracePt t="51536" x="3557588" y="2614613"/>
          <p14:tracePt t="51552" x="3524250" y="2619375"/>
          <p14:tracePt t="51569" x="3490913" y="2619375"/>
          <p14:tracePt t="51586" x="3467100" y="2614613"/>
          <p14:tracePt t="51602" x="3443288" y="2600325"/>
          <p14:tracePt t="51619" x="3429000" y="2576513"/>
          <p14:tracePt t="51636" x="3400425" y="2471738"/>
          <p14:tracePt t="51652" x="3386138" y="2419350"/>
          <p14:tracePt t="51669" x="3386138" y="2381250"/>
          <p14:tracePt t="51686" x="3386138" y="2347913"/>
          <p14:tracePt t="51702" x="3395663" y="2305050"/>
          <p14:tracePt t="51720" x="3405188" y="2276475"/>
          <p14:tracePt t="51736" x="3429000" y="2238375"/>
          <p14:tracePt t="51752" x="3452813" y="2214563"/>
          <p14:tracePt t="51769" x="3524250" y="2190750"/>
          <p14:tracePt t="51786" x="3576638" y="2200275"/>
          <p14:tracePt t="51802" x="3629025" y="2209800"/>
          <p14:tracePt t="51819" x="3676650" y="2238375"/>
          <p14:tracePt t="51836" x="3690938" y="2252663"/>
          <p14:tracePt t="51852" x="3709988" y="2266950"/>
          <p14:tracePt t="51869" x="3714750" y="2290763"/>
          <p14:tracePt t="51886" x="3719513" y="2324100"/>
          <p14:tracePt t="51902" x="3719513" y="2343150"/>
          <p14:tracePt t="51919" x="3719513" y="2366963"/>
          <p14:tracePt t="51936" x="3719513" y="2376488"/>
          <p14:tracePt t="51952" x="3719513" y="2386013"/>
          <p14:tracePt t="51969" x="3719513" y="2390775"/>
          <p14:tracePt t="52283" x="3719513" y="2400300"/>
          <p14:tracePt t="52289" x="3719513" y="2409825"/>
          <p14:tracePt t="52302" x="3705225" y="2424113"/>
          <p14:tracePt t="52319" x="3652838" y="2481263"/>
          <p14:tracePt t="52335" x="3576638" y="2538413"/>
          <p14:tracePt t="52352" x="3486150" y="2595563"/>
          <p14:tracePt t="52369" x="3309938" y="2652713"/>
          <p14:tracePt t="52386" x="3195638" y="2667000"/>
          <p14:tracePt t="52402" x="3081338" y="2676525"/>
          <p14:tracePt t="52419" x="3000375" y="2676525"/>
          <p14:tracePt t="52436" x="2900363" y="2676525"/>
          <p14:tracePt t="52452" x="2847975" y="2676525"/>
          <p14:tracePt t="52469" x="2814638" y="2676525"/>
          <p14:tracePt t="52486" x="2786063" y="2676525"/>
          <p14:tracePt t="52502" x="2757488" y="2667000"/>
          <p14:tracePt t="52519" x="2752725" y="2667000"/>
          <p14:tracePt t="52536" x="2747963" y="2667000"/>
          <p14:tracePt t="52552" x="2743200" y="2662238"/>
          <p14:tracePt t="52569" x="2747963" y="2643188"/>
          <p14:tracePt t="52586" x="2781300" y="2614613"/>
          <p14:tracePt t="52602" x="2852738" y="2586038"/>
          <p14:tracePt t="52619" x="3028950" y="2528888"/>
          <p14:tracePt t="52636" x="3157538" y="2486025"/>
          <p14:tracePt t="52652" x="3276600" y="2462213"/>
          <p14:tracePt t="52669" x="3376613" y="2443163"/>
          <p14:tracePt t="52685" x="3571875" y="2428875"/>
          <p14:tracePt t="52702" x="3686175" y="2419350"/>
          <p14:tracePt t="52719" x="3762375" y="2419350"/>
          <p14:tracePt t="52736" x="3824288" y="2419350"/>
          <p14:tracePt t="52752" x="3890963" y="2433638"/>
          <p14:tracePt t="52769" x="3929063" y="2447925"/>
          <p14:tracePt t="52785" x="3967163" y="2466975"/>
          <p14:tracePt t="52803" x="3990975" y="2481263"/>
          <p14:tracePt t="52819" x="4000500" y="2490788"/>
          <p14:tracePt t="52836" x="4010025" y="2495550"/>
          <p14:tracePt t="52852" x="4014788" y="2533650"/>
          <p14:tracePt t="52869" x="4019550" y="2614613"/>
          <p14:tracePt t="52886" x="4019550" y="2667000"/>
          <p14:tracePt t="52902" x="4005263" y="2728913"/>
          <p14:tracePt t="52919" x="3976688" y="2805113"/>
          <p14:tracePt t="52936" x="3933825" y="2905125"/>
          <p14:tracePt t="52952" x="3910013" y="2952750"/>
          <p14:tracePt t="52969" x="3895725" y="2981325"/>
          <p14:tracePt t="52986" x="3871913" y="3009900"/>
          <p14:tracePt t="53002" x="3857625" y="3024188"/>
          <p14:tracePt t="53019" x="3848100" y="3033713"/>
          <p14:tracePt t="53036" x="3824288" y="3052763"/>
          <p14:tracePt t="53052" x="3786188" y="3071813"/>
          <p14:tracePt t="53069" x="3748088" y="3076575"/>
          <p14:tracePt t="53086" x="3719513" y="3081338"/>
          <p14:tracePt t="53102" x="3690938" y="3095625"/>
          <p14:tracePt t="53119" x="3657600" y="3100388"/>
          <p14:tracePt t="53135" x="3638550" y="3100388"/>
          <p14:tracePt t="53152" x="3629025" y="3100388"/>
          <p14:tracePt t="53169" x="3619500" y="3100388"/>
          <p14:tracePt t="53185" x="3614738" y="3100388"/>
          <p14:tracePt t="53202" x="3609975" y="3100388"/>
          <p14:tracePt t="53662" x="3605213" y="3100388"/>
          <p14:tracePt t="53677" x="3600450" y="3100388"/>
          <p14:tracePt t="53684" x="3595688" y="3105150"/>
          <p14:tracePt t="53698" x="3590925" y="3109913"/>
          <p14:tracePt t="53706" x="3586163" y="3114675"/>
          <p14:tracePt t="53722" x="3586163" y="3119438"/>
          <p14:tracePt t="53736" x="3581400" y="3124200"/>
          <p14:tracePt t="53769" x="3567113" y="3124200"/>
          <p14:tracePt t="53802" x="3552825" y="3124200"/>
          <p14:tracePt t="53836" x="3543300" y="3124200"/>
          <p14:tracePt t="53852" x="3524250" y="3133725"/>
          <p14:tracePt t="53869" x="3509963" y="3143250"/>
          <p14:tracePt t="53886" x="3500438" y="3148013"/>
          <p14:tracePt t="53902" x="3495675" y="3152775"/>
          <p14:tracePt t="53904" x="3490913" y="3152775"/>
          <p14:tracePt t="53919" x="3486150" y="3152775"/>
          <p14:tracePt t="53935" x="3481388" y="3152775"/>
          <p14:tracePt t="53992" x="3486150" y="3152775"/>
          <p14:tracePt t="54000" x="3490913" y="3152775"/>
          <p14:tracePt t="54007" x="3495675" y="3152775"/>
          <p14:tracePt t="54020" x="3505200" y="3152775"/>
          <p14:tracePt t="54036" x="3567113" y="3143250"/>
          <p14:tracePt t="54052" x="3638550" y="3124200"/>
          <p14:tracePt t="54069" x="3743325" y="3100388"/>
          <p14:tracePt t="54086" x="3843338" y="3057525"/>
          <p14:tracePt t="54102" x="3971925" y="2976563"/>
          <p14:tracePt t="54119" x="4048125" y="2933700"/>
          <p14:tracePt t="54136" x="4114800" y="2895600"/>
          <p14:tracePt t="54152" x="4171950" y="2857500"/>
          <p14:tracePt t="54169" x="4229100" y="2819400"/>
          <p14:tracePt t="54186" x="4267200" y="2805113"/>
          <p14:tracePt t="54202" x="4295775" y="2786063"/>
          <p14:tracePt t="54219" x="4329113" y="2767013"/>
          <p14:tracePt t="54236" x="4343400" y="2762250"/>
          <p14:tracePt t="54252" x="4362450" y="2757488"/>
          <p14:tracePt t="54269" x="4376738" y="2747963"/>
          <p14:tracePt t="54286" x="4386263" y="2738438"/>
          <p14:tracePt t="54302" x="4395788" y="2733675"/>
          <p14:tracePt t="54319" x="4400550" y="2728913"/>
          <p14:tracePt t="54529" x="4391025" y="2743200"/>
          <p14:tracePt t="54536" x="4381500" y="2767013"/>
          <p14:tracePt t="54543" x="4367213" y="2786063"/>
          <p14:tracePt t="54552" x="4352925" y="2805113"/>
          <p14:tracePt t="54569" x="4310063" y="2871788"/>
          <p14:tracePt t="54586" x="4267200" y="2986088"/>
          <p14:tracePt t="54602" x="4233863" y="3057525"/>
          <p14:tracePt t="54619" x="4205288" y="3124200"/>
          <p14:tracePt t="54636" x="4181475" y="3171825"/>
          <p14:tracePt t="54652" x="4143375" y="3219450"/>
          <p14:tracePt t="54669" x="4119563" y="3257550"/>
          <p14:tracePt t="54685" x="4095750" y="3286125"/>
          <p14:tracePt t="54702" x="4071938" y="3309938"/>
          <p14:tracePt t="54719" x="4043363" y="3348038"/>
          <p14:tracePt t="54735" x="4024313" y="3371850"/>
          <p14:tracePt t="54752" x="4000500" y="3400425"/>
          <p14:tracePt t="54769" x="3976688" y="3429000"/>
          <p14:tracePt t="54785" x="3948113" y="3467100"/>
          <p14:tracePt t="54802" x="3933825" y="3481388"/>
          <p14:tracePt t="54819" x="3924300" y="3486150"/>
          <p14:tracePt t="54836" x="3914775" y="3495675"/>
          <p14:tracePt t="54852" x="3914775" y="3500438"/>
          <p14:tracePt t="54885" x="3933825" y="3500438"/>
          <p14:tracePt t="54902" x="3995738" y="3486150"/>
          <p14:tracePt t="54919" x="4052888" y="3471863"/>
          <p14:tracePt t="54936" x="4167188" y="3457575"/>
          <p14:tracePt t="54952" x="4314825" y="3457575"/>
          <p14:tracePt t="54969" x="4524375" y="3457575"/>
          <p14:tracePt t="54985" x="4638675" y="3467100"/>
          <p14:tracePt t="55002" x="4752975" y="3486150"/>
          <p14:tracePt t="55019" x="4833938" y="3509963"/>
          <p14:tracePt t="55035" x="4857750" y="3524250"/>
          <p14:tracePt t="55052" x="4867275" y="3529013"/>
          <p14:tracePt t="55069" x="4872038" y="3533775"/>
          <p14:tracePt t="55085" x="4876800" y="3543300"/>
          <p14:tracePt t="55102" x="4876800" y="3552825"/>
          <p14:tracePt t="55314" x="4852988" y="3605213"/>
          <p14:tracePt t="55321" x="4819650" y="3657600"/>
          <p14:tracePt t="55328" x="4786313" y="3705225"/>
          <p14:tracePt t="55336" x="4752975" y="3757613"/>
          <p14:tracePt t="55352" x="4710113" y="3805238"/>
          <p14:tracePt t="55369" x="4657725" y="3871913"/>
          <p14:tracePt t="55386" x="4586288" y="4010025"/>
          <p14:tracePt t="55402" x="4548188" y="4086225"/>
          <p14:tracePt t="55419" x="4510088" y="4152900"/>
          <p14:tracePt t="55435" x="4481513" y="4200525"/>
          <p14:tracePt t="55452" x="4438650" y="4257675"/>
          <p14:tracePt t="55469" x="4391025" y="4291013"/>
          <p14:tracePt t="55485" x="4314825" y="4338638"/>
          <p14:tracePt t="55502" x="4248150" y="4367213"/>
          <p14:tracePt t="55519" x="4162425" y="4381500"/>
          <p14:tracePt t="55535" x="4110038" y="4386263"/>
          <p14:tracePt t="55552" x="4062413" y="4386263"/>
          <p14:tracePt t="55569" x="4024313" y="4386263"/>
          <p14:tracePt t="55585" x="3957638" y="4391025"/>
          <p14:tracePt t="55602" x="3924300" y="4400550"/>
          <p14:tracePt t="55619" x="3886200" y="4410075"/>
          <p14:tracePt t="55636" x="3824288" y="4429125"/>
          <p14:tracePt t="55652" x="3786188" y="4433888"/>
          <p14:tracePt t="55669" x="3743325" y="4443413"/>
          <p14:tracePt t="55685" x="3700463" y="4448175"/>
          <p14:tracePt t="55702" x="3638550" y="4448175"/>
          <p14:tracePt t="55719" x="3590925" y="4448175"/>
          <p14:tracePt t="55735" x="3552825" y="4448175"/>
          <p14:tracePt t="55752" x="3519488" y="4448175"/>
          <p14:tracePt t="55769" x="3471863" y="4433888"/>
          <p14:tracePt t="55785" x="3452813" y="4424363"/>
          <p14:tracePt t="55802" x="3443288" y="4424363"/>
          <p14:tracePt t="55819" x="3433763" y="4424363"/>
          <p14:tracePt t="55856" x="3433763" y="4419600"/>
          <p14:tracePt t="55869" x="3438525" y="4414838"/>
          <p14:tracePt t="55885" x="3500438" y="4395788"/>
          <p14:tracePt t="55902" x="3562350" y="4381500"/>
          <p14:tracePt t="55919" x="3652838" y="4371975"/>
          <p14:tracePt t="55935" x="3776663" y="4371975"/>
          <p14:tracePt t="55952" x="3948113" y="4371975"/>
          <p14:tracePt t="55969" x="4005263" y="4371975"/>
          <p14:tracePt t="55985" x="4048125" y="4371975"/>
          <p14:tracePt t="56002" x="4086225" y="4371975"/>
          <p14:tracePt t="56019" x="4100513" y="4371975"/>
          <p14:tracePt t="56035" x="4114800" y="4371975"/>
          <p14:tracePt t="56052" x="4124325" y="4371975"/>
          <p14:tracePt t="56069" x="4157663" y="4376738"/>
          <p14:tracePt t="56085" x="4181475" y="4381500"/>
          <p14:tracePt t="56102" x="4200525" y="4386263"/>
          <p14:tracePt t="56119" x="4224338" y="4386263"/>
          <p14:tracePt t="56135" x="4248150" y="4386263"/>
          <p14:tracePt t="56152" x="4262438" y="4386263"/>
          <p14:tracePt t="56169" x="4271963" y="4386263"/>
          <p14:tracePt t="56186" x="4300538" y="4391025"/>
          <p14:tracePt t="56202" x="4314825" y="4391025"/>
          <p14:tracePt t="56219" x="4324350" y="4391025"/>
          <p14:tracePt t="56235" x="4329113" y="4391025"/>
          <p14:tracePt t="56252" x="4338638" y="4391025"/>
          <p14:tracePt t="59915" x="4329113" y="4391025"/>
          <p14:tracePt t="59922" x="4310063" y="4400550"/>
          <p14:tracePt t="59935" x="4281488" y="4405313"/>
          <p14:tracePt t="59952" x="4143375" y="4419600"/>
          <p14:tracePt t="59968" x="4052888" y="4429125"/>
          <p14:tracePt t="60002" x="3881438" y="4429125"/>
          <p14:tracePt t="60035" x="3752850" y="4419600"/>
          <p14:tracePt t="60052" x="3700463" y="4419600"/>
          <p14:tracePt t="60068" x="3638550" y="4419600"/>
          <p14:tracePt t="60085" x="3609975" y="4419600"/>
          <p14:tracePt t="60102" x="3595688" y="4419600"/>
          <p14:tracePt t="60118" x="3590925" y="4419600"/>
          <p14:tracePt t="60135" x="3586163" y="4419600"/>
          <p14:tracePt t="60165" x="3590925" y="4414838"/>
          <p14:tracePt t="60172" x="3605213" y="4414838"/>
          <p14:tracePt t="60185" x="3676650" y="4400550"/>
          <p14:tracePt t="60202" x="3743325" y="4400550"/>
          <p14:tracePt t="60218" x="3833813" y="4400550"/>
          <p14:tracePt t="60235" x="3938588" y="4400550"/>
          <p14:tracePt t="60252" x="4052888" y="4386263"/>
          <p14:tracePt t="60268" x="4095750" y="4371975"/>
          <p14:tracePt t="60285" x="4129088" y="4367213"/>
          <p14:tracePt t="60302" x="4143375" y="4362450"/>
          <p14:tracePt t="60318" x="4152900" y="4362450"/>
          <p14:tracePt t="60335" x="4162425" y="4362450"/>
          <p14:tracePt t="60352" x="4176713" y="4314825"/>
          <p14:tracePt t="60368" x="4176713" y="4148138"/>
          <p14:tracePt t="60385" x="4157663" y="3905250"/>
          <p14:tracePt t="60402" x="4148138" y="3686175"/>
          <p14:tracePt t="60418" x="4143375" y="3495675"/>
          <p14:tracePt t="60435" x="4133850" y="3200400"/>
          <p14:tracePt t="60452" x="4124325" y="3105150"/>
          <p14:tracePt t="60468" x="4110038" y="3052763"/>
          <p14:tracePt t="60485" x="4110038" y="3024188"/>
          <p14:tracePt t="60502" x="4110038" y="3000375"/>
          <p14:tracePt t="60518" x="4110038" y="2995613"/>
          <p14:tracePt t="60535" x="4110038" y="2990850"/>
          <p14:tracePt t="60551" x="4110038" y="2986088"/>
          <p14:tracePt t="60598" x="4114800" y="3009900"/>
          <p14:tracePt t="60605" x="4119563" y="3076575"/>
          <p14:tracePt t="60618" x="4119563" y="3243263"/>
          <p14:tracePt t="60635" x="4138613" y="3390900"/>
          <p14:tracePt t="60652" x="4138613" y="3567113"/>
          <p14:tracePt t="60668" x="4167188" y="3738563"/>
          <p14:tracePt t="60686" x="4205288" y="3900488"/>
          <p14:tracePt t="60702" x="4238625" y="4029075"/>
          <p14:tracePt t="60718" x="4257675" y="4152900"/>
          <p14:tracePt t="60735" x="4281488" y="4238625"/>
          <p14:tracePt t="60752" x="4291013" y="4291013"/>
          <p14:tracePt t="60768" x="4300538" y="4319588"/>
          <p14:tracePt t="60785" x="4300538" y="4343400"/>
          <p14:tracePt t="60802" x="4300538" y="4357688"/>
          <p14:tracePt t="60818" x="4300538" y="4367213"/>
          <p14:tracePt t="60835" x="4300538" y="4371975"/>
          <p14:tracePt t="60851" x="4300538" y="4376738"/>
          <p14:tracePt t="60868" x="4300538" y="4381500"/>
          <p14:tracePt t="63203" x="4186238" y="4343400"/>
          <p14:tracePt t="63209" x="3986213" y="4224338"/>
          <p14:tracePt t="63218" x="3790950" y="4119563"/>
          <p14:tracePt t="63236" x="3195638" y="3800475"/>
          <p14:tracePt t="63252" x="2714625" y="3448050"/>
          <p14:tracePt t="63269" x="2076450" y="3005138"/>
          <p14:tracePt t="63285" x="1843088" y="2786063"/>
          <p14:tracePt t="63318" x="1528763" y="2462213"/>
          <p14:tracePt t="63352" x="1328738" y="2166938"/>
          <p14:tracePt t="63368" x="1290638" y="2100263"/>
          <p14:tracePt t="63385" x="1257300" y="2052638"/>
          <p14:tracePt t="63401" x="1238250" y="2033588"/>
          <p14:tracePt t="63418" x="1228725" y="2019300"/>
          <p14:tracePt t="63435" x="1209675" y="2009775"/>
          <p14:tracePt t="63451" x="1190625" y="2000250"/>
          <p14:tracePt t="63468" x="1162050" y="1981200"/>
          <p14:tracePt t="63485" x="1123950" y="1962150"/>
          <p14:tracePt t="63501" x="1090613" y="1952625"/>
          <p14:tracePt t="63518" x="1023938" y="1919288"/>
          <p14:tracePt t="63535" x="1000125" y="1900238"/>
          <p14:tracePt t="63551" x="981075" y="1890713"/>
          <p14:tracePt t="63569" x="971550" y="1881188"/>
          <p14:tracePt t="63585" x="962025" y="1871663"/>
          <p14:tracePt t="63601" x="962025" y="1838325"/>
          <p14:tracePt t="63618" x="962025" y="1800225"/>
          <p14:tracePt t="63635" x="981075" y="1738313"/>
          <p14:tracePt t="63651" x="1028700" y="1690688"/>
          <p14:tracePt t="63668" x="1119188" y="1633538"/>
          <p14:tracePt t="63685" x="1176338" y="1590675"/>
          <p14:tracePt t="63701" x="1228725" y="1552575"/>
          <p14:tracePt t="63718" x="1243013" y="1538288"/>
          <p14:tracePt t="63735" x="1247775" y="1533525"/>
          <p14:tracePt t="63751" x="1257300" y="1528763"/>
          <p14:tracePt t="63768" x="1266825" y="1528763"/>
          <p14:tracePt t="63801" x="1271588" y="1528763"/>
          <p14:tracePt t="63834" x="1271588" y="1533525"/>
          <p14:tracePt t="63841" x="1262063" y="1547813"/>
          <p14:tracePt t="63851" x="1233488" y="1557338"/>
          <p14:tracePt t="63868" x="1152525" y="1624013"/>
          <p14:tracePt t="63885" x="1014413" y="1724025"/>
          <p14:tracePt t="63901" x="947738" y="1757363"/>
          <p14:tracePt t="63918" x="871538" y="1781175"/>
          <p14:tracePt t="63935" x="809625" y="1785938"/>
          <p14:tracePt t="63951" x="742950" y="1757363"/>
          <p14:tracePt t="63968" x="704850" y="1733550"/>
          <p14:tracePt t="63985" x="681038" y="1709738"/>
          <p14:tracePt t="64002" x="652463" y="1662113"/>
          <p14:tracePt t="64018" x="638175" y="1633538"/>
          <p14:tracePt t="64035" x="638175" y="1590675"/>
          <p14:tracePt t="64051" x="647700" y="1538288"/>
          <p14:tracePt t="64068" x="714375" y="1447800"/>
          <p14:tracePt t="64085" x="762000" y="1400175"/>
          <p14:tracePt t="64102" x="828675" y="1362075"/>
          <p14:tracePt t="64118" x="928688" y="1323975"/>
          <p14:tracePt t="64135" x="1066800" y="1304925"/>
          <p14:tracePt t="64151" x="1123950" y="1309688"/>
          <p14:tracePt t="64168" x="1166813" y="1314450"/>
          <p14:tracePt t="64185" x="1200150" y="1323975"/>
          <p14:tracePt t="64201" x="1219200" y="1333500"/>
          <p14:tracePt t="64218" x="1233488" y="1352550"/>
          <p14:tracePt t="64235" x="1247775" y="1376363"/>
          <p14:tracePt t="64252" x="1271588" y="1433513"/>
          <p14:tracePt t="64268" x="1285875" y="1462088"/>
          <p14:tracePt t="64285" x="1290638" y="1485900"/>
          <p14:tracePt t="64301" x="1295400" y="1495425"/>
          <p14:tracePt t="64318" x="1300163" y="1504950"/>
          <p14:tracePt t="64335" x="1300163" y="1519238"/>
          <p14:tracePt t="64351" x="1300163" y="1533525"/>
          <p14:tracePt t="64368" x="1281113" y="1552575"/>
          <p14:tracePt t="64385" x="1238250" y="1576388"/>
          <p14:tracePt t="64401" x="1162050" y="1624013"/>
          <p14:tracePt t="64418" x="1085850" y="1662113"/>
          <p14:tracePt t="64435" x="1009650" y="1681163"/>
          <p14:tracePt t="64451" x="971550" y="1690688"/>
          <p14:tracePt t="64468" x="933450" y="1685925"/>
          <p14:tracePt t="64485" x="904875" y="1676400"/>
          <p14:tracePt t="64501" x="876300" y="1652588"/>
          <p14:tracePt t="64518" x="857250" y="1638300"/>
          <p14:tracePt t="64535" x="847725" y="1624013"/>
          <p14:tracePt t="64551" x="833438" y="1609725"/>
          <p14:tracePt t="64568" x="823913" y="1566863"/>
          <p14:tracePt t="64585" x="828675" y="1514475"/>
          <p14:tracePt t="64601" x="842963" y="1471613"/>
          <p14:tracePt t="64618" x="881063" y="1419225"/>
          <p14:tracePt t="64635" x="919163" y="1390650"/>
          <p14:tracePt t="64651" x="1014413" y="1347788"/>
          <p14:tracePt t="64668" x="1109663" y="1333500"/>
          <p14:tracePt t="64685" x="1204913" y="1333500"/>
          <p14:tracePt t="64701" x="1243013" y="1347788"/>
          <p14:tracePt t="64718" x="1276350" y="1371600"/>
          <p14:tracePt t="64735" x="1309688" y="1419225"/>
          <p14:tracePt t="64751" x="1343025" y="1490663"/>
          <p14:tracePt t="64768" x="1357313" y="1524000"/>
          <p14:tracePt t="64785" x="1357313" y="1576388"/>
          <p14:tracePt t="64801" x="1338263" y="1628775"/>
          <p14:tracePt t="64818" x="1309688" y="1662113"/>
          <p14:tracePt t="64835" x="1271588" y="1695450"/>
          <p14:tracePt t="64851" x="1185863" y="1743075"/>
          <p14:tracePt t="64868" x="1052513" y="1790700"/>
          <p14:tracePt t="64885" x="981075" y="1795463"/>
          <p14:tracePt t="64902" x="928688" y="1790700"/>
          <p14:tracePt t="64918" x="881063" y="1757363"/>
          <p14:tracePt t="64935" x="833438" y="1700213"/>
          <p14:tracePt t="64951" x="804863" y="1643063"/>
          <p14:tracePt t="64968" x="790575" y="1571625"/>
          <p14:tracePt t="64985" x="785813" y="1500188"/>
          <p14:tracePt t="65001" x="814388" y="1376363"/>
          <p14:tracePt t="65019" x="842963" y="1333500"/>
          <p14:tracePt t="65035" x="871538" y="1300163"/>
          <p14:tracePt t="65051" x="985838" y="1243013"/>
          <p14:tracePt t="65068" x="1095375" y="1209675"/>
          <p14:tracePt t="65085" x="1171575" y="1209675"/>
          <p14:tracePt t="65102" x="1233488" y="1209675"/>
          <p14:tracePt t="65118" x="1285875" y="1228725"/>
          <p14:tracePt t="65134" x="1309688" y="1238250"/>
          <p14:tracePt t="65151" x="1333500" y="1276350"/>
          <p14:tracePt t="65168" x="1357313" y="1333500"/>
          <p14:tracePt t="65184" x="1362075" y="1428750"/>
          <p14:tracePt t="65201" x="1362075" y="1476375"/>
          <p14:tracePt t="65218" x="1347788" y="1547813"/>
          <p14:tracePt t="65235" x="1304925" y="1633538"/>
          <p14:tracePt t="65251" x="1262063" y="1671638"/>
          <p14:tracePt t="65268" x="1200150" y="1700213"/>
          <p14:tracePt t="65285" x="1114425" y="1724025"/>
          <p14:tracePt t="65301" x="1038225" y="1714500"/>
          <p14:tracePt t="65318" x="1000125" y="1695450"/>
          <p14:tracePt t="65335" x="962025" y="1657350"/>
          <p14:tracePt t="65352" x="923925" y="1590675"/>
          <p14:tracePt t="65368" x="904875" y="1500188"/>
          <p14:tracePt t="65384" x="900113" y="1428750"/>
          <p14:tracePt t="65401" x="900113" y="1357313"/>
          <p14:tracePt t="65418" x="928688" y="1300163"/>
          <p14:tracePt t="65434" x="966788" y="1271588"/>
          <p14:tracePt t="65451" x="1052513" y="1247775"/>
          <p14:tracePt t="65468" x="1133475" y="1243013"/>
          <p14:tracePt t="65485" x="1233488" y="1276350"/>
          <p14:tracePt t="65501" x="1290638" y="1319213"/>
          <p14:tracePt t="65518" x="1338263" y="1376363"/>
          <p14:tracePt t="65535" x="1371600" y="1423988"/>
          <p14:tracePt t="65551" x="1395413" y="1490663"/>
          <p14:tracePt t="65568" x="1400175" y="1547813"/>
          <p14:tracePt t="65585" x="1390650" y="1628775"/>
          <p14:tracePt t="65602" x="1362075" y="1728788"/>
          <p14:tracePt t="65618" x="1338263" y="1757363"/>
          <p14:tracePt t="65635" x="1309688" y="1781175"/>
          <p14:tracePt t="65651" x="1262063" y="1809750"/>
          <p14:tracePt t="65668" x="1190625" y="1814513"/>
          <p14:tracePt t="65685" x="1152525" y="1814513"/>
          <p14:tracePt t="65701" x="1123950" y="1804988"/>
          <p14:tracePt t="65718" x="1090613" y="1790700"/>
          <p14:tracePt t="65735" x="1042988" y="1724025"/>
          <p14:tracePt t="65751" x="1014413" y="1666875"/>
          <p14:tracePt t="65768" x="1000125" y="1628775"/>
          <p14:tracePt t="65785" x="1000125" y="1571625"/>
          <p14:tracePt t="65801" x="1014413" y="1519238"/>
          <p14:tracePt t="65818" x="1042988" y="1481138"/>
          <p14:tracePt t="65835" x="1085850" y="1457325"/>
          <p14:tracePt t="65851" x="1171575" y="1443038"/>
          <p14:tracePt t="65868" x="1214438" y="1447800"/>
          <p14:tracePt t="65885" x="1252538" y="1462088"/>
          <p14:tracePt t="65901" x="1276350" y="1476375"/>
          <p14:tracePt t="65903" x="1281113" y="1481138"/>
          <p14:tracePt t="65918" x="1290638" y="1500188"/>
          <p14:tracePt t="65935" x="1295400" y="1519238"/>
          <p14:tracePt t="65951" x="1295400" y="1547813"/>
          <p14:tracePt t="65968" x="1290638" y="1581150"/>
          <p14:tracePt t="65985" x="1281113" y="1595438"/>
          <p14:tracePt t="66001" x="1276350" y="1600200"/>
          <p14:tracePt t="66018" x="1271588" y="1609725"/>
          <p14:tracePt t="66035" x="1271588" y="1614488"/>
          <p14:tracePt t="66051" x="1271588" y="1619250"/>
          <p14:tracePt t="66534" x="1271588" y="1643063"/>
          <p14:tracePt t="66541" x="1262063" y="1662113"/>
          <p14:tracePt t="66551" x="1257300" y="1681163"/>
          <p14:tracePt t="66568" x="1257300" y="1724025"/>
          <p14:tracePt t="66585" x="1257300" y="1762125"/>
          <p14:tracePt t="66601" x="1257300" y="1776413"/>
          <p14:tracePt t="66618" x="1257300" y="1790700"/>
          <p14:tracePt t="66651" x="1257300" y="1809750"/>
          <p14:tracePt t="66685" x="1257300" y="1814513"/>
          <p14:tracePt t="66762" x="1257300" y="1819275"/>
          <p14:tracePt t="69191" x="1257300" y="1824038"/>
          <p14:tracePt t="69198" x="1257300" y="1828800"/>
          <p14:tracePt t="72061" x="1257300" y="1833563"/>
          <p14:tracePt t="72075" x="1262063" y="1843088"/>
          <p14:tracePt t="72082" x="1266825" y="1847850"/>
          <p14:tracePt t="72089" x="1266825" y="1852613"/>
          <p14:tracePt t="72101" x="1271588" y="1857375"/>
          <p14:tracePt t="72118" x="1281113" y="1881188"/>
          <p14:tracePt t="72151" x="1300163" y="1900238"/>
          <p14:tracePt t="72185" x="1323975" y="1924050"/>
          <p14:tracePt t="72202" x="1343025" y="1938338"/>
          <p14:tracePt t="72217" x="1357313" y="1962150"/>
          <p14:tracePt t="72234" x="1371600" y="1990725"/>
          <p14:tracePt t="72251" x="1395413" y="2038350"/>
          <p14:tracePt t="72267" x="1404938" y="2076450"/>
          <p14:tracePt t="72284" x="1419225" y="2114550"/>
          <p14:tracePt t="72301" x="1423988" y="2143125"/>
          <p14:tracePt t="72317" x="1438275" y="2181225"/>
          <p14:tracePt t="72334" x="1443038" y="2205038"/>
          <p14:tracePt t="72351" x="1457325" y="2228850"/>
          <p14:tracePt t="72367" x="1466850" y="2262188"/>
          <p14:tracePt t="72384" x="1471613" y="2281238"/>
          <p14:tracePt t="72401" x="1476375" y="2319338"/>
          <p14:tracePt t="72417" x="1490663" y="2357438"/>
          <p14:tracePt t="72434" x="1495425" y="2414588"/>
          <p14:tracePt t="72451" x="1504950" y="2443163"/>
          <p14:tracePt t="72467" x="1509713" y="2476500"/>
          <p14:tracePt t="72484" x="1519238" y="2505075"/>
          <p14:tracePt t="72501" x="1533525" y="2543175"/>
          <p14:tracePt t="72517" x="1547813" y="2566988"/>
          <p14:tracePt t="72534" x="1566863" y="2590800"/>
          <p14:tracePt t="72551" x="1590675" y="2624138"/>
          <p14:tracePt t="72567" x="1600200" y="2633663"/>
          <p14:tracePt t="72584" x="1614488" y="2652713"/>
          <p14:tracePt t="72601" x="1633538" y="2662238"/>
          <p14:tracePt t="72617" x="1662113" y="2690813"/>
          <p14:tracePt t="72634" x="1681163" y="2705100"/>
          <p14:tracePt t="72651" x="1704975" y="2719388"/>
          <p14:tracePt t="72667" x="1728788" y="2733675"/>
          <p14:tracePt t="72684" x="1771650" y="2767013"/>
          <p14:tracePt t="72701" x="1800225" y="2790825"/>
          <p14:tracePt t="72717" x="1828800" y="2800350"/>
          <p14:tracePt t="72735" x="1900238" y="2828925"/>
          <p14:tracePt t="72751" x="1985963" y="2852738"/>
          <p14:tracePt t="72767" x="2057400" y="2871788"/>
          <p14:tracePt t="72784" x="2143125" y="2886075"/>
          <p14:tracePt t="72801" x="2247900" y="2900363"/>
          <p14:tracePt t="72817" x="2300288" y="2909888"/>
          <p14:tracePt t="72834" x="2333625" y="2914650"/>
          <p14:tracePt t="72851" x="2371725" y="2919413"/>
          <p14:tracePt t="72867" x="2390775" y="2919413"/>
          <p14:tracePt t="72884" x="2395538" y="2919413"/>
          <p14:tracePt t="73102" x="2414588" y="2967038"/>
          <p14:tracePt t="73110" x="2443163" y="3028950"/>
          <p14:tracePt t="73117" x="2466975" y="3086100"/>
          <p14:tracePt t="73134" x="2500313" y="3171825"/>
          <p14:tracePt t="73151" x="2519363" y="3233738"/>
          <p14:tracePt t="73168" x="2533650" y="3305175"/>
          <p14:tracePt t="73201" x="2533650" y="3343275"/>
          <p14:tracePt t="73234" x="2533650" y="3362325"/>
          <p14:tracePt t="73251" x="2533650" y="3371850"/>
          <p14:tracePt t="73267" x="2533650" y="3376613"/>
          <p14:tracePt t="73323" x="2533650" y="3381375"/>
          <p14:tracePt t="73337" x="2533650" y="3386138"/>
          <p14:tracePt t="73345" x="2533650" y="3390900"/>
          <p14:tracePt t="73352" x="2524125" y="3390900"/>
          <p14:tracePt t="73367" x="2462213" y="3395663"/>
          <p14:tracePt t="73384" x="2324100" y="3386138"/>
          <p14:tracePt t="73401" x="2185988" y="3352800"/>
          <p14:tracePt t="73402" x="2128838" y="3333750"/>
          <p14:tracePt t="73417" x="2000250" y="3290888"/>
          <p14:tracePt t="73434" x="1890713" y="3233738"/>
          <p14:tracePt t="73451" x="1833563" y="3186113"/>
          <p14:tracePt t="73467" x="1800225" y="3162300"/>
          <p14:tracePt t="73484" x="1785938" y="3152775"/>
          <p14:tracePt t="73501" x="1776413" y="3143250"/>
          <p14:tracePt t="73517" x="1771650" y="3138488"/>
          <p14:tracePt t="73534" x="1762125" y="3128963"/>
          <p14:tracePt t="73551" x="1757363" y="3124200"/>
          <p14:tracePt t="73567" x="1752600" y="3114675"/>
          <p14:tracePt t="73584" x="1747838" y="3105150"/>
          <p14:tracePt t="73601" x="1719263" y="3043238"/>
          <p14:tracePt t="73617" x="1681163" y="2967038"/>
          <p14:tracePt t="73634" x="1628775" y="2824163"/>
          <p14:tracePt t="73651" x="1571625" y="2662238"/>
          <p14:tracePt t="73667" x="1509713" y="2547938"/>
          <p14:tracePt t="73684" x="1485900" y="2509838"/>
          <p14:tracePt t="73701" x="1466850" y="2486025"/>
          <p14:tracePt t="73718" x="1447800" y="2462213"/>
          <p14:tracePt t="73734" x="1433513" y="2452688"/>
          <p14:tracePt t="73751" x="1423988" y="2438400"/>
          <p14:tracePt t="73767" x="1404938" y="2424113"/>
          <p14:tracePt t="73784" x="1385888" y="2400300"/>
          <p14:tracePt t="73801" x="1381125" y="2395538"/>
          <p14:tracePt t="73817" x="1371600" y="2390775"/>
          <p14:tracePt t="73834" x="1366838" y="2381250"/>
          <p14:tracePt t="73851" x="1347788" y="2366963"/>
          <p14:tracePt t="73867" x="1323975" y="2347913"/>
          <p14:tracePt t="73884" x="1295400" y="2338388"/>
          <p14:tracePt t="73901" x="1271588" y="2319338"/>
          <p14:tracePt t="73903" x="1252538" y="2314575"/>
          <p14:tracePt t="73917" x="1223963" y="2300288"/>
          <p14:tracePt t="73934" x="1200150" y="2295525"/>
          <p14:tracePt t="73951" x="1171575" y="2290763"/>
          <p14:tracePt t="73967" x="1133475" y="2276475"/>
          <p14:tracePt t="73984" x="1114425" y="2266950"/>
          <p14:tracePt t="74001" x="1104900" y="2262188"/>
          <p14:tracePt t="74017" x="1100138" y="2257425"/>
          <p14:tracePt t="74034" x="1090613" y="2257425"/>
          <p14:tracePt t="74051" x="1085850" y="2257425"/>
          <p14:tracePt t="74084" x="1081088" y="2257425"/>
          <p14:tracePt t="74129" x="1085850" y="2252663"/>
          <p14:tracePt t="74136" x="1095375" y="2247900"/>
          <p14:tracePt t="74151" x="1123950" y="2247900"/>
          <p14:tracePt t="74167" x="1152525" y="2247900"/>
          <p14:tracePt t="74184" x="1176338" y="2247900"/>
          <p14:tracePt t="74201" x="1190625" y="2247900"/>
          <p14:tracePt t="74217" x="1204913" y="2247900"/>
          <p14:tracePt t="74234" x="1214438" y="2247900"/>
          <p14:tracePt t="74251" x="1219200" y="2247900"/>
          <p14:tracePt t="74267" x="1223963" y="2247900"/>
          <p14:tracePt t="74474" x="1233488" y="2247900"/>
          <p14:tracePt t="74481" x="1238250" y="2247900"/>
          <p14:tracePt t="74488" x="1243013" y="2247900"/>
          <p14:tracePt t="74500" x="1252538" y="2247900"/>
          <p14:tracePt t="74517" x="1281113" y="2247900"/>
          <p14:tracePt t="74534" x="1309688" y="2247900"/>
          <p14:tracePt t="74550" x="1343025" y="2247900"/>
          <p14:tracePt t="74567" x="1371600" y="2238375"/>
          <p14:tracePt t="74584" x="1404938" y="2238375"/>
          <p14:tracePt t="74601" x="1419225" y="2238375"/>
          <p14:tracePt t="74617" x="1428750" y="2238375"/>
          <p14:tracePt t="74634" x="1438275" y="2238375"/>
          <p14:tracePt t="74650" x="1447800" y="2238375"/>
          <p14:tracePt t="74667" x="1457325" y="2238375"/>
          <p14:tracePt t="74684" x="1462088" y="2233613"/>
          <p14:tracePt t="74701" x="1471613" y="2233613"/>
          <p14:tracePt t="75061" x="1481138" y="2233613"/>
          <p14:tracePt t="75069" x="1495425" y="2233613"/>
          <p14:tracePt t="75076" x="1504950" y="2233613"/>
          <p14:tracePt t="75084" x="1514475" y="2233613"/>
          <p14:tracePt t="75101" x="1538288" y="2233613"/>
          <p14:tracePt t="75117" x="1566863" y="2233613"/>
          <p14:tracePt t="75134" x="1604963" y="2233613"/>
          <p14:tracePt t="75167" x="1662113" y="2233613"/>
          <p14:tracePt t="75201" x="1762125" y="2233613"/>
          <p14:tracePt t="75217" x="1814513" y="2233613"/>
          <p14:tracePt t="75234" x="1862138" y="2233613"/>
          <p14:tracePt t="75251" x="1905000" y="2233613"/>
          <p14:tracePt t="75267" x="1966913" y="2233613"/>
          <p14:tracePt t="75284" x="1995488" y="2233613"/>
          <p14:tracePt t="75300" x="2024063" y="2233613"/>
          <p14:tracePt t="75318" x="2047875" y="2233613"/>
          <p14:tracePt t="75334" x="2071688" y="2233613"/>
          <p14:tracePt t="75351" x="2090738" y="2233613"/>
          <p14:tracePt t="75367" x="2114550" y="2233613"/>
          <p14:tracePt t="75384" x="2147888" y="2233613"/>
          <p14:tracePt t="75401" x="2162175" y="2233613"/>
          <p14:tracePt t="75417" x="2181225" y="2233613"/>
          <p14:tracePt t="75434" x="2209800" y="2238375"/>
          <p14:tracePt t="75451" x="2243138" y="2247900"/>
          <p14:tracePt t="75467" x="2266950" y="2247900"/>
          <p14:tracePt t="75484" x="2290763" y="2257425"/>
          <p14:tracePt t="75501" x="2314575" y="2257425"/>
          <p14:tracePt t="75517" x="2328863" y="2257425"/>
          <p14:tracePt t="75534" x="2338388" y="2257425"/>
          <p14:tracePt t="75550" x="2343150" y="2257425"/>
          <p14:tracePt t="75567" x="2347913" y="2257425"/>
          <p14:tracePt t="75584" x="2352675" y="2257425"/>
          <p14:tracePt t="75601" x="2357438" y="2257425"/>
          <p14:tracePt t="77990" x="2366963" y="2252663"/>
          <p14:tracePt t="78002" x="2386013" y="2247900"/>
          <p14:tracePt t="78017" x="2414588" y="2228850"/>
          <p14:tracePt t="78034" x="2462213" y="2219325"/>
          <p14:tracePt t="78051" x="2486025" y="2214563"/>
          <p14:tracePt t="78067" x="2509838" y="2200275"/>
          <p14:tracePt t="78100" x="2552700" y="2185988"/>
          <p14:tracePt t="78134" x="2581275" y="2171700"/>
          <p14:tracePt t="78150" x="2609850" y="2152650"/>
          <p14:tracePt t="78167" x="2624138" y="2138363"/>
          <p14:tracePt t="78184" x="2643188" y="2114550"/>
          <p14:tracePt t="78200" x="2657475" y="2095500"/>
          <p14:tracePt t="78217" x="2681288" y="2057400"/>
          <p14:tracePt t="78234" x="2686050" y="2043113"/>
          <p14:tracePt t="78250" x="2690813" y="2033588"/>
          <p14:tracePt t="78267" x="2690813" y="2024063"/>
          <p14:tracePt t="78284" x="2690813" y="2019300"/>
          <p14:tracePt t="78300" x="2690813" y="2014538"/>
          <p14:tracePt t="78317" x="2690813" y="2000250"/>
          <p14:tracePt t="78334" x="2676525" y="1971675"/>
          <p14:tracePt t="78350" x="2647950" y="1947863"/>
          <p14:tracePt t="78367" x="2614613" y="1933575"/>
          <p14:tracePt t="78383" x="2581275" y="1914525"/>
          <p14:tracePt t="78400" x="2547938" y="1900238"/>
          <p14:tracePt t="78417" x="2524125" y="1890713"/>
          <p14:tracePt t="78434" x="2509838" y="1890713"/>
          <p14:tracePt t="78450" x="2481263" y="1890713"/>
          <p14:tracePt t="78467" x="2471738" y="1890713"/>
          <p14:tracePt t="78484" x="2457450" y="1890713"/>
          <p14:tracePt t="78500" x="2443163" y="1890713"/>
          <p14:tracePt t="78517" x="2424113" y="1895475"/>
          <p14:tracePt t="78534" x="2414588" y="1905000"/>
          <p14:tracePt t="78550" x="2390775" y="1909763"/>
          <p14:tracePt t="78567" x="2371725" y="1914525"/>
          <p14:tracePt t="78584" x="2343150" y="1938338"/>
          <p14:tracePt t="78600" x="2314575" y="1947863"/>
          <p14:tracePt t="78617" x="2290763" y="1966913"/>
          <p14:tracePt t="78634" x="2266950" y="1981200"/>
          <p14:tracePt t="78650" x="2243138" y="1990725"/>
          <p14:tracePt t="78667" x="2238375" y="1995488"/>
          <p14:tracePt t="78684" x="2228850" y="1995488"/>
          <p14:tracePt t="78700" x="2219325" y="1995488"/>
          <p14:tracePt t="78717" x="2214563" y="2000250"/>
          <p14:tracePt t="78734" x="2205038" y="2009775"/>
          <p14:tracePt t="78750" x="2185988" y="2024063"/>
          <p14:tracePt t="78767" x="2166938" y="2043113"/>
          <p14:tracePt t="78784" x="2157413" y="2052638"/>
          <p14:tracePt t="78800" x="2147888" y="2062163"/>
          <p14:tracePt t="78817" x="2138363" y="2066925"/>
          <p14:tracePt t="78834" x="2128838" y="2076450"/>
          <p14:tracePt t="78850" x="2124075" y="2081213"/>
          <p14:tracePt t="79142" x="2133600" y="2081213"/>
          <p14:tracePt t="79148" x="2152650" y="2076450"/>
          <p14:tracePt t="79155" x="2181225" y="2062163"/>
          <p14:tracePt t="79167" x="2205038" y="2057400"/>
          <p14:tracePt t="79200" x="2319338" y="2028825"/>
          <p14:tracePt t="79233" x="2438400" y="2009775"/>
          <p14:tracePt t="79251" x="2533650" y="2009775"/>
          <p14:tracePt t="79267" x="2590800" y="2009775"/>
          <p14:tracePt t="79284" x="2652713" y="2009775"/>
          <p14:tracePt t="79300" x="2695575" y="2019300"/>
          <p14:tracePt t="79317" x="2743200" y="2028825"/>
          <p14:tracePt t="79333" x="2771775" y="2043113"/>
          <p14:tracePt t="79350" x="2809875" y="2047875"/>
          <p14:tracePt t="79367" x="2843213" y="2052638"/>
          <p14:tracePt t="79383" x="2890838" y="2066925"/>
          <p14:tracePt t="79400" x="2914650" y="2076450"/>
          <p14:tracePt t="79417" x="2924175" y="2081213"/>
          <p14:tracePt t="79434" x="2933700" y="2085975"/>
          <p14:tracePt t="79450" x="2943225" y="2085975"/>
          <p14:tracePt t="79467" x="2947988" y="2095500"/>
          <p14:tracePt t="79484" x="2947988" y="2105025"/>
          <p14:tracePt t="79500" x="2947988" y="2124075"/>
          <p14:tracePt t="79517" x="2943225" y="2147888"/>
          <p14:tracePt t="79533" x="2924175" y="2162175"/>
          <p14:tracePt t="79550" x="2914650" y="2185988"/>
          <p14:tracePt t="79567" x="2871788" y="2238375"/>
          <p14:tracePt t="79584" x="2828925" y="2276475"/>
          <p14:tracePt t="79600" x="2771775" y="2319338"/>
          <p14:tracePt t="79617" x="2709863" y="2347913"/>
          <p14:tracePt t="79633" x="2605088" y="2395538"/>
          <p14:tracePt t="79650" x="2538413" y="2424113"/>
          <p14:tracePt t="79667" x="2495550" y="2447925"/>
          <p14:tracePt t="79684" x="2428875" y="2481263"/>
          <p14:tracePt t="79700" x="2405063" y="2495550"/>
          <p14:tracePt t="79717" x="2386013" y="2509838"/>
          <p14:tracePt t="79733" x="2362200" y="2519363"/>
          <p14:tracePt t="79750" x="2333625" y="2538413"/>
          <p14:tracePt t="79767" x="2319338" y="2543175"/>
          <p14:tracePt t="79784" x="2309813" y="2552700"/>
          <p14:tracePt t="79800" x="2295525" y="2576513"/>
          <p14:tracePt t="79817" x="2276475" y="2609850"/>
          <p14:tracePt t="79833" x="2266950" y="2633663"/>
          <p14:tracePt t="79850" x="2262188" y="2643188"/>
          <p14:tracePt t="79867" x="2262188" y="2667000"/>
          <p14:tracePt t="79884" x="2262188" y="2686050"/>
          <p14:tracePt t="79900" x="2262188" y="2695575"/>
          <p14:tracePt t="79917" x="2266950" y="2714625"/>
          <p14:tracePt t="79933" x="2276475" y="2728913"/>
          <p14:tracePt t="79950" x="2290763" y="2743200"/>
          <p14:tracePt t="79967" x="2309813" y="2757488"/>
          <p14:tracePt t="79984" x="2338388" y="2771775"/>
          <p14:tracePt t="80000" x="2395538" y="2790825"/>
          <p14:tracePt t="80017" x="2447925" y="2795588"/>
          <p14:tracePt t="80034" x="2495550" y="2809875"/>
          <p14:tracePt t="80050" x="2571750" y="2824163"/>
          <p14:tracePt t="80067" x="2609850" y="2824163"/>
          <p14:tracePt t="80084" x="2638425" y="2824163"/>
          <p14:tracePt t="80100" x="2667000" y="2833688"/>
          <p14:tracePt t="80117" x="2700338" y="2843213"/>
          <p14:tracePt t="80133" x="2724150" y="2843213"/>
          <p14:tracePt t="80150" x="2743200" y="2857500"/>
          <p14:tracePt t="80167" x="2762250" y="2857500"/>
          <p14:tracePt t="80183" x="2776538" y="2857500"/>
          <p14:tracePt t="80200" x="2781300" y="2857500"/>
          <p14:tracePt t="80448" x="2795588" y="2867025"/>
          <p14:tracePt t="80454" x="2814638" y="2886075"/>
          <p14:tracePt t="80467" x="2843213" y="2909888"/>
          <p14:tracePt t="80483" x="2900363" y="2957513"/>
          <p14:tracePt t="80500" x="2933700" y="2990850"/>
          <p14:tracePt t="80517" x="2976563" y="3048000"/>
          <p14:tracePt t="80533" x="3009900" y="3100388"/>
          <p14:tracePt t="80550" x="3052763" y="3186113"/>
          <p14:tracePt t="80567" x="3076575" y="3224213"/>
          <p14:tracePt t="80583" x="3100388" y="3267075"/>
          <p14:tracePt t="80600" x="3119438" y="3295650"/>
          <p14:tracePt t="80617" x="3157538" y="3348038"/>
          <p14:tracePt t="80633" x="3181350" y="3390900"/>
          <p14:tracePt t="80650" x="3209925" y="3438525"/>
          <p14:tracePt t="80667" x="3248025" y="3519488"/>
          <p14:tracePt t="80683" x="3262313" y="3562350"/>
          <p14:tracePt t="80700" x="3281363" y="3609975"/>
          <p14:tracePt t="80717" x="3300413" y="3643313"/>
          <p14:tracePt t="80733" x="3319463" y="3709988"/>
          <p14:tracePt t="80750" x="3324225" y="3752850"/>
          <p14:tracePt t="80767" x="3338513" y="3810000"/>
          <p14:tracePt t="80783" x="3338513" y="3881438"/>
          <p14:tracePt t="80800" x="3338513" y="3938588"/>
          <p14:tracePt t="80817" x="3333750" y="3981450"/>
          <p14:tracePt t="80833" x="3328988" y="4019550"/>
          <p14:tracePt t="80851" x="3324225" y="4105275"/>
          <p14:tracePt t="80867" x="3314700" y="4186238"/>
          <p14:tracePt t="80884" x="3300413" y="4257675"/>
          <p14:tracePt t="80900" x="3295650" y="4310063"/>
          <p14:tracePt t="80902" x="3286125" y="4333875"/>
          <p14:tracePt t="80917" x="3281363" y="4386263"/>
          <p14:tracePt t="80933" x="3276600" y="4419600"/>
          <p14:tracePt t="80950" x="3262313" y="4462463"/>
          <p14:tracePt t="93188" x="3224213" y="4543425"/>
          <p14:tracePt t="93195" x="3167063" y="4638675"/>
          <p14:tracePt t="93202" x="3124200" y="4710113"/>
          <p14:tracePt t="93216" x="3071813" y="4762500"/>
          <p14:tracePt t="93232" x="2900363" y="4976813"/>
          <p14:tracePt t="93249" x="2743200" y="5172075"/>
          <p14:tracePt t="93266" x="2628900" y="5300663"/>
          <p14:tracePt t="93299" x="2414588" y="5486400"/>
          <p14:tracePt t="93333" x="2295525" y="5591175"/>
          <p14:tracePt t="93349" x="2238375" y="5643563"/>
          <p14:tracePt t="93366" x="2209800" y="5672138"/>
          <p14:tracePt t="93382" x="2171700" y="5705475"/>
          <p14:tracePt t="93399" x="2133600" y="5729288"/>
          <p14:tracePt t="93416" x="2066925" y="5767388"/>
          <p14:tracePt t="93432" x="2028825" y="5791200"/>
          <p14:tracePt t="93449" x="1976438" y="5819775"/>
          <p14:tracePt t="93466" x="1890713" y="5848350"/>
          <p14:tracePt t="93482" x="1747838" y="5900738"/>
          <p14:tracePt t="93499" x="1676400" y="5915025"/>
          <p14:tracePt t="93516" x="1600200" y="5929313"/>
          <p14:tracePt t="93533" x="1504950" y="5943600"/>
          <p14:tracePt t="93549" x="1414463" y="5943600"/>
          <p14:tracePt t="93566" x="1343025" y="5934075"/>
          <p14:tracePt t="93582" x="1290638" y="5919788"/>
          <p14:tracePt t="93599" x="1228725" y="5891213"/>
          <p14:tracePt t="93616" x="1200150" y="5881688"/>
          <p14:tracePt t="93632" x="1181100" y="5872163"/>
          <p14:tracePt t="93649" x="1171575" y="5867400"/>
          <p14:tracePt t="93666" x="1162050" y="5867400"/>
          <p14:tracePt t="93682" x="1152525" y="5862638"/>
          <p14:tracePt t="93699" x="1147763" y="5857875"/>
          <p14:tracePt t="93716" x="1147763" y="5848350"/>
          <p14:tracePt t="93732" x="1152525" y="5834063"/>
          <p14:tracePt t="93749" x="1166813" y="5824538"/>
          <p14:tracePt t="93766" x="1223963" y="5795963"/>
          <p14:tracePt t="93782" x="1328738" y="5743575"/>
          <p14:tracePt t="93799" x="1390650" y="5715000"/>
          <p14:tracePt t="93816" x="1476375" y="5681663"/>
          <p14:tracePt t="93832" x="1562100" y="5653088"/>
          <p14:tracePt t="93849" x="1695450" y="5619750"/>
          <p14:tracePt t="93866" x="1766888" y="5614988"/>
          <p14:tracePt t="93882" x="1824038" y="5600700"/>
          <p14:tracePt t="93899" x="1866900" y="5600700"/>
          <p14:tracePt t="93901" x="1885950" y="5600700"/>
          <p14:tracePt t="93916" x="1914525" y="5600700"/>
          <p14:tracePt t="93932" x="1943100" y="5600700"/>
          <p14:tracePt t="93949" x="1981200" y="5600700"/>
          <p14:tracePt t="93966" x="2019300" y="5600700"/>
          <p14:tracePt t="93982" x="2038350" y="5600700"/>
          <p14:tracePt t="93999" x="2057400" y="5600700"/>
          <p14:tracePt t="94016" x="2071688" y="5600700"/>
          <p14:tracePt t="94032" x="2081213" y="5600700"/>
          <p14:tracePt t="94049" x="2085975" y="5600700"/>
          <p14:tracePt t="94066" x="2095500" y="5600700"/>
          <p14:tracePt t="94180" x="2100263" y="5600700"/>
          <p14:tracePt t="94186" x="2105025" y="5600700"/>
          <p14:tracePt t="94201" x="2109788" y="5600700"/>
          <p14:tracePt t="94217" x="2119313" y="5600700"/>
          <p14:tracePt t="94233" x="2133600" y="5600700"/>
          <p14:tracePt t="94249" x="2143125" y="5600700"/>
          <p14:tracePt t="94266" x="2157413" y="5600700"/>
          <p14:tracePt t="94282" x="2166938" y="5600700"/>
          <p14:tracePt t="94300" x="2171700" y="5600700"/>
          <p14:tracePt t="94316" x="2176463" y="5600700"/>
          <p14:tracePt t="94356" x="2166938" y="5600700"/>
          <p14:tracePt t="94366" x="2138363" y="5605463"/>
          <p14:tracePt t="94382" x="2047875" y="5605463"/>
          <p14:tracePt t="94399" x="1909763" y="5629275"/>
          <p14:tracePt t="94416" x="1814513" y="5653088"/>
          <p14:tracePt t="94432" x="1709738" y="5681663"/>
          <p14:tracePt t="94449" x="1624013" y="5700713"/>
          <p14:tracePt t="94466" x="1538288" y="5715000"/>
          <p14:tracePt t="94482" x="1504950" y="5715000"/>
          <p14:tracePt t="94499" x="1476375" y="5715000"/>
          <p14:tracePt t="94516" x="1447800" y="5715000"/>
          <p14:tracePt t="94532" x="1423988" y="5715000"/>
          <p14:tracePt t="94549" x="1414463" y="5715000"/>
          <p14:tracePt t="94566" x="1404938" y="5715000"/>
          <p14:tracePt t="94582" x="1395413" y="5715000"/>
          <p14:tracePt t="94935" x="1395413" y="5710238"/>
          <p14:tracePt t="94943" x="1395413" y="5700713"/>
          <p14:tracePt t="94951" x="1409700" y="5695950"/>
          <p14:tracePt t="94966" x="1423988" y="5676900"/>
          <p14:tracePt t="94982" x="1466850" y="5653088"/>
          <p14:tracePt t="94999" x="1543050" y="5624513"/>
          <p14:tracePt t="95016" x="1685925" y="5591175"/>
          <p14:tracePt t="95049" x="1809750" y="5572125"/>
          <p14:tracePt t="95082" x="1905000" y="5572125"/>
          <p14:tracePt t="95099" x="1933575" y="5572125"/>
          <p14:tracePt t="95116" x="1952625" y="5572125"/>
          <p14:tracePt t="95132" x="1981200" y="5572125"/>
          <p14:tracePt t="95149" x="2028825" y="5572125"/>
          <p14:tracePt t="95166" x="2057400" y="5572125"/>
          <p14:tracePt t="95182" x="2090738" y="5572125"/>
          <p14:tracePt t="95199" x="2147888" y="5572125"/>
          <p14:tracePt t="95216" x="2176463" y="5572125"/>
          <p14:tracePt t="95232" x="2209800" y="5572125"/>
          <p14:tracePt t="95249" x="2238375" y="5572125"/>
          <p14:tracePt t="95266" x="2286000" y="5572125"/>
          <p14:tracePt t="95282" x="2314575" y="5572125"/>
          <p14:tracePt t="95299" x="2347913" y="5572125"/>
          <p14:tracePt t="95316" x="2371725" y="5572125"/>
          <p14:tracePt t="95332" x="2400300" y="5572125"/>
          <p14:tracePt t="95349" x="2409825" y="5572125"/>
          <p14:tracePt t="95366" x="2424113" y="5572125"/>
          <p14:tracePt t="95382" x="2433638" y="5572125"/>
          <p14:tracePt t="95399" x="2438400" y="5572125"/>
          <p14:tracePt t="95647" x="2447925" y="5572125"/>
          <p14:tracePt t="95655" x="2462213" y="5572125"/>
          <p14:tracePt t="95665" x="2490788" y="5572125"/>
          <p14:tracePt t="95682" x="2524125" y="5572125"/>
          <p14:tracePt t="95699" x="2571750" y="5572125"/>
          <p14:tracePt t="95716" x="2605088" y="5572125"/>
          <p14:tracePt t="95732" x="2628900" y="5572125"/>
          <p14:tracePt t="95749" x="2662238" y="5572125"/>
          <p14:tracePt t="95766" x="2681288" y="5572125"/>
          <p14:tracePt t="95782" x="2695575" y="5572125"/>
          <p14:tracePt t="95799" x="2709863" y="5572125"/>
          <p14:tracePt t="95816" x="2733675" y="5572125"/>
          <p14:tracePt t="95832" x="2743200" y="5572125"/>
          <p14:tracePt t="95849" x="2752725" y="5572125"/>
          <p14:tracePt t="95866" x="2767013" y="5572125"/>
          <p14:tracePt t="95882" x="2776538" y="5576888"/>
          <p14:tracePt t="95899" x="2781300" y="5576888"/>
          <p14:tracePt t="95916" x="2790825" y="5576888"/>
          <p14:tracePt t="95932" x="2795588" y="5576888"/>
          <p14:tracePt t="95949" x="2800350" y="5576888"/>
          <p14:tracePt t="95966" x="2805113" y="5576888"/>
          <p14:tracePt t="95982" x="2809875" y="5576888"/>
          <p14:tracePt t="95999" x="2824163" y="5581650"/>
          <p14:tracePt t="96016" x="2833688" y="5581650"/>
          <p14:tracePt t="96032" x="2847975" y="5581650"/>
          <p14:tracePt t="96049" x="2857500" y="5581650"/>
          <p14:tracePt t="96066" x="2867025" y="5581650"/>
          <p14:tracePt t="96082" x="2871788" y="5581650"/>
          <p14:tracePt t="96099" x="2876550" y="5581650"/>
          <p14:tracePt t="100756" x="2828925" y="5595938"/>
          <p14:tracePt t="100764" x="2757488" y="5610225"/>
          <p14:tracePt t="100771" x="2690813" y="5629275"/>
          <p14:tracePt t="100782" x="2619375" y="5638800"/>
          <p14:tracePt t="100799" x="2509838" y="5648325"/>
          <p14:tracePt t="100815" x="2366963" y="5662613"/>
          <p14:tracePt t="100848" x="2266950" y="5667375"/>
          <p14:tracePt t="100882" x="2124075" y="5667375"/>
          <p14:tracePt t="100898" x="2033588" y="5657850"/>
          <p14:tracePt t="100916" x="1919288" y="5648325"/>
          <p14:tracePt t="100932" x="1757363" y="5624513"/>
          <p14:tracePt t="100949" x="1652588" y="5600700"/>
          <p14:tracePt t="100965" x="1538288" y="5586413"/>
          <p14:tracePt t="100982" x="1443038" y="5572125"/>
          <p14:tracePt t="100998" x="1366838" y="5557838"/>
          <p14:tracePt t="101015" x="1328738" y="5557838"/>
          <p14:tracePt t="101032" x="1314450" y="5557838"/>
          <p14:tracePt t="101049" x="1300163" y="5557838"/>
          <p14:tracePt t="101065" x="1295400" y="5557838"/>
          <p14:tracePt t="101082" x="1290638" y="5557838"/>
          <p14:tracePt t="101130" x="1290638" y="5553075"/>
          <p14:tracePt t="101137" x="1304925" y="5548313"/>
          <p14:tracePt t="101149" x="1352550" y="5529263"/>
          <p14:tracePt t="101165" x="1509713" y="5495925"/>
          <p14:tracePt t="101182" x="1814513" y="5448300"/>
          <p14:tracePt t="101199" x="2014538" y="5414963"/>
          <p14:tracePt t="101215" x="2162175" y="5376863"/>
          <p14:tracePt t="101232" x="2347913" y="5329238"/>
          <p14:tracePt t="101248" x="2424113" y="5305425"/>
          <p14:tracePt t="101265" x="2466975" y="5286375"/>
          <p14:tracePt t="101282" x="2500313" y="5267325"/>
          <p14:tracePt t="101298" x="2538413" y="5191125"/>
          <p14:tracePt t="101315" x="2552700" y="5100638"/>
          <p14:tracePt t="101332" x="2552700" y="5029200"/>
          <p14:tracePt t="101348" x="2552700" y="4995863"/>
          <p14:tracePt t="101365" x="2552700" y="4972050"/>
          <p14:tracePt t="101382" x="2552700" y="4967288"/>
          <p14:tracePt t="101548" x="2524125" y="4805363"/>
          <p14:tracePt t="101555" x="2481263" y="4500563"/>
          <p14:tracePt t="101565" x="2447925" y="4019550"/>
          <p14:tracePt t="101582" x="2405063" y="3309938"/>
          <p14:tracePt t="101599" x="2366963" y="2676525"/>
          <p14:tracePt t="101616" x="2357438" y="2371725"/>
          <p14:tracePt t="101632" x="2347913" y="2266950"/>
          <p14:tracePt t="101648" x="2347913" y="2224088"/>
          <p14:tracePt t="101665" x="2347913" y="2176463"/>
          <p14:tracePt t="101682" x="2347913" y="2143125"/>
          <p14:tracePt t="101698" x="2347913" y="2105025"/>
          <p14:tracePt t="101715" x="2357438" y="2057400"/>
          <p14:tracePt t="101732" x="2366963" y="1981200"/>
          <p14:tracePt t="101748" x="2376488" y="1947863"/>
          <p14:tracePt t="101765" x="2381250" y="1928813"/>
          <p14:tracePt t="101782" x="2390775" y="1914525"/>
          <p14:tracePt t="101798" x="2390775" y="1905000"/>
          <p14:tracePt t="101815" x="2390775" y="1900238"/>
          <p14:tracePt t="101832" x="2400300" y="1881188"/>
          <p14:tracePt t="101849" x="2405063" y="1871663"/>
          <p14:tracePt t="101865" x="2414588" y="1862138"/>
          <p14:tracePt t="101882" x="2414588" y="1857375"/>
          <p14:tracePt t="101899" x="2414588" y="1852613"/>
          <p14:tracePt t="101960" x="2405063" y="1852613"/>
          <p14:tracePt t="101967" x="2395538" y="1857375"/>
          <p14:tracePt t="101982" x="2362200" y="1866900"/>
          <p14:tracePt t="101999" x="2333625" y="1890713"/>
          <p14:tracePt t="102015" x="2295525" y="1924050"/>
          <p14:tracePt t="102032" x="2266950" y="1976438"/>
          <p14:tracePt t="102048" x="2228850" y="2043113"/>
          <p14:tracePt t="102065" x="2214563" y="2095500"/>
          <p14:tracePt t="102082" x="2185988" y="2190750"/>
          <p14:tracePt t="102099" x="2147888" y="2500313"/>
          <p14:tracePt t="102115" x="2128838" y="2662238"/>
          <p14:tracePt t="102132" x="2105025" y="2852738"/>
          <p14:tracePt t="102149" x="2095500" y="3028950"/>
          <p14:tracePt t="102165" x="2085975" y="3167063"/>
          <p14:tracePt t="102182" x="2085975" y="3290888"/>
          <p14:tracePt t="102199" x="2076450" y="3424238"/>
          <p14:tracePt t="102215" x="2071688" y="3524250"/>
          <p14:tracePt t="102232" x="2057400" y="3667125"/>
          <p14:tracePt t="102248" x="2047875" y="3790950"/>
          <p14:tracePt t="102265" x="2038350" y="3914775"/>
          <p14:tracePt t="102282" x="2024063" y="4043363"/>
          <p14:tracePt t="102299" x="2009775" y="4105275"/>
          <p14:tracePt t="102315" x="2000250" y="4205288"/>
          <p14:tracePt t="102332" x="1995488" y="4310063"/>
          <p14:tracePt t="102349" x="1976438" y="4448175"/>
          <p14:tracePt t="102365" x="1976438" y="4491038"/>
          <p14:tracePt t="102382" x="1966913" y="4524375"/>
          <p14:tracePt t="102398" x="1957388" y="4548188"/>
          <p14:tracePt t="102400" x="1957388" y="4557713"/>
          <p14:tracePt t="102415" x="1952625" y="4581525"/>
          <p14:tracePt t="102432" x="1943100" y="4605338"/>
          <p14:tracePt t="102448" x="1938338" y="4624388"/>
          <p14:tracePt t="102466" x="1928813" y="4652963"/>
          <p14:tracePt t="102482" x="1924050" y="4672013"/>
          <p14:tracePt t="102498" x="1924050" y="4676775"/>
          <p14:tracePt t="102716" x="1928813" y="4762500"/>
          <p14:tracePt t="102723" x="1938338" y="4872038"/>
          <p14:tracePt t="102732" x="1938338" y="4962525"/>
          <p14:tracePt t="102748" x="1938338" y="5053013"/>
          <p14:tracePt t="102765" x="1938338" y="5119688"/>
          <p14:tracePt t="102782" x="1933575" y="5224463"/>
          <p14:tracePt t="102798" x="1928813" y="5286375"/>
          <p14:tracePt t="102815" x="1924050" y="5329238"/>
          <p14:tracePt t="102832" x="1914525" y="5357813"/>
          <p14:tracePt t="102848" x="1905000" y="5391150"/>
          <p14:tracePt t="102865" x="1895475" y="5414963"/>
          <p14:tracePt t="102882" x="1881188" y="5438775"/>
          <p14:tracePt t="102898" x="1847850" y="5472113"/>
          <p14:tracePt t="102915" x="1790700" y="5510213"/>
          <p14:tracePt t="102932" x="1704975" y="5548313"/>
          <p14:tracePt t="102948" x="1604963" y="5591175"/>
          <p14:tracePt t="102965" x="1471613" y="5634038"/>
          <p14:tracePt t="102982" x="1409700" y="5657850"/>
          <p14:tracePt t="102998" x="1338263" y="5681663"/>
          <p14:tracePt t="103015" x="1285875" y="5691188"/>
          <p14:tracePt t="103032" x="1228725" y="5719763"/>
          <p14:tracePt t="103048" x="1200150" y="5729288"/>
          <p14:tracePt t="103065" x="1162050" y="5748338"/>
          <p14:tracePt t="103082" x="1128713" y="5757863"/>
          <p14:tracePt t="103098" x="1119188" y="5762625"/>
          <p14:tracePt t="103115" x="1109663" y="5762625"/>
          <p14:tracePt t="103132" x="1104900" y="5762625"/>
          <p14:tracePt t="103148" x="1095375" y="5762625"/>
          <p14:tracePt t="103165" x="1090613" y="5762625"/>
          <p14:tracePt t="103289" x="1095375" y="5762625"/>
          <p14:tracePt t="103296" x="1100138" y="5762625"/>
          <p14:tracePt t="103303" x="1104900" y="5762625"/>
          <p14:tracePt t="103315" x="1114425" y="5762625"/>
          <p14:tracePt t="103332" x="1176338" y="5757863"/>
          <p14:tracePt t="103348" x="1219200" y="5748338"/>
          <p14:tracePt t="103365" x="1271588" y="5743575"/>
          <p14:tracePt t="103382" x="1333500" y="5729288"/>
          <p14:tracePt t="103398" x="1447800" y="5715000"/>
          <p14:tracePt t="103415" x="1552575" y="5705475"/>
          <p14:tracePt t="103432" x="1652588" y="5700713"/>
          <p14:tracePt t="103449" x="1766888" y="5681663"/>
          <p14:tracePt t="103465" x="1981200" y="5681663"/>
          <p14:tracePt t="103482" x="2114550" y="5681663"/>
          <p14:tracePt t="103498" x="2247900" y="5667375"/>
          <p14:tracePt t="103515" x="2419350" y="5657850"/>
          <p14:tracePt t="103532" x="2543175" y="5657850"/>
          <p14:tracePt t="103548" x="2643188" y="5657850"/>
          <p14:tracePt t="103565" x="2724150" y="5657850"/>
          <p14:tracePt t="103582" x="2847975" y="5657850"/>
          <p14:tracePt t="103598" x="2938463" y="5657850"/>
          <p14:tracePt t="103615" x="3019425" y="5648325"/>
          <p14:tracePt t="103632" x="3100388" y="5634038"/>
          <p14:tracePt t="103648" x="3205163" y="5629275"/>
          <p14:tracePt t="103665" x="3267075" y="5629275"/>
          <p14:tracePt t="103681" x="3324225" y="5629275"/>
          <p14:tracePt t="103698" x="3371850" y="5643563"/>
          <p14:tracePt t="103715" x="3424238" y="5662613"/>
          <p14:tracePt t="103732" x="3443288" y="5667375"/>
          <p14:tracePt t="103748" x="3448050" y="5667375"/>
          <p14:tracePt t="103964" x="3490913" y="5662613"/>
          <p14:tracePt t="103971" x="3548063" y="5648325"/>
          <p14:tracePt t="103981" x="3629025" y="5629275"/>
          <p14:tracePt t="103998" x="3776663" y="5605463"/>
          <p14:tracePt t="104015" x="3957638" y="5586413"/>
          <p14:tracePt t="104032" x="4029075" y="5586413"/>
          <p14:tracePt t="104048" x="4100513" y="5595938"/>
          <p14:tracePt t="104065" x="4171950" y="5610225"/>
          <p14:tracePt t="104082" x="4267200" y="5624513"/>
          <p14:tracePt t="104098" x="4319588" y="5634038"/>
          <p14:tracePt t="104115" x="4367213" y="5634038"/>
          <p14:tracePt t="104132" x="4405313" y="5634038"/>
          <p14:tracePt t="104148" x="4424363" y="5634038"/>
          <p14:tracePt t="104165" x="4433888" y="5634038"/>
          <p14:tracePt t="104182" x="4443413" y="5634038"/>
          <p14:tracePt t="104198" x="4448175" y="5634038"/>
          <p14:tracePt t="104232" x="4429125" y="5634038"/>
          <p14:tracePt t="104248" x="4329113" y="5638800"/>
          <p14:tracePt t="104265" x="4038600" y="5667375"/>
          <p14:tracePt t="104282" x="3829050" y="5686425"/>
          <p14:tracePt t="104298" x="3662363" y="5695950"/>
          <p14:tracePt t="104315" x="3467100" y="5672138"/>
          <p14:tracePt t="104332" x="3362325" y="5648325"/>
          <p14:tracePt t="104348" x="3286125" y="5619750"/>
          <p14:tracePt t="104365" x="3219450" y="5591175"/>
          <p14:tracePt t="104382" x="3167063" y="5557838"/>
          <p14:tracePt t="104398" x="3128963" y="5538788"/>
          <p14:tracePt t="104415" x="3100388" y="5529263"/>
          <p14:tracePt t="104432" x="3067050" y="5514975"/>
          <p14:tracePt t="104448" x="3033713" y="5510213"/>
          <p14:tracePt t="104465" x="3028950" y="5510213"/>
          <p14:tracePt t="104482" x="3019425" y="5510213"/>
          <p14:tracePt t="104530" x="3028950" y="5510213"/>
          <p14:tracePt t="104536" x="3043238" y="5510213"/>
          <p14:tracePt t="104550" x="3081338" y="5524500"/>
          <p14:tracePt t="104565" x="3295650" y="5562600"/>
          <p14:tracePt t="104582" x="3452813" y="5586413"/>
          <p14:tracePt t="104599" x="3648075" y="5624513"/>
          <p14:tracePt t="104615" x="3838575" y="5657850"/>
          <p14:tracePt t="104632" x="4043363" y="5686425"/>
          <p14:tracePt t="104648" x="4143375" y="5700713"/>
          <p14:tracePt t="104665" x="4224338" y="5700713"/>
          <p14:tracePt t="104682" x="4295775" y="5700713"/>
          <p14:tracePt t="104698" x="4371975" y="5710238"/>
          <p14:tracePt t="104715" x="4405313" y="5710238"/>
          <p14:tracePt t="104731" x="4429125" y="5710238"/>
          <p14:tracePt t="104748" x="4448175" y="5710238"/>
          <p14:tracePt t="104765" x="4457700" y="5710238"/>
          <p14:tracePt t="104782" x="4462463" y="5710238"/>
          <p14:tracePt t="104798" x="4467225" y="5710238"/>
          <p14:tracePt t="104832" x="4467225" y="5715000"/>
          <p14:tracePt t="104848" x="4448175" y="5724525"/>
          <p14:tracePt t="104865" x="4333875" y="5757863"/>
          <p14:tracePt t="104882" x="4038600" y="5810250"/>
          <p14:tracePt t="104898" x="3781425" y="5834063"/>
          <p14:tracePt t="104915" x="3581400" y="5843588"/>
          <p14:tracePt t="104932" x="3309938" y="5819775"/>
          <p14:tracePt t="104948" x="3176588" y="5800725"/>
          <p14:tracePt t="104965" x="3057525" y="5767388"/>
          <p14:tracePt t="104981" x="2962275" y="5738813"/>
          <p14:tracePt t="104998" x="2843213" y="5705475"/>
          <p14:tracePt t="105015" x="2781300" y="5700713"/>
          <p14:tracePt t="105032" x="2752725" y="5700713"/>
          <p14:tracePt t="105048" x="2738438" y="5700713"/>
          <p14:tracePt t="105065" x="2728913" y="5700713"/>
          <p14:tracePt t="105082" x="2719388" y="5700713"/>
          <p14:tracePt t="105115" x="2747963" y="5700713"/>
          <p14:tracePt t="105131" x="2838450" y="5700713"/>
          <p14:tracePt t="105148" x="2986088" y="5710238"/>
          <p14:tracePt t="105165" x="3186113" y="5719763"/>
          <p14:tracePt t="105182" x="3452813" y="5715000"/>
          <p14:tracePt t="105198" x="3629025" y="5705475"/>
          <p14:tracePt t="105215" x="3795713" y="5705475"/>
          <p14:tracePt t="105232" x="3910013" y="5705475"/>
          <p14:tracePt t="105248" x="4057650" y="5710238"/>
          <p14:tracePt t="105265" x="4129088" y="5729288"/>
          <p14:tracePt t="105282" x="4181475" y="5743575"/>
          <p14:tracePt t="105299" x="4248150" y="5762625"/>
          <p14:tracePt t="105315" x="4281488" y="5772150"/>
          <p14:tracePt t="105331" x="4305300" y="5776913"/>
          <p14:tracePt t="105348" x="4314825" y="5776913"/>
          <p14:tracePt t="105365" x="4324350" y="5776913"/>
          <p14:tracePt t="105381" x="4333875" y="5776913"/>
          <p14:tracePt t="105398" x="4338638" y="5776913"/>
          <p14:tracePt t="106930" x="4305300" y="5762625"/>
          <p14:tracePt t="106936" x="4248150" y="5700713"/>
          <p14:tracePt t="106948" x="4176713" y="5614988"/>
          <p14:tracePt t="106965" x="3676650" y="4872038"/>
          <p14:tracePt t="106982" x="3362325" y="4295775"/>
          <p14:tracePt t="107015" x="2905125" y="3014663"/>
          <p14:tracePt t="107049" x="2643188" y="2076450"/>
          <p14:tracePt t="107065" x="2605088" y="1871663"/>
          <p14:tracePt t="107082" x="2590800" y="1724025"/>
          <p14:tracePt t="107098" x="2576513" y="1647825"/>
          <p14:tracePt t="107115" x="2576513" y="1628775"/>
          <p14:tracePt t="107131" x="2576513" y="1619250"/>
          <p14:tracePt t="107421" x="2562225" y="1633538"/>
          <p14:tracePt t="107427" x="2552700" y="1657350"/>
          <p14:tracePt t="107436" x="2538413" y="1685925"/>
          <p14:tracePt t="107448" x="2524125" y="1704975"/>
          <p14:tracePt t="107465" x="2486025" y="1747838"/>
          <p14:tracePt t="107481" x="2462213" y="1771650"/>
          <p14:tracePt t="107515" x="2419350" y="1804988"/>
          <p14:tracePt t="107548" x="2371725" y="1828800"/>
          <p14:tracePt t="107565" x="2347913" y="1838325"/>
          <p14:tracePt t="107582" x="2314575" y="1852613"/>
          <p14:tracePt t="107598" x="2286000" y="1857375"/>
          <p14:tracePt t="107615" x="2243138" y="1862138"/>
          <p14:tracePt t="107631" x="2195513" y="1876425"/>
          <p14:tracePt t="107648" x="2147888" y="1885950"/>
          <p14:tracePt t="107665" x="2119313" y="1895475"/>
          <p14:tracePt t="107682" x="2090738" y="1900238"/>
          <p14:tracePt t="107698" x="2047875" y="1914525"/>
          <p14:tracePt t="107715" x="1981200" y="1914525"/>
          <p14:tracePt t="107731" x="1938338" y="1914525"/>
          <p14:tracePt t="107748" x="1885950" y="1914525"/>
          <p14:tracePt t="107765" x="1809750" y="1905000"/>
          <p14:tracePt t="107781" x="1776413" y="1900238"/>
          <p14:tracePt t="107798" x="1733550" y="1885950"/>
          <p14:tracePt t="107815" x="1685925" y="1866900"/>
          <p14:tracePt t="107831" x="1643063" y="1843088"/>
          <p14:tracePt t="107848" x="1619250" y="1819275"/>
          <p14:tracePt t="107865" x="1604963" y="1790700"/>
          <p14:tracePt t="107881" x="1595438" y="1752600"/>
          <p14:tracePt t="107898" x="1600200" y="1685925"/>
          <p14:tracePt t="107915" x="1609725" y="1638300"/>
          <p14:tracePt t="107931" x="1633538" y="1614488"/>
          <p14:tracePt t="107949" x="1671638" y="1581150"/>
          <p14:tracePt t="107965" x="1724025" y="1547813"/>
          <p14:tracePt t="107981" x="1800225" y="1524000"/>
          <p14:tracePt t="107998" x="1871663" y="1509713"/>
          <p14:tracePt t="108015" x="1957388" y="1495425"/>
          <p14:tracePt t="108031" x="2000250" y="1495425"/>
          <p14:tracePt t="108048" x="2028825" y="1495425"/>
          <p14:tracePt t="108065" x="2057400" y="1495425"/>
          <p14:tracePt t="108081" x="2085975" y="1504950"/>
          <p14:tracePt t="108098" x="2109788" y="1514475"/>
          <p14:tracePt t="108115" x="2128838" y="1524000"/>
          <p14:tracePt t="108131" x="2157413" y="1538288"/>
          <p14:tracePt t="108148" x="2214563" y="1566863"/>
          <p14:tracePt t="108165" x="2252663" y="1600200"/>
          <p14:tracePt t="108181" x="2300288" y="1624013"/>
          <p14:tracePt t="108198" x="2347913" y="1666875"/>
          <p14:tracePt t="108215" x="2381250" y="1695450"/>
          <p14:tracePt t="108231" x="2405063" y="1719263"/>
          <p14:tracePt t="108248" x="2428875" y="1743075"/>
          <p14:tracePt t="108265" x="2462213" y="1771650"/>
          <p14:tracePt t="108281" x="2471738" y="1785938"/>
          <p14:tracePt t="108298" x="2481263" y="1795463"/>
          <p14:tracePt t="108315" x="2486025" y="1800225"/>
          <p14:tracePt t="108331" x="2490788" y="1809750"/>
          <p14:tracePt t="108348" x="2490788" y="1814513"/>
          <p14:tracePt t="108364" x="2490788" y="1828800"/>
          <p14:tracePt t="108381" x="2481263" y="1862138"/>
          <p14:tracePt t="108398" x="2466975" y="1890713"/>
          <p14:tracePt t="108415" x="2433638" y="1928813"/>
          <p14:tracePt t="108431" x="2376488" y="1971675"/>
          <p14:tracePt t="108448" x="2252663" y="2019300"/>
          <p14:tracePt t="108465" x="2181225" y="2033588"/>
          <p14:tracePt t="108481" x="2124075" y="2028825"/>
          <p14:tracePt t="108498" x="2062163" y="2019300"/>
          <p14:tracePt t="108515" x="1957388" y="1981200"/>
          <p14:tracePt t="108531" x="1895475" y="1952625"/>
          <p14:tracePt t="108548" x="1857375" y="1928813"/>
          <p14:tracePt t="108565" x="1809750" y="1905000"/>
          <p14:tracePt t="108581" x="1790700" y="1885950"/>
          <p14:tracePt t="108598" x="1776413" y="1871663"/>
          <p14:tracePt t="108615" x="1766888" y="1857375"/>
          <p14:tracePt t="108631" x="1766888" y="1804988"/>
          <p14:tracePt t="108648" x="1776413" y="1757363"/>
          <p14:tracePt t="108664" x="1795463" y="1704975"/>
          <p14:tracePt t="108681" x="1838325" y="1657350"/>
          <p14:tracePt t="108698" x="1909763" y="1600200"/>
          <p14:tracePt t="108714" x="1966913" y="1581150"/>
          <p14:tracePt t="108731" x="2028825" y="1566863"/>
          <p14:tracePt t="108748" x="2166938" y="1581150"/>
          <p14:tracePt t="108765" x="2257425" y="1595438"/>
          <p14:tracePt t="108781" x="2314575" y="1628775"/>
          <p14:tracePt t="108798" x="2357438" y="1666875"/>
          <p14:tracePt t="108815" x="2390775" y="1695450"/>
          <p14:tracePt t="108831" x="2405063" y="1709738"/>
          <p14:tracePt t="108848" x="2419350" y="1728788"/>
          <p14:tracePt t="108865" x="2424113" y="1747838"/>
          <p14:tracePt t="108881" x="2428875" y="1766888"/>
          <p14:tracePt t="108898" x="2428875" y="1785938"/>
          <p14:tracePt t="108915" x="2414588" y="1809750"/>
          <p14:tracePt t="108931" x="2395538" y="1833563"/>
          <p14:tracePt t="108948" x="2328863" y="1885950"/>
          <p14:tracePt t="108965" x="2276475" y="1914525"/>
          <p14:tracePt t="108981" x="2219325" y="1943100"/>
          <p14:tracePt t="108998" x="2133600" y="1952625"/>
          <p14:tracePt t="109015" x="2085975" y="1952625"/>
          <p14:tracePt t="109031" x="2024063" y="1947863"/>
          <p14:tracePt t="109048" x="1971675" y="1933575"/>
          <p14:tracePt t="109065" x="1909763" y="1909763"/>
          <p14:tracePt t="109081" x="1871663" y="1895475"/>
          <p14:tracePt t="109098" x="1847850" y="1885950"/>
          <p14:tracePt t="109115" x="1838325" y="1881188"/>
          <p14:tracePt t="109131" x="1824038" y="1862138"/>
          <p14:tracePt t="109148" x="1819275" y="1838325"/>
          <p14:tracePt t="109164" x="1819275" y="1790700"/>
          <p14:tracePt t="109182" x="1862138" y="1719263"/>
          <p14:tracePt t="109198" x="1928813" y="1666875"/>
          <p14:tracePt t="109215" x="2009775" y="1619250"/>
          <p14:tracePt t="109231" x="2090738" y="1595438"/>
          <p14:tracePt t="109248" x="2209800" y="1600200"/>
          <p14:tracePt t="109265" x="2281238" y="1628775"/>
          <p14:tracePt t="109281" x="2338388" y="1666875"/>
          <p14:tracePt t="109298" x="2376488" y="1695450"/>
          <p14:tracePt t="109315" x="2405063" y="1724025"/>
          <p14:tracePt t="109331" x="2424113" y="1738313"/>
          <p14:tracePt t="109348" x="2428875" y="1747838"/>
          <p14:tracePt t="109364" x="2433638" y="1771650"/>
          <p14:tracePt t="109381" x="2433638" y="1819275"/>
          <p14:tracePt t="109398" x="2424113" y="1866900"/>
          <p14:tracePt t="109414" x="2386013" y="1924050"/>
          <p14:tracePt t="109431" x="2305050" y="2014538"/>
          <p14:tracePt t="109448" x="2247900" y="2057400"/>
          <p14:tracePt t="109464" x="2181225" y="2085975"/>
          <p14:tracePt t="109481" x="2119313" y="2100263"/>
          <p14:tracePt t="109498" x="2052638" y="2090738"/>
          <p14:tracePt t="109514" x="1995488" y="2066925"/>
          <p14:tracePt t="109531" x="1966913" y="2028825"/>
          <p14:tracePt t="109548" x="1933575" y="1981200"/>
          <p14:tracePt t="109564" x="1895475" y="1928813"/>
          <p14:tracePt t="109581" x="1890713" y="1900238"/>
          <p14:tracePt t="109598" x="1890713" y="1866900"/>
          <p14:tracePt t="109615" x="1933575" y="1781175"/>
          <p14:tracePt t="109631" x="1976438" y="1724025"/>
          <p14:tracePt t="109648" x="2024063" y="1685925"/>
          <p14:tracePt t="109664" x="2085975" y="1657350"/>
          <p14:tracePt t="109681" x="2219325" y="1624013"/>
          <p14:tracePt t="109698" x="2309813" y="1628775"/>
          <p14:tracePt t="109715" x="2386013" y="1647825"/>
          <p14:tracePt t="109731" x="2447925" y="1676400"/>
          <p14:tracePt t="109748" x="2514600" y="1719263"/>
          <p14:tracePt t="109765" x="2543175" y="1733550"/>
          <p14:tracePt t="109781" x="2562225" y="1752600"/>
          <p14:tracePt t="109798" x="2581275" y="1771650"/>
          <p14:tracePt t="109814" x="2590800" y="1795463"/>
          <p14:tracePt t="109831" x="2595563" y="1824038"/>
          <p14:tracePt t="109848" x="2590800" y="1866900"/>
          <p14:tracePt t="109864" x="2566988" y="1924050"/>
          <p14:tracePt t="109881" x="2528888" y="1962150"/>
          <p14:tracePt t="109898" x="2447925" y="2009775"/>
          <p14:tracePt t="109915" x="2366963" y="2043113"/>
          <p14:tracePt t="109931" x="2257425" y="2057400"/>
          <p14:tracePt t="109948" x="2195513" y="2052638"/>
          <p14:tracePt t="109965" x="2162175" y="2033588"/>
          <p14:tracePt t="109981" x="2124075" y="2019300"/>
          <p14:tracePt t="109998" x="2109788" y="2014538"/>
          <p14:tracePt t="110015" x="2105025" y="2009775"/>
          <p14:tracePt t="110031" x="2100263" y="2000250"/>
          <p14:tracePt t="110048" x="2076450" y="1957388"/>
          <p14:tracePt t="110065" x="2071688" y="1924050"/>
          <p14:tracePt t="110081" x="2071688" y="1881188"/>
          <p14:tracePt t="110098" x="2081213" y="1828800"/>
          <p14:tracePt t="110114" x="2114550" y="1752600"/>
          <p14:tracePt t="110131" x="2152650" y="1724025"/>
          <p14:tracePt t="110148" x="2214563" y="1695450"/>
          <p14:tracePt t="110165" x="2286000" y="1681163"/>
          <p14:tracePt t="110181" x="2386013" y="1685925"/>
          <p14:tracePt t="110198" x="2438400" y="1709738"/>
          <p14:tracePt t="110214" x="2476500" y="1733550"/>
          <p14:tracePt t="110231" x="2514600" y="1757363"/>
          <p14:tracePt t="110248" x="2533650" y="1771650"/>
          <p14:tracePt t="110265" x="2547938" y="1781175"/>
          <p14:tracePt t="110281" x="2552700" y="1785938"/>
          <p14:tracePt t="110298" x="2562225" y="1795463"/>
          <p14:tracePt t="110315" x="2566988" y="1800225"/>
          <p14:tracePt t="110331" x="2566988" y="1804988"/>
          <p14:tracePt t="110348" x="2566988" y="1814513"/>
          <p14:tracePt t="110364" x="2566988" y="1824038"/>
          <p14:tracePt t="110381" x="2562225" y="1843088"/>
          <p14:tracePt t="110398" x="2547938" y="1866900"/>
          <p14:tracePt t="110415" x="2528888" y="1900238"/>
          <p14:tracePt t="110431" x="2505075" y="1919288"/>
          <p14:tracePt t="110448" x="2486025" y="1928813"/>
          <p14:tracePt t="110464" x="2471738" y="1933575"/>
          <p14:tracePt t="110481" x="2462213" y="1943100"/>
          <p14:tracePt t="110498" x="2457450" y="1947863"/>
          <p14:tracePt t="110515" x="2452688" y="1947863"/>
          <p14:tracePt t="120824" x="2486025" y="1952625"/>
          <p14:tracePt t="120832" x="2533650" y="1962150"/>
          <p14:tracePt t="120839" x="2576513" y="1962150"/>
          <p14:tracePt t="120847" x="2614613" y="1966913"/>
          <p14:tracePt t="120864" x="2690813" y="2000250"/>
          <p14:tracePt t="120881" x="2786063" y="2038350"/>
          <p14:tracePt t="120914" x="2971800" y="2147888"/>
          <p14:tracePt t="120947" x="3071813" y="2200275"/>
          <p14:tracePt t="120964" x="3133725" y="2224088"/>
          <p14:tracePt t="120980" x="3176588" y="2238375"/>
          <p14:tracePt t="120997" x="3228975" y="2257425"/>
          <p14:tracePt t="121014" x="3290888" y="2271713"/>
          <p14:tracePt t="121030" x="3328988" y="2276475"/>
          <p14:tracePt t="121047" x="3371850" y="2281238"/>
          <p14:tracePt t="121064" x="3414713" y="2295525"/>
          <p14:tracePt t="121080" x="3471863" y="2309813"/>
          <p14:tracePt t="121097" x="3500438" y="2314575"/>
          <p14:tracePt t="121114" x="3529013" y="2319338"/>
          <p14:tracePt t="121130" x="3552825" y="2324100"/>
          <p14:tracePt t="121147" x="3576638" y="2324100"/>
          <p14:tracePt t="121164" x="3586163" y="2328863"/>
          <p14:tracePt t="121180" x="3605213" y="2338388"/>
          <p14:tracePt t="121197" x="3629025" y="2343150"/>
          <p14:tracePt t="121214" x="3657600" y="2352675"/>
          <p14:tracePt t="121230" x="3676650" y="2362200"/>
          <p14:tracePt t="121247" x="3695700" y="2366963"/>
          <p14:tracePt t="121264" x="3719513" y="2366963"/>
          <p14:tracePt t="121280" x="3733800" y="2366963"/>
          <p14:tracePt t="121297" x="3748088" y="2366963"/>
          <p14:tracePt t="121314" x="3762375" y="2366963"/>
          <p14:tracePt t="121330" x="3786188" y="2366963"/>
          <p14:tracePt t="121347" x="3800475" y="2371725"/>
          <p14:tracePt t="121363" x="3805238" y="2371725"/>
          <p14:tracePt t="121380" x="3814763" y="2371725"/>
          <p14:tracePt t="121397" x="3824288" y="2371725"/>
          <p14:tracePt t="121419" x="3829050" y="2371725"/>
          <p14:tracePt t="131888" x="3800475" y="2371725"/>
          <p14:tracePt t="131895" x="3767138" y="2366963"/>
          <p14:tracePt t="131902" x="3729038" y="2347913"/>
          <p14:tracePt t="131913" x="3690938" y="2333625"/>
          <p14:tracePt t="131930" x="3619500" y="2309813"/>
          <p14:tracePt t="131946" x="3586163" y="2295525"/>
          <p14:tracePt t="131979" x="3529013" y="2266950"/>
          <p14:tracePt t="132013" x="3486150" y="2228850"/>
          <p14:tracePt t="132029" x="3462338" y="2209800"/>
          <p14:tracePt t="132046" x="3452813" y="2195513"/>
          <p14:tracePt t="132063" x="3433763" y="2176463"/>
          <p14:tracePt t="132079" x="3414713" y="2157413"/>
          <p14:tracePt t="132096" x="3400425" y="2152650"/>
          <p14:tracePt t="132113" x="3390900" y="2147888"/>
          <p14:tracePt t="132129" x="3371850" y="2138363"/>
          <p14:tracePt t="132146" x="3352800" y="2138363"/>
          <p14:tracePt t="132163" x="3333750" y="2138363"/>
          <p14:tracePt t="132180" x="3309938" y="2138363"/>
          <p14:tracePt t="132196" x="3295650" y="2138363"/>
          <p14:tracePt t="132213" x="3281363" y="2138363"/>
          <p14:tracePt t="132229" x="3271838" y="2138363"/>
          <p14:tracePt t="132246" x="3252788" y="2128838"/>
          <p14:tracePt t="132263" x="3238500" y="2124075"/>
          <p14:tracePt t="132279" x="3233738" y="2119313"/>
          <p14:tracePt t="132296" x="3214688" y="2109788"/>
          <p14:tracePt t="132313" x="3195638" y="2100263"/>
          <p14:tracePt t="132329" x="3186113" y="2095500"/>
          <p14:tracePt t="132346" x="3176588" y="2090738"/>
          <p14:tracePt t="132363" x="3167063" y="2081213"/>
          <p14:tracePt t="132379" x="3157538" y="2071688"/>
          <p14:tracePt t="132396" x="3152775" y="2066925"/>
          <p14:tracePt t="132413" x="3143250" y="2062163"/>
          <p14:tracePt t="132430" x="3133725" y="2057400"/>
          <p14:tracePt t="132526" x="3128963" y="2057400"/>
          <p14:tracePt t="132533" x="3124200" y="2057400"/>
          <p14:tracePt t="132555" x="3119438" y="2057400"/>
          <p14:tracePt t="132570" x="3114675" y="2057400"/>
          <p14:tracePt t="132585" x="3109913" y="2057400"/>
          <p14:tracePt t="132596" x="3105150" y="2057400"/>
          <p14:tracePt t="132613" x="3095625" y="2066925"/>
          <p14:tracePt t="132630" x="3090863" y="2071688"/>
          <p14:tracePt t="132646" x="3086100" y="2081213"/>
          <p14:tracePt t="132663" x="3076575" y="2085975"/>
          <p14:tracePt t="132679" x="3067050" y="2095500"/>
          <p14:tracePt t="132696" x="3057525" y="2105025"/>
          <p14:tracePt t="132713" x="3043238" y="2109788"/>
          <p14:tracePt t="132729" x="3024188" y="2114550"/>
          <p14:tracePt t="132746" x="2981325" y="2138363"/>
          <p14:tracePt t="132763" x="2938463" y="2143125"/>
          <p14:tracePt t="132779" x="2895600" y="2152650"/>
          <p14:tracePt t="132796" x="2828925" y="2162175"/>
          <p14:tracePt t="132813" x="2781300" y="2176463"/>
          <p14:tracePt t="132829" x="2738438" y="2176463"/>
          <p14:tracePt t="132846" x="2690813" y="2181225"/>
          <p14:tracePt t="132863" x="2614613" y="2185988"/>
          <p14:tracePt t="132879" x="2576513" y="2195513"/>
          <p14:tracePt t="132896" x="2543175" y="2200275"/>
          <p14:tracePt t="132913" x="2514600" y="2200275"/>
          <p14:tracePt t="132929" x="2495550" y="2200275"/>
          <p14:tracePt t="132946" x="2490788" y="2200275"/>
          <p14:tracePt t="132963" x="2481263" y="2200275"/>
          <p14:tracePt t="133010" x="2481263" y="2205038"/>
          <p14:tracePt t="133018" x="2481263" y="2209800"/>
          <p14:tracePt t="133032" x="2481263" y="2214563"/>
          <p14:tracePt t="133046" x="2495550" y="2219325"/>
          <p14:tracePt t="133063" x="2533650" y="2233613"/>
          <p14:tracePt t="133079" x="2581275" y="2233613"/>
          <p14:tracePt t="133096" x="2643188" y="2224088"/>
          <p14:tracePt t="133113" x="2743200" y="2200275"/>
          <p14:tracePt t="133130" x="2790825" y="2195513"/>
          <p14:tracePt t="133146" x="2843213" y="2190750"/>
          <p14:tracePt t="133163" x="2881313" y="2190750"/>
          <p14:tracePt t="133179" x="2933700" y="2190750"/>
          <p14:tracePt t="133196" x="2962275" y="2190750"/>
          <p14:tracePt t="133213" x="2990850" y="2190750"/>
          <p14:tracePt t="133230" x="3028950" y="2190750"/>
          <p14:tracePt t="133246" x="3057525" y="2190750"/>
          <p14:tracePt t="133263" x="3090863" y="2190750"/>
          <p14:tracePt t="133279" x="3133725" y="2190750"/>
          <p14:tracePt t="133296" x="3195638" y="2190750"/>
          <p14:tracePt t="133313" x="3238500" y="2190750"/>
          <p14:tracePt t="133329" x="3281363" y="2181225"/>
          <p14:tracePt t="133346" x="3324225" y="2176463"/>
          <p14:tracePt t="133362" x="3381375" y="2162175"/>
          <p14:tracePt t="133379" x="3409950" y="2162175"/>
          <p14:tracePt t="133396" x="3443288" y="2157413"/>
          <p14:tracePt t="133413" x="3490913" y="2157413"/>
          <p14:tracePt t="133429" x="3509963" y="2157413"/>
          <p14:tracePt t="133446" x="3529013" y="2157413"/>
          <p14:tracePt t="133463" x="3543300" y="2157413"/>
          <p14:tracePt t="133479" x="3562350" y="2157413"/>
          <p14:tracePt t="133496" x="3567113" y="2157413"/>
          <p14:tracePt t="133513" x="3576638" y="2157413"/>
          <p14:tracePt t="133529" x="3581400" y="2157413"/>
          <p14:tracePt t="133546" x="3586163" y="2157413"/>
          <p14:tracePt t="134303" x="3538538" y="2166938"/>
          <p14:tracePt t="134309" x="3448050" y="2185988"/>
          <p14:tracePt t="134316" x="3348038" y="2195513"/>
          <p14:tracePt t="134329" x="3243263" y="2205038"/>
          <p14:tracePt t="134346" x="3033713" y="2205038"/>
          <p14:tracePt t="134362" x="2886075" y="2190750"/>
          <p14:tracePt t="134396" x="2657475" y="2147888"/>
          <p14:tracePt t="134398" x="2609850" y="2133600"/>
          <p14:tracePt t="134429" x="2495550" y="2062163"/>
          <p14:tracePt t="134446" x="2438400" y="2028825"/>
          <p14:tracePt t="134463" x="2357438" y="1985963"/>
          <p14:tracePt t="134479" x="2300288" y="1957388"/>
          <p14:tracePt t="134496" x="2247900" y="1947863"/>
          <p14:tracePt t="134513" x="2205038" y="1933575"/>
          <p14:tracePt t="134529" x="2143125" y="1919288"/>
          <p14:tracePt t="134546" x="2100263" y="1924050"/>
          <p14:tracePt t="134563" x="2028825" y="1938338"/>
          <p14:tracePt t="134579" x="1947863" y="1952625"/>
          <p14:tracePt t="134596" x="1828800" y="1966913"/>
          <p14:tracePt t="134613" x="1757363" y="1976438"/>
          <p14:tracePt t="134629" x="1714500" y="1981200"/>
          <p14:tracePt t="134646" x="1662113" y="1981200"/>
          <p14:tracePt t="134663" x="1647825" y="1981200"/>
          <p14:tracePt t="134679" x="1638300" y="1981200"/>
          <p14:tracePt t="134696" x="1633538" y="1981200"/>
          <p14:tracePt t="134713" x="1624013" y="1981200"/>
          <p14:tracePt t="134730" x="1619250" y="1981200"/>
          <p14:tracePt t="134780" x="1624013" y="1981200"/>
          <p14:tracePt t="134787" x="1633538" y="1981200"/>
          <p14:tracePt t="134796" x="1652588" y="1976438"/>
          <p14:tracePt t="134813" x="1709738" y="1976438"/>
          <p14:tracePt t="134829" x="1790700" y="1976438"/>
          <p14:tracePt t="134846" x="1881188" y="1976438"/>
          <p14:tracePt t="134863" x="1938338" y="1976438"/>
          <p14:tracePt t="134879" x="1990725" y="1976438"/>
          <p14:tracePt t="134896" x="2085975" y="1976438"/>
          <p14:tracePt t="134913" x="2152650" y="1976438"/>
          <p14:tracePt t="134929" x="2205038" y="1976438"/>
          <p14:tracePt t="134946" x="2252663" y="1976438"/>
          <p14:tracePt t="134962" x="2314575" y="1966913"/>
          <p14:tracePt t="134979" x="2357438" y="1966913"/>
          <p14:tracePt t="134996" x="2405063" y="1966913"/>
          <p14:tracePt t="135013" x="2447925" y="1966913"/>
          <p14:tracePt t="135029" x="2519363" y="1966913"/>
          <p14:tracePt t="135046" x="2562225" y="1966913"/>
          <p14:tracePt t="135063" x="2590800" y="1966913"/>
          <p14:tracePt t="135079" x="2628900" y="1966913"/>
          <p14:tracePt t="135096" x="2667000" y="1957388"/>
          <p14:tracePt t="135113" x="2686050" y="1952625"/>
          <p14:tracePt t="135129" x="2709863" y="1947863"/>
          <p14:tracePt t="135146" x="2728913" y="1943100"/>
          <p14:tracePt t="135163" x="2743200" y="1938338"/>
          <p14:tracePt t="135179" x="2747963" y="1938338"/>
          <p14:tracePt t="135196" x="2757488" y="1938338"/>
          <p14:tracePt t="135213" x="2767013" y="1938338"/>
          <p14:tracePt t="137106" x="2762250" y="1938338"/>
          <p14:tracePt t="137114" x="2738438" y="1938338"/>
          <p14:tracePt t="137129" x="2700338" y="1938338"/>
          <p14:tracePt t="137146" x="2667000" y="1938338"/>
          <p14:tracePt t="137163" x="2624138" y="1938338"/>
          <p14:tracePt t="137179" x="2547938" y="1938338"/>
          <p14:tracePt t="137212" x="2457450" y="1938338"/>
          <p14:tracePt t="137246" x="2357438" y="1938338"/>
          <p14:tracePt t="137262" x="2333625" y="1938338"/>
          <p14:tracePt t="137279" x="2305050" y="1938338"/>
          <p14:tracePt t="137296" x="2266950" y="1938338"/>
          <p14:tracePt t="137312" x="2219325" y="1938338"/>
          <p14:tracePt t="137329" x="2190750" y="1938338"/>
          <p14:tracePt t="137346" x="2162175" y="1938338"/>
          <p14:tracePt t="137362" x="2119313" y="1938338"/>
          <p14:tracePt t="137379" x="2090738" y="1938338"/>
          <p14:tracePt t="137396" x="2062163" y="1938338"/>
          <p14:tracePt t="137412" x="2038350" y="1938338"/>
          <p14:tracePt t="137414" x="2028825" y="1938338"/>
          <p14:tracePt t="137429" x="2009775" y="1938338"/>
          <p14:tracePt t="137446" x="1990725" y="1938338"/>
          <p14:tracePt t="137462" x="1976438" y="1938338"/>
          <p14:tracePt t="137479" x="1971675" y="1938338"/>
          <p14:tracePt t="137496" x="1962150" y="1938338"/>
          <p14:tracePt t="137512" x="1957388" y="1938338"/>
          <p14:tracePt t="137529" x="1952625" y="1938338"/>
          <p14:tracePt t="137562" x="1957388" y="1938338"/>
          <p14:tracePt t="137580" x="1985963" y="1938338"/>
          <p14:tracePt t="137596" x="2043113" y="1938338"/>
          <p14:tracePt t="137613" x="2147888" y="1938338"/>
          <p14:tracePt t="137629" x="2214563" y="1938338"/>
          <p14:tracePt t="137646" x="2295525" y="1938338"/>
          <p14:tracePt t="137662" x="2395538" y="1938338"/>
          <p14:tracePt t="137679" x="2500313" y="1938338"/>
          <p14:tracePt t="137696" x="2557463" y="1938338"/>
          <p14:tracePt t="137712" x="2609850" y="1928813"/>
          <p14:tracePt t="137729" x="2657475" y="1928813"/>
          <p14:tracePt t="137746" x="2743200" y="1928813"/>
          <p14:tracePt t="137762" x="2800350" y="1928813"/>
          <p14:tracePt t="137779" x="2867025" y="1928813"/>
          <p14:tracePt t="137796" x="2943225" y="1928813"/>
          <p14:tracePt t="137812" x="2976563" y="1928813"/>
          <p14:tracePt t="137829" x="3014663" y="1928813"/>
          <p14:tracePt t="137846" x="3033713" y="1928813"/>
          <p14:tracePt t="137862" x="3048000" y="1928813"/>
          <p14:tracePt t="137879" x="3052763" y="1928813"/>
          <p14:tracePt t="137896" x="3057525" y="1928813"/>
          <p14:tracePt t="137929" x="3062288" y="1928813"/>
          <p14:tracePt t="138104" x="3157538" y="1914525"/>
          <p14:tracePt t="138112" x="3257550" y="1905000"/>
          <p14:tracePt t="138129" x="3481388" y="1909763"/>
          <p14:tracePt t="138146" x="3714750" y="1928813"/>
          <p14:tracePt t="138163" x="3938588" y="1947863"/>
          <p14:tracePt t="138179" x="4052888" y="1962150"/>
          <p14:tracePt t="138196" x="4133850" y="1971675"/>
          <p14:tracePt t="138212" x="4176713" y="1971675"/>
          <p14:tracePt t="138229" x="4195763" y="1971675"/>
          <p14:tracePt t="138246" x="4205288" y="1971675"/>
          <p14:tracePt t="138262" x="4210050" y="1971675"/>
          <p14:tracePt t="138279" x="4214813" y="1971675"/>
          <p14:tracePt t="138296" x="4219575" y="1971675"/>
          <p14:tracePt t="138641" x="4257675" y="1971675"/>
          <p14:tracePt t="138648" x="4291013" y="1966913"/>
          <p14:tracePt t="138662" x="4405313" y="1957388"/>
          <p14:tracePt t="138695" x="4576763" y="1957388"/>
          <p14:tracePt t="138712" x="4633913" y="1957388"/>
          <p14:tracePt t="138745" x="4752975" y="1957388"/>
          <p14:tracePt t="138779" x="4857750" y="1957388"/>
          <p14:tracePt t="138796" x="4891088" y="1957388"/>
          <p14:tracePt t="138812" x="4933950" y="1957388"/>
          <p14:tracePt t="138829" x="4976813" y="1957388"/>
          <p14:tracePt t="138847" x="5033963" y="1952625"/>
          <p14:tracePt t="138862" x="5067300" y="1947863"/>
          <p14:tracePt t="138879" x="5110163" y="1947863"/>
          <p14:tracePt t="138896" x="5148263" y="1933575"/>
          <p14:tracePt t="138912" x="5219700" y="1933575"/>
          <p14:tracePt t="138929" x="5281613" y="1933575"/>
          <p14:tracePt t="138946" x="5329238" y="1933575"/>
          <p14:tracePt t="138964" x="5395913" y="1933575"/>
          <p14:tracePt t="138979" x="5438775" y="1933575"/>
          <p14:tracePt t="138995" x="5481638" y="1933575"/>
          <p14:tracePt t="139012" x="5510213" y="1933575"/>
          <p14:tracePt t="139029" x="5572125" y="1928813"/>
          <p14:tracePt t="139046" x="5610225" y="1924050"/>
          <p14:tracePt t="139062" x="5638800" y="1919288"/>
          <p14:tracePt t="139079" x="5672138" y="1909763"/>
          <p14:tracePt t="139095" x="5719763" y="1909763"/>
          <p14:tracePt t="139112" x="5743575" y="1909763"/>
          <p14:tracePt t="139129" x="5762625" y="1909763"/>
          <p14:tracePt t="139146" x="5772150" y="1909763"/>
          <p14:tracePt t="139162" x="5791200" y="1909763"/>
          <p14:tracePt t="139179" x="5800725" y="1909763"/>
          <p14:tracePt t="139195" x="5805488" y="1909763"/>
          <p14:tracePt t="139213" x="5815013" y="1909763"/>
          <p14:tracePt t="139229" x="5819775" y="1909763"/>
          <p14:tracePt t="139294" x="5824538" y="1909763"/>
          <p14:tracePt t="139581" x="5815013" y="1909763"/>
          <p14:tracePt t="139587" x="5795963" y="1924050"/>
          <p14:tracePt t="139596" x="5767388" y="1943100"/>
          <p14:tracePt t="139612" x="5700713" y="1981200"/>
          <p14:tracePt t="139629" x="5624513" y="2009775"/>
          <p14:tracePt t="139646" x="5472113" y="2052638"/>
          <p14:tracePt t="139662" x="5324475" y="2062163"/>
          <p14:tracePt t="139679" x="5191125" y="2057400"/>
          <p14:tracePt t="139696" x="5100638" y="2057400"/>
          <p14:tracePt t="139712" x="5000625" y="2071688"/>
          <p14:tracePt t="139729" x="4957763" y="2081213"/>
          <p14:tracePt t="139745" x="4914900" y="2090738"/>
          <p14:tracePt t="139762" x="4876800" y="2100263"/>
          <p14:tracePt t="139779" x="4824413" y="2109788"/>
          <p14:tracePt t="139796" x="4781550" y="2119313"/>
          <p14:tracePt t="139812" x="4743450" y="2119313"/>
          <p14:tracePt t="139829" x="4676775" y="2119313"/>
          <p14:tracePt t="139846" x="4633913" y="2119313"/>
          <p14:tracePt t="139862" x="4567238" y="2119313"/>
          <p14:tracePt t="139879" x="4505325" y="2114550"/>
          <p14:tracePt t="139896" x="4391025" y="2114550"/>
          <p14:tracePt t="139912" x="4324350" y="2114550"/>
          <p14:tracePt t="139929" x="4252913" y="2109788"/>
          <p14:tracePt t="139945" x="4129088" y="2090738"/>
          <p14:tracePt t="139962" x="3914775" y="2076450"/>
          <p14:tracePt t="139979" x="3781425" y="2066925"/>
          <p14:tracePt t="139995" x="3657600" y="2057400"/>
          <p14:tracePt t="140012" x="3433763" y="2057400"/>
          <p14:tracePt t="140029" x="3309938" y="2043113"/>
          <p14:tracePt t="140045" x="3171825" y="2033588"/>
          <p14:tracePt t="140062" x="3048000" y="2024063"/>
          <p14:tracePt t="140079" x="2919413" y="2009775"/>
          <p14:tracePt t="140096" x="2876550" y="1995488"/>
          <p14:tracePt t="140112" x="2847975" y="1995488"/>
          <p14:tracePt t="140129" x="2838450" y="1995488"/>
          <p14:tracePt t="140145" x="2828925" y="1995488"/>
          <p14:tracePt t="140395" x="2786063" y="1995488"/>
          <p14:tracePt t="140402" x="2714625" y="2000250"/>
          <p14:tracePt t="140412" x="2662238" y="2000250"/>
          <p14:tracePt t="140429" x="2514600" y="1995488"/>
          <p14:tracePt t="140446" x="2328863" y="1952625"/>
          <p14:tracePt t="140462" x="2243138" y="1924050"/>
          <p14:tracePt t="140479" x="2181225" y="1895475"/>
          <p14:tracePt t="140495" x="2105025" y="1871663"/>
          <p14:tracePt t="140512" x="1985963" y="1843088"/>
          <p14:tracePt t="140529" x="1914525" y="1833563"/>
          <p14:tracePt t="140546" x="1852613" y="1828800"/>
          <p14:tracePt t="140562" x="1809750" y="1814513"/>
          <p14:tracePt t="140579" x="1776413" y="1814513"/>
          <p14:tracePt t="140596" x="1771650" y="1814513"/>
          <p14:tracePt t="140612" x="1766888" y="1814513"/>
          <p14:tracePt t="140629" x="1762125" y="1814513"/>
          <p14:tracePt t="140667" x="1771650" y="1814513"/>
          <p14:tracePt t="140679" x="1795463" y="1814513"/>
          <p14:tracePt t="140695" x="1919288" y="1814513"/>
          <p14:tracePt t="140712" x="2000250" y="1814513"/>
          <p14:tracePt t="140729" x="2085975" y="1800225"/>
          <p14:tracePt t="140745" x="2176463" y="1800225"/>
          <p14:tracePt t="140762" x="2309813" y="1800225"/>
          <p14:tracePt t="140779" x="2366963" y="1800225"/>
          <p14:tracePt t="140795" x="2419350" y="1800225"/>
          <p14:tracePt t="140812" x="2481263" y="1800225"/>
          <p14:tracePt t="140829" x="2509838" y="1800225"/>
          <p14:tracePt t="140845" x="2543175" y="1804988"/>
          <p14:tracePt t="140862" x="2581275" y="1814513"/>
          <p14:tracePt t="140879" x="2628900" y="1819275"/>
          <p14:tracePt t="140895" x="2657475" y="1824038"/>
          <p14:tracePt t="140912" x="2700338" y="1824038"/>
          <p14:tracePt t="140929" x="2728913" y="1824038"/>
          <p14:tracePt t="140946" x="2781300" y="1824038"/>
          <p14:tracePt t="140962" x="2819400" y="1824038"/>
          <p14:tracePt t="140979" x="2852738" y="1824038"/>
          <p14:tracePt t="140996" x="2905125" y="1824038"/>
          <p14:tracePt t="141012" x="2976563" y="1819275"/>
          <p14:tracePt t="141029" x="3028950" y="1809750"/>
          <p14:tracePt t="141045" x="3081338" y="1809750"/>
          <p14:tracePt t="141062" x="3138488" y="1809750"/>
          <p14:tracePt t="141079" x="3176588" y="1819275"/>
          <p14:tracePt t="141095" x="3195638" y="1819275"/>
          <p14:tracePt t="141112" x="3219450" y="1819275"/>
          <p14:tracePt t="141129" x="3243263" y="1819275"/>
          <p14:tracePt t="141145" x="3257550" y="1819275"/>
          <p14:tracePt t="141162" x="3276600" y="1819275"/>
          <p14:tracePt t="141179" x="3290888" y="1819275"/>
          <p14:tracePt t="141195" x="3314700" y="1814513"/>
          <p14:tracePt t="141212" x="3328988" y="1814513"/>
          <p14:tracePt t="141229" x="3338513" y="1814513"/>
          <p14:tracePt t="141246" x="3352800" y="1814513"/>
          <p14:tracePt t="141262" x="3357563" y="1814513"/>
          <p14:tracePt t="141279" x="3367088" y="1814513"/>
          <p14:tracePt t="141585" x="3295650" y="1852613"/>
          <p14:tracePt t="141591" x="3190875" y="1900238"/>
          <p14:tracePt t="141598" x="3100388" y="1933575"/>
          <p14:tracePt t="141612" x="2905125" y="2009775"/>
          <p14:tracePt t="141629" x="2714625" y="2047875"/>
          <p14:tracePt t="141645" x="2586038" y="2071688"/>
          <p14:tracePt t="141662" x="2471738" y="2081213"/>
          <p14:tracePt t="141679" x="2314575" y="2095500"/>
          <p14:tracePt t="141695" x="2233613" y="2095500"/>
          <p14:tracePt t="141712" x="2171700" y="2100263"/>
          <p14:tracePt t="141729" x="2138363" y="2109788"/>
          <p14:tracePt t="141746" x="2090738" y="2114550"/>
          <p14:tracePt t="141762" x="2052638" y="2119313"/>
          <p14:tracePt t="141779" x="2019300" y="2124075"/>
          <p14:tracePt t="141796" x="1966913" y="2133600"/>
          <p14:tracePt t="141812" x="1890713" y="2138363"/>
          <p14:tracePt t="141829" x="1843088" y="2138363"/>
          <p14:tracePt t="141845" x="1800225" y="2138363"/>
          <p14:tracePt t="141862" x="1752600" y="2152650"/>
          <p14:tracePt t="141879" x="1719263" y="2157413"/>
          <p14:tracePt t="141895" x="1690688" y="2162175"/>
          <p14:tracePt t="141912" x="1662113" y="2166938"/>
          <p14:tracePt t="141914" x="1643063" y="2176463"/>
          <p14:tracePt t="141929" x="1614488" y="2181225"/>
          <p14:tracePt t="141945" x="1571625" y="2200275"/>
          <p14:tracePt t="141962" x="1528763" y="2214563"/>
          <p14:tracePt t="141979" x="1490663" y="2224088"/>
          <p14:tracePt t="141995" x="1443038" y="2238375"/>
          <p14:tracePt t="142012" x="1404938" y="2247900"/>
          <p14:tracePt t="142029" x="1376363" y="2257425"/>
          <p14:tracePt t="142045" x="1338263" y="2262188"/>
          <p14:tracePt t="142062" x="1314450" y="2271713"/>
          <p14:tracePt t="142079" x="1295400" y="2276475"/>
          <p14:tracePt t="142095" x="1271588" y="2276475"/>
          <p14:tracePt t="142112" x="1252538" y="2281238"/>
          <p14:tracePt t="142129" x="1247775" y="2281238"/>
          <p14:tracePt t="142145" x="1243013" y="2281238"/>
          <p14:tracePt t="142162" x="1233488" y="2281238"/>
          <p14:tracePt t="142179" x="1228725" y="2281238"/>
          <p14:tracePt t="142237" x="1238250" y="2281238"/>
          <p14:tracePt t="142244" x="1252538" y="2276475"/>
          <p14:tracePt t="142252" x="1262063" y="2276475"/>
          <p14:tracePt t="142262" x="1285875" y="2271713"/>
          <p14:tracePt t="142279" x="1338263" y="2257425"/>
          <p14:tracePt t="142296" x="1457325" y="2233613"/>
          <p14:tracePt t="142312" x="1528763" y="2228850"/>
          <p14:tracePt t="142329" x="1576388" y="2224088"/>
          <p14:tracePt t="142345" x="1619250" y="2224088"/>
          <p14:tracePt t="142362" x="1690688" y="2224088"/>
          <p14:tracePt t="142379" x="1733550" y="2224088"/>
          <p14:tracePt t="142395" x="1781175" y="2228850"/>
          <p14:tracePt t="142412" x="1843088" y="2243138"/>
          <p14:tracePt t="142429" x="1914525" y="2257425"/>
          <p14:tracePt t="142445" x="1947863" y="2257425"/>
          <p14:tracePt t="142462" x="1971675" y="2257425"/>
          <p14:tracePt t="142479" x="1990725" y="2257425"/>
          <p14:tracePt t="142495" x="1995488" y="2257425"/>
          <p14:tracePt t="142512" x="2005013" y="2257425"/>
          <p14:tracePt t="142590" x="2009775" y="2257425"/>
          <p14:tracePt t="142649" x="2014538" y="2257425"/>
          <p14:tracePt t="145466" x="2009775" y="2257425"/>
          <p14:tracePt t="145474" x="1995488" y="2257425"/>
          <p14:tracePt t="145482" x="1985963" y="2257425"/>
          <p14:tracePt t="145497" x="1966913" y="2257425"/>
          <p14:tracePt t="145512" x="1957388" y="2257425"/>
          <p14:tracePt t="145528" x="1947863" y="2257425"/>
          <p14:tracePt t="145562" x="1928813" y="2257425"/>
          <p14:tracePt t="145612" x="1928813" y="2243138"/>
          <p14:tracePt t="145628" x="1943100" y="2214563"/>
          <p14:tracePt t="145645" x="1990725" y="2171700"/>
          <p14:tracePt t="145662" x="2071688" y="2109788"/>
          <p14:tracePt t="145679" x="2181225" y="2047875"/>
          <p14:tracePt t="145695" x="2286000" y="1990725"/>
          <p14:tracePt t="145712" x="2324100" y="1971675"/>
          <p14:tracePt t="145728" x="2338388" y="1966913"/>
          <p14:tracePt t="145745" x="2352675" y="1962150"/>
          <p14:tracePt t="145762" x="2357438" y="1962150"/>
          <p14:tracePt t="145778" x="2362200" y="1962150"/>
          <p14:tracePt t="145812" x="2371725" y="1957388"/>
          <p14:tracePt t="145828" x="2386013" y="1952625"/>
          <p14:tracePt t="145845" x="2424113" y="1938338"/>
          <p14:tracePt t="145862" x="2471738" y="1933575"/>
          <p14:tracePt t="145878" x="2514600" y="1928813"/>
          <p14:tracePt t="145895" x="2543175" y="1914525"/>
          <p14:tracePt t="145912" x="2562225" y="1909763"/>
          <p14:tracePt t="145929" x="2590800" y="1905000"/>
          <p14:tracePt t="145945" x="2595563" y="1905000"/>
          <p14:tracePt t="145962" x="2600325" y="1905000"/>
          <p14:tracePt t="146003" x="2590800" y="1905000"/>
          <p14:tracePt t="146011" x="2581275" y="1900238"/>
          <p14:tracePt t="146028" x="2557463" y="1890713"/>
          <p14:tracePt t="146045" x="2505075" y="1881188"/>
          <p14:tracePt t="146062" x="2414588" y="1881188"/>
          <p14:tracePt t="146078" x="2314575" y="1881188"/>
          <p14:tracePt t="146095" x="2224088" y="1881188"/>
          <p14:tracePt t="146112" x="2128838" y="1881188"/>
          <p14:tracePt t="146128" x="2081213" y="1885950"/>
          <p14:tracePt t="146145" x="2047875" y="1895475"/>
          <p14:tracePt t="146162" x="2009775" y="1905000"/>
          <p14:tracePt t="146178" x="1919288" y="1943100"/>
          <p14:tracePt t="146195" x="1843088" y="1971675"/>
          <p14:tracePt t="146212" x="1766888" y="2000250"/>
          <p14:tracePt t="146228" x="1714500" y="2028825"/>
          <p14:tracePt t="146245" x="1666875" y="2052638"/>
          <p14:tracePt t="146262" x="1643063" y="2066925"/>
          <p14:tracePt t="146278" x="1619250" y="2076450"/>
          <p14:tracePt t="146295" x="1600200" y="2081213"/>
          <p14:tracePt t="146312" x="1566863" y="2090738"/>
          <p14:tracePt t="146328" x="1543050" y="2100263"/>
          <p14:tracePt t="146345" x="1533525" y="2109788"/>
          <p14:tracePt t="146362" x="1524000" y="2109788"/>
          <p14:tracePt t="146378" x="1514475" y="2109788"/>
          <p14:tracePt t="146395" x="1509713" y="2109788"/>
          <p14:tracePt t="146452" x="1509713" y="2114550"/>
          <p14:tracePt t="146458" x="1514475" y="2119313"/>
          <p14:tracePt t="146465" x="1524000" y="2119313"/>
          <p14:tracePt t="146478" x="1543050" y="2124075"/>
          <p14:tracePt t="146495" x="1671638" y="2171700"/>
          <p14:tracePt t="146512" x="1781175" y="2200275"/>
          <p14:tracePt t="146528" x="1876425" y="2233613"/>
          <p14:tracePt t="146545" x="1957388" y="2247900"/>
          <p14:tracePt t="146562" x="1990725" y="2247900"/>
          <p14:tracePt t="146578" x="2014538" y="2247900"/>
          <p14:tracePt t="146595" x="2033588" y="2247900"/>
          <p14:tracePt t="146612" x="2066925" y="2257425"/>
          <p14:tracePt t="146628" x="2090738" y="2266950"/>
          <p14:tracePt t="146645" x="2124075" y="2266950"/>
          <p14:tracePt t="146662" x="2147888" y="2271713"/>
          <p14:tracePt t="146678" x="2171700" y="2271713"/>
          <p14:tracePt t="146695" x="2181225" y="2271713"/>
          <p14:tracePt t="146712" x="2185988" y="2271713"/>
          <p14:tracePt t="146728" x="2195513" y="2271713"/>
          <p14:tracePt t="146781" x="2190750" y="2271713"/>
          <p14:tracePt t="146788" x="2185988" y="2271713"/>
          <p14:tracePt t="146796" x="2171700" y="2271713"/>
          <p14:tracePt t="146812" x="2138363" y="2271713"/>
          <p14:tracePt t="146828" x="2100263" y="2266950"/>
          <p14:tracePt t="146845" x="2062163" y="2262188"/>
          <p14:tracePt t="146862" x="2000250" y="2252663"/>
          <p14:tracePt t="146878" x="1962150" y="2252663"/>
          <p14:tracePt t="146895" x="1928813" y="2243138"/>
          <p14:tracePt t="146912" x="1895475" y="2243138"/>
          <p14:tracePt t="146928" x="1885950" y="2243138"/>
          <p14:tracePt t="146945" x="1876425" y="2243138"/>
          <p14:tracePt t="146979" x="1881188" y="2243138"/>
          <p14:tracePt t="146996" x="1909763" y="2238375"/>
          <p14:tracePt t="147012" x="1952625" y="2228850"/>
          <p14:tracePt t="147028" x="2005013" y="2219325"/>
          <p14:tracePt t="147045" x="2109788" y="2214563"/>
          <p14:tracePt t="147062" x="2185988" y="2214563"/>
          <p14:tracePt t="147078" x="2257425" y="2214563"/>
          <p14:tracePt t="147095" x="2333625" y="2214563"/>
          <p14:tracePt t="147112" x="2352675" y="2214563"/>
          <p14:tracePt t="147128" x="2376488" y="2214563"/>
          <p14:tracePt t="147145" x="2386013" y="2214563"/>
          <p14:tracePt t="147162" x="2395538" y="2214563"/>
          <p14:tracePt t="147178" x="2400300" y="2214563"/>
          <p14:tracePt t="147195" x="2405063" y="2214563"/>
          <p14:tracePt t="147212" x="2409825" y="2214563"/>
          <p14:tracePt t="147228" x="2419350" y="2214563"/>
          <p14:tracePt t="147245" x="2428875" y="2219325"/>
          <p14:tracePt t="147262" x="2438400" y="2228850"/>
          <p14:tracePt t="147278" x="2452688" y="2233613"/>
          <p14:tracePt t="147295" x="2476500" y="2247900"/>
          <p14:tracePt t="147312" x="2505075" y="2262188"/>
          <p14:tracePt t="147328" x="2552700" y="2281238"/>
          <p14:tracePt t="147345" x="2652713" y="2309813"/>
          <p14:tracePt t="147361" x="2695575" y="2324100"/>
          <p14:tracePt t="147378" x="2738438" y="2328863"/>
          <p14:tracePt t="147395" x="2771775" y="2328863"/>
          <p14:tracePt t="147412" x="2847975" y="2328863"/>
          <p14:tracePt t="147428" x="2900363" y="2328863"/>
          <p14:tracePt t="147445" x="2943225" y="2328863"/>
          <p14:tracePt t="147462" x="2986088" y="2328863"/>
          <p14:tracePt t="147478" x="3043238" y="2333625"/>
          <p14:tracePt t="147495" x="3076575" y="2333625"/>
          <p14:tracePt t="147512" x="3105150" y="2319338"/>
          <p14:tracePt t="147529" x="3157538" y="2309813"/>
          <p14:tracePt t="147545" x="3200400" y="2295525"/>
          <p14:tracePt t="147562" x="3252788" y="2286000"/>
          <p14:tracePt t="147578" x="3295650" y="2286000"/>
          <p14:tracePt t="147595" x="3362325" y="2286000"/>
          <p14:tracePt t="147612" x="3400425" y="2286000"/>
          <p14:tracePt t="147628" x="3419475" y="2286000"/>
          <p14:tracePt t="147645" x="3429000" y="2286000"/>
          <p14:tracePt t="147662" x="3438525" y="2286000"/>
          <p14:tracePt t="147678" x="3448050" y="2286000"/>
          <p14:tracePt t="147735" x="3443288" y="2286000"/>
          <p14:tracePt t="147742" x="3433763" y="2290763"/>
          <p14:tracePt t="147750" x="3409950" y="2295525"/>
          <p14:tracePt t="147762" x="3381375" y="2300288"/>
          <p14:tracePt t="147778" x="3286125" y="2314575"/>
          <p14:tracePt t="147795" x="3228975" y="2314575"/>
          <p14:tracePt t="147812" x="3148013" y="2305050"/>
          <p14:tracePt t="147828" x="3052763" y="2281238"/>
          <p14:tracePt t="147845" x="2909888" y="2243138"/>
          <p14:tracePt t="147862" x="2847975" y="2228850"/>
          <p14:tracePt t="147878" x="2795588" y="2219325"/>
          <p14:tracePt t="147895" x="2747963" y="2214563"/>
          <p14:tracePt t="147911" x="2662238" y="2209800"/>
          <p14:tracePt t="147928" x="2595563" y="2209800"/>
          <p14:tracePt t="147945" x="2533650" y="2224088"/>
          <p14:tracePt t="147962" x="2447925" y="2238375"/>
          <p14:tracePt t="147978" x="2405063" y="2238375"/>
          <p14:tracePt t="147995" x="2371725" y="2247900"/>
          <p14:tracePt t="148011" x="2352675" y="2247900"/>
          <p14:tracePt t="148028" x="2338388" y="2247900"/>
          <p14:tracePt t="148045" x="2333625" y="2247900"/>
          <p14:tracePt t="148061" x="2324100" y="2247900"/>
          <p14:tracePt t="148124" x="2333625" y="2247900"/>
          <p14:tracePt t="148131" x="2352675" y="2247900"/>
          <p14:tracePt t="148145" x="2400300" y="2247900"/>
          <p14:tracePt t="148162" x="2471738" y="2247900"/>
          <p14:tracePt t="148178" x="2538413" y="2252663"/>
          <p14:tracePt t="148195" x="2600325" y="2262188"/>
          <p14:tracePt t="148212" x="2714625" y="2262188"/>
          <p14:tracePt t="148228" x="2795588" y="2262188"/>
          <p14:tracePt t="148245" x="2862263" y="2266950"/>
          <p14:tracePt t="148262" x="2938463" y="2276475"/>
          <p14:tracePt t="148278" x="3009900" y="2276475"/>
          <p14:tracePt t="148295" x="3048000" y="2276475"/>
          <p14:tracePt t="148312" x="3086100" y="2276475"/>
          <p14:tracePt t="148328" x="3119438" y="2271713"/>
          <p14:tracePt t="148345" x="3181350" y="2257425"/>
          <p14:tracePt t="148361" x="3224213" y="2243138"/>
          <p14:tracePt t="148378" x="3267075" y="2243138"/>
          <p14:tracePt t="148395" x="3309938" y="2233613"/>
          <p14:tracePt t="148411" x="3333750" y="2219325"/>
          <p14:tracePt t="148428" x="3352800" y="2219325"/>
          <p14:tracePt t="148445" x="3367088" y="2219325"/>
          <p14:tracePt t="148462" x="3381375" y="2219325"/>
          <p14:tracePt t="148478" x="3386138" y="2219325"/>
          <p14:tracePt t="148495" x="3395663" y="2219325"/>
          <p14:tracePt t="148550" x="3395663" y="2228850"/>
          <p14:tracePt t="148557" x="3390900" y="2233613"/>
          <p14:tracePt t="148564" x="3381375" y="2238375"/>
          <p14:tracePt t="148578" x="3338513" y="2276475"/>
          <p14:tracePt t="148595" x="3281363" y="2319338"/>
          <p14:tracePt t="148611" x="3205163" y="2376488"/>
          <p14:tracePt t="148628" x="3105150" y="2414588"/>
          <p14:tracePt t="148645" x="2919413" y="2466975"/>
          <p14:tracePt t="148662" x="2795588" y="2486025"/>
          <p14:tracePt t="148678" x="2690813" y="2500313"/>
          <p14:tracePt t="148695" x="2590800" y="2495550"/>
          <p14:tracePt t="148711" x="2414588" y="2462213"/>
          <p14:tracePt t="148728" x="2309813" y="2424113"/>
          <p14:tracePt t="148745" x="2219325" y="2381250"/>
          <p14:tracePt t="148762" x="2138363" y="2343150"/>
          <p14:tracePt t="148778" x="2100263" y="2324100"/>
          <p14:tracePt t="148795" x="2062163" y="2319338"/>
          <p14:tracePt t="148812" x="2043113" y="2309813"/>
          <p14:tracePt t="148828" x="2028825" y="2309813"/>
          <p14:tracePt t="148845" x="2019300" y="2309813"/>
          <p14:tracePt t="148861" x="2014538" y="2309813"/>
          <p14:tracePt t="148878" x="2009775" y="2309813"/>
          <p14:tracePt t="148925" x="2009775" y="2305050"/>
          <p14:tracePt t="148931" x="2009775" y="2300288"/>
          <p14:tracePt t="148946" x="2014538" y="2290763"/>
          <p14:tracePt t="148961" x="2043113" y="2271713"/>
          <p14:tracePt t="148978" x="2109788" y="2252663"/>
          <p14:tracePt t="148995" x="2224088" y="2228850"/>
          <p14:tracePt t="149012" x="2405063" y="2200275"/>
          <p14:tracePt t="149028" x="2509838" y="2195513"/>
          <p14:tracePt t="149045" x="2600325" y="2195513"/>
          <p14:tracePt t="149061" x="2681288" y="2185988"/>
          <p14:tracePt t="149078" x="2767013" y="2185988"/>
          <p14:tracePt t="149095" x="2800350" y="2185988"/>
          <p14:tracePt t="149112" x="2838450" y="2185988"/>
          <p14:tracePt t="149128" x="2857500" y="2185988"/>
          <p14:tracePt t="149145" x="2867025" y="2185988"/>
          <p14:tracePt t="149161" x="2876550" y="2185988"/>
          <p14:tracePt t="149178" x="2881313" y="2185988"/>
          <p14:tracePt t="149195" x="2886075" y="2185988"/>
          <p14:tracePt t="149607" x="2867025" y="2195513"/>
          <p14:tracePt t="149614" x="2847975" y="2205038"/>
          <p14:tracePt t="149628" x="2805113" y="2233613"/>
          <p14:tracePt t="149645" x="2771775" y="2252663"/>
          <p14:tracePt t="149662" x="2738438" y="2262188"/>
          <p14:tracePt t="149678" x="2714625" y="2266950"/>
          <p14:tracePt t="149695" x="2681288" y="2281238"/>
          <p14:tracePt t="149728" x="2638425" y="2295525"/>
          <p14:tracePt t="149762" x="2581275" y="2314575"/>
          <p14:tracePt t="149778" x="2543175" y="2328863"/>
          <p14:tracePt t="149795" x="2514600" y="2328863"/>
          <p14:tracePt t="149811" x="2476500" y="2328863"/>
          <p14:tracePt t="149828" x="2452688" y="2328863"/>
          <p14:tracePt t="149845" x="2433638" y="2328863"/>
          <p14:tracePt t="149861" x="2414588" y="2328863"/>
          <p14:tracePt t="149878" x="2386013" y="2328863"/>
          <p14:tracePt t="149895" x="2371725" y="2328863"/>
          <p14:tracePt t="149912" x="2352675" y="2328863"/>
          <p14:tracePt t="149928" x="2328863" y="2324100"/>
          <p14:tracePt t="149945" x="2295525" y="2314575"/>
          <p14:tracePt t="149962" x="2271713" y="2314575"/>
          <p14:tracePt t="149978" x="2257425" y="2309813"/>
          <p14:tracePt t="149995" x="2238375" y="2309813"/>
          <p14:tracePt t="150011" x="2228850" y="2309813"/>
          <p14:tracePt t="150028" x="2224088" y="2309813"/>
          <p14:tracePt t="150045" x="2219325" y="2309813"/>
          <p14:tracePt t="150062" x="2209800" y="2309813"/>
          <p14:tracePt t="150078" x="2205038" y="2309813"/>
          <p14:tracePt t="150112" x="2200275" y="2309813"/>
          <p14:tracePt t="150723" x="2205038" y="2309813"/>
          <p14:tracePt t="150833" x="2209800" y="2309813"/>
          <p14:tracePt t="150848" x="2214563" y="2309813"/>
          <p14:tracePt t="150854" x="2219325" y="2309813"/>
          <p14:tracePt t="150862" x="2224088" y="2305050"/>
          <p14:tracePt t="150878" x="2238375" y="2300288"/>
          <p14:tracePt t="150895" x="2247900" y="2300288"/>
          <p14:tracePt t="150911" x="2262188" y="2300288"/>
          <p14:tracePt t="150915" x="2266950" y="2300288"/>
          <p14:tracePt t="150945" x="2286000" y="2300288"/>
          <p14:tracePt t="150980" x="2314575" y="2300288"/>
          <p14:tracePt t="150995" x="2328863" y="2300288"/>
          <p14:tracePt t="151011" x="2357438" y="2300288"/>
          <p14:tracePt t="151028" x="2386013" y="2300288"/>
          <p14:tracePt t="151045" x="2428875" y="2300288"/>
          <p14:tracePt t="151061" x="2457450" y="2300288"/>
          <p14:tracePt t="151078" x="2490788" y="2300288"/>
          <p14:tracePt t="151095" x="2519363" y="2305050"/>
          <p14:tracePt t="151111" x="2557463" y="2305050"/>
          <p14:tracePt t="151128" x="2571750" y="2305050"/>
          <p14:tracePt t="151145" x="2581275" y="2305050"/>
          <p14:tracePt t="151161" x="2590800" y="2305050"/>
          <p14:tracePt t="151178" x="2600325" y="2305050"/>
          <p14:tracePt t="151237" x="2595563" y="2305050"/>
          <p14:tracePt t="151243" x="2586038" y="2305050"/>
          <p14:tracePt t="151251" x="2566988" y="2314575"/>
          <p14:tracePt t="151261" x="2533650" y="2319338"/>
          <p14:tracePt t="151278" x="2471738" y="2328863"/>
          <p14:tracePt t="151295" x="2386013" y="2343150"/>
          <p14:tracePt t="151311" x="2362200" y="2347913"/>
          <p14:tracePt t="151328" x="2347913" y="2347913"/>
          <p14:tracePt t="151345" x="2338388" y="2347913"/>
          <p14:tracePt t="151361" x="2333625" y="2347913"/>
          <p14:tracePt t="151378" x="2328863" y="2347913"/>
          <p14:tracePt t="151426" x="2338388" y="2347913"/>
          <p14:tracePt t="151435" x="2352675" y="2347913"/>
          <p14:tracePt t="151445" x="2376488" y="2347913"/>
          <p14:tracePt t="151461" x="2424113" y="2347913"/>
          <p14:tracePt t="151478" x="2509838" y="2338388"/>
          <p14:tracePt t="151495" x="2552700" y="2333625"/>
          <p14:tracePt t="151511" x="2581275" y="2324100"/>
          <p14:tracePt t="151528" x="2609850" y="2324100"/>
          <p14:tracePt t="151545" x="2638425" y="2324100"/>
          <p14:tracePt t="151561" x="2652713" y="2324100"/>
          <p14:tracePt t="151578" x="2662238" y="2324100"/>
          <p14:tracePt t="151595" x="2676525" y="2324100"/>
          <p14:tracePt t="151611" x="2709863" y="2314575"/>
          <p14:tracePt t="151628" x="2733675" y="2305050"/>
          <p14:tracePt t="151645" x="2752725" y="2295525"/>
          <p14:tracePt t="151661" x="2771775" y="2286000"/>
          <p14:tracePt t="151678" x="2781300" y="2286000"/>
          <p14:tracePt t="151694" x="2786063" y="2286000"/>
          <p14:tracePt t="151711" x="2795588" y="2286000"/>
          <p14:tracePt t="152044" x="2995613" y="2352675"/>
          <p14:tracePt t="152050" x="3338513" y="2476500"/>
          <p14:tracePt t="152062" x="3748088" y="2624138"/>
          <p14:tracePt t="152078" x="4400550" y="2919413"/>
          <p14:tracePt t="152096" x="5100638" y="3109913"/>
          <p14:tracePt t="152112" x="5348288" y="3143250"/>
          <p14:tracePt t="152145" x="5567363" y="3148013"/>
          <p14:tracePt t="152178" x="5629275" y="3138488"/>
          <p14:tracePt t="152195" x="5634038" y="3138488"/>
          <p14:tracePt t="152211" x="5643563" y="3138488"/>
          <p14:tracePt t="152228" x="5648325" y="3138488"/>
          <p14:tracePt t="152264" x="5653088" y="3138488"/>
          <p14:tracePt t="152293" x="5657850" y="3133725"/>
          <p14:tracePt t="152301" x="5662613" y="3119438"/>
          <p14:tracePt t="152311" x="5672138" y="3109913"/>
          <p14:tracePt t="152328" x="5676900" y="3095625"/>
          <p14:tracePt t="152344" x="5691188" y="3067050"/>
          <p14:tracePt t="152361" x="5695950" y="3052763"/>
          <p14:tracePt t="152378" x="5705475" y="3038475"/>
          <p14:tracePt t="152395" x="5715000" y="3014663"/>
          <p14:tracePt t="152411" x="5724525" y="3009900"/>
          <p14:tracePt t="152428" x="5724525" y="3005138"/>
          <p14:tracePt t="152445" x="5724525" y="3000375"/>
          <p14:tracePt t="152565" x="5719763" y="3000375"/>
          <p14:tracePt t="152579" x="5710238" y="2995613"/>
          <p14:tracePt t="152586" x="5705475" y="2995613"/>
          <p14:tracePt t="152594" x="5700713" y="2990850"/>
          <p14:tracePt t="152611" x="5681663" y="2990850"/>
          <p14:tracePt t="152628" x="5657850" y="2990850"/>
          <p14:tracePt t="152645" x="5624513" y="2990850"/>
          <p14:tracePt t="152661" x="5619750" y="2990850"/>
          <p14:tracePt t="152678" x="5614988" y="2990850"/>
          <p14:tracePt t="152696" x="5605463" y="2990850"/>
          <p14:tracePt t="152917" x="5591175" y="2990850"/>
          <p14:tracePt t="152924" x="5572125" y="2986088"/>
          <p14:tracePt t="152931" x="5557838" y="2986088"/>
          <p14:tracePt t="152944" x="5529263" y="2981325"/>
          <p14:tracePt t="152961" x="5481638" y="2967038"/>
          <p14:tracePt t="152978" x="5457825" y="2952750"/>
          <p14:tracePt t="152994" x="5438775" y="2938463"/>
          <p14:tracePt t="153011" x="5410200" y="2890838"/>
          <p14:tracePt t="153028" x="5391150" y="2828925"/>
          <p14:tracePt t="153044" x="5386388" y="2781300"/>
          <p14:tracePt t="153061" x="5386388" y="2728913"/>
          <p14:tracePt t="153078" x="5391150" y="2690813"/>
          <p14:tracePt t="153095" x="5395913" y="2667000"/>
          <p14:tracePt t="153111" x="5400675" y="2652713"/>
          <p14:tracePt t="153128" x="5410200" y="2643188"/>
          <p14:tracePt t="153144" x="5434013" y="2624138"/>
          <p14:tracePt t="153161" x="5453063" y="2609850"/>
          <p14:tracePt t="153178" x="5472113" y="2605088"/>
          <p14:tracePt t="153194" x="5486400" y="2600325"/>
          <p14:tracePt t="153211" x="5514975" y="2605088"/>
          <p14:tracePt t="153228" x="5524500" y="2609850"/>
          <p14:tracePt t="153244" x="5543550" y="2619375"/>
          <p14:tracePt t="153261" x="5562600" y="2628900"/>
          <p14:tracePt t="153278" x="5576888" y="2638425"/>
          <p14:tracePt t="153294" x="5586413" y="2662238"/>
          <p14:tracePt t="153311" x="5600700" y="2690813"/>
          <p14:tracePt t="153328" x="5610225" y="2728913"/>
          <p14:tracePt t="153344" x="5624513" y="2762250"/>
          <p14:tracePt t="153361" x="5629275" y="2781300"/>
          <p14:tracePt t="153378" x="5638800" y="2809875"/>
          <p14:tracePt t="153394" x="5638800" y="2828925"/>
          <p14:tracePt t="153411" x="5638800" y="2838450"/>
          <p14:tracePt t="153428" x="5638800" y="2862263"/>
          <p14:tracePt t="153445" x="5638800" y="2886075"/>
          <p14:tracePt t="153461" x="5638800" y="2905125"/>
          <p14:tracePt t="153478" x="5638800" y="2928938"/>
          <p14:tracePt t="153494" x="5638800" y="2962275"/>
          <p14:tracePt t="153511" x="5638800" y="2995613"/>
          <p14:tracePt t="153528" x="5638800" y="3019425"/>
          <p14:tracePt t="153544" x="5629275" y="3028950"/>
          <p14:tracePt t="153561" x="5624513" y="3043238"/>
          <p14:tracePt t="153578" x="5614988" y="3062288"/>
          <p14:tracePt t="153594" x="5605463" y="3071813"/>
          <p14:tracePt t="153611" x="5591175" y="3076575"/>
          <p14:tracePt t="153628" x="5572125" y="3086100"/>
          <p14:tracePt t="153645" x="5557838" y="3086100"/>
          <p14:tracePt t="153661" x="5534025" y="3076575"/>
          <p14:tracePt t="153678" x="5510213" y="3043238"/>
          <p14:tracePt t="153694" x="5472113" y="2976563"/>
          <p14:tracePt t="153711" x="5453063" y="2938463"/>
          <p14:tracePt t="153728" x="5448300" y="2905125"/>
          <p14:tracePt t="153744" x="5448300" y="2867025"/>
          <p14:tracePt t="153761" x="5448300" y="2828925"/>
          <p14:tracePt t="153778" x="5457825" y="2790825"/>
          <p14:tracePt t="153794" x="5472113" y="2771775"/>
          <p14:tracePt t="153811" x="5486400" y="2747963"/>
          <p14:tracePt t="153828" x="5495925" y="2743200"/>
          <p14:tracePt t="153844" x="5514975" y="2738438"/>
          <p14:tracePt t="153861" x="5534025" y="2738438"/>
          <p14:tracePt t="153878" x="5567363" y="2738438"/>
          <p14:tracePt t="153894" x="5576888" y="2743200"/>
          <p14:tracePt t="153911" x="5591175" y="2752725"/>
          <p14:tracePt t="153928" x="5595938" y="2757488"/>
          <p14:tracePt t="153944" x="5605463" y="2781300"/>
          <p14:tracePt t="153961" x="5619750" y="2805113"/>
          <p14:tracePt t="153978" x="5624513" y="2843213"/>
          <p14:tracePt t="153995" x="5629275" y="2881313"/>
          <p14:tracePt t="154011" x="5629275" y="2909888"/>
          <p14:tracePt t="154028" x="5629275" y="2924175"/>
          <p14:tracePt t="154044" x="5629275" y="2933700"/>
          <p14:tracePt t="154061" x="5629275" y="2943225"/>
          <p14:tracePt t="154078" x="5629275" y="2952750"/>
          <p14:tracePt t="154114" x="5629275" y="2957513"/>
          <p14:tracePt t="154128" x="5629275" y="2962275"/>
          <p14:tracePt t="154144" x="5629275" y="2967038"/>
          <p14:tracePt t="154187" x="5629275" y="2971800"/>
          <p14:tracePt t="154759" x="5567363" y="2957513"/>
          <p14:tracePt t="154766" x="5448300" y="2919413"/>
          <p14:tracePt t="154778" x="5338763" y="2900363"/>
          <p14:tracePt t="154794" x="5157788" y="2857500"/>
          <p14:tracePt t="154811" x="4929188" y="2800350"/>
          <p14:tracePt t="154828" x="4791075" y="2767013"/>
          <p14:tracePt t="154861" x="4552950" y="2714625"/>
          <p14:tracePt t="154894" x="4419600" y="2676525"/>
          <p14:tracePt t="154911" x="4362450" y="2657475"/>
          <p14:tracePt t="154913" x="4338638" y="2647950"/>
          <p14:tracePt t="154928" x="4300538" y="2638425"/>
          <p14:tracePt t="154944" x="4267200" y="2628900"/>
          <p14:tracePt t="154961" x="4238625" y="2624138"/>
          <p14:tracePt t="154978" x="4205288" y="2614613"/>
          <p14:tracePt t="154994" x="4171950" y="2590800"/>
          <p14:tracePt t="155011" x="4148138" y="2571750"/>
          <p14:tracePt t="155028" x="4129088" y="2566988"/>
          <p14:tracePt t="155045" x="4090988" y="2547938"/>
          <p14:tracePt t="155061" x="4062413" y="2533650"/>
          <p14:tracePt t="155078" x="4019550" y="2519363"/>
          <p14:tracePt t="155094" x="3967163" y="2500313"/>
          <p14:tracePt t="155111" x="3886200" y="2471738"/>
          <p14:tracePt t="155128" x="3857625" y="2452688"/>
          <p14:tracePt t="155144" x="3829050" y="2438400"/>
          <p14:tracePt t="155161" x="3790950" y="2419350"/>
          <p14:tracePt t="155178" x="3743325" y="2381250"/>
          <p14:tracePt t="155194" x="3709988" y="2357438"/>
          <p14:tracePt t="155211" x="3681413" y="2338388"/>
          <p14:tracePt t="155228" x="3648075" y="2314575"/>
          <p14:tracePt t="155244" x="3638550" y="2309813"/>
          <p14:tracePt t="155261" x="3633788" y="2305050"/>
          <p14:tracePt t="155536" x="3609975" y="2305050"/>
          <p14:tracePt t="155544" x="3567113" y="2305050"/>
          <p14:tracePt t="155551" x="3533775" y="2305050"/>
          <p14:tracePt t="155561" x="3500438" y="2305050"/>
          <p14:tracePt t="155578" x="3438525" y="2290763"/>
          <p14:tracePt t="155594" x="3376613" y="2290763"/>
          <p14:tracePt t="155611" x="3309938" y="2281238"/>
          <p14:tracePt t="155628" x="3281363" y="2271713"/>
          <p14:tracePt t="155644" x="3252788" y="2266950"/>
          <p14:tracePt t="155661" x="3219450" y="2257425"/>
          <p14:tracePt t="155678" x="3195638" y="2243138"/>
          <p14:tracePt t="155694" x="3186113" y="2233613"/>
          <p14:tracePt t="155711" x="3171825" y="2200275"/>
          <p14:tracePt t="155728" x="3167063" y="2124075"/>
          <p14:tracePt t="155744" x="3167063" y="2062163"/>
          <p14:tracePt t="155761" x="3186113" y="2024063"/>
          <p14:tracePt t="155778" x="3205163" y="2005013"/>
          <p14:tracePt t="155794" x="3228975" y="1976438"/>
          <p14:tracePt t="155811" x="3271838" y="1957388"/>
          <p14:tracePt t="155828" x="3324225" y="1943100"/>
          <p14:tracePt t="155845" x="3386138" y="1928813"/>
          <p14:tracePt t="155861" x="3414713" y="1928813"/>
          <p14:tracePt t="155878" x="3443288" y="1928813"/>
          <p14:tracePt t="155894" x="3471863" y="1928813"/>
          <p14:tracePt t="155911" x="3509963" y="1943100"/>
          <p14:tracePt t="155928" x="3533775" y="1966913"/>
          <p14:tracePt t="155944" x="3557588" y="1995488"/>
          <p14:tracePt t="155961" x="3576638" y="2028825"/>
          <p14:tracePt t="155978" x="3595688" y="2057400"/>
          <p14:tracePt t="155994" x="3605213" y="2071688"/>
          <p14:tracePt t="156011" x="3605213" y="2085975"/>
          <p14:tracePt t="156028" x="3605213" y="2095500"/>
          <p14:tracePt t="156044" x="3605213" y="2109788"/>
          <p14:tracePt t="156061" x="3605213" y="2133600"/>
          <p14:tracePt t="156078" x="3605213" y="2152650"/>
          <p14:tracePt t="156094" x="3595688" y="2185988"/>
          <p14:tracePt t="156111" x="3581400" y="2209800"/>
          <p14:tracePt t="156128" x="3557588" y="2233613"/>
          <p14:tracePt t="156144" x="3533775" y="2252663"/>
          <p14:tracePt t="156161" x="3490913" y="2266950"/>
          <p14:tracePt t="156177" x="3448050" y="2281238"/>
          <p14:tracePt t="156194" x="3400425" y="2286000"/>
          <p14:tracePt t="156211" x="3319463" y="2271713"/>
          <p14:tracePt t="156228" x="3286125" y="2262188"/>
          <p14:tracePt t="156244" x="3257550" y="2247900"/>
          <p14:tracePt t="156261" x="3233738" y="2228850"/>
          <p14:tracePt t="156278" x="3214688" y="2214563"/>
          <p14:tracePt t="156294" x="3205163" y="2205038"/>
          <p14:tracePt t="156311" x="3200400" y="2200275"/>
          <p14:tracePt t="156327" x="3195638" y="2181225"/>
          <p14:tracePt t="156344" x="3200400" y="2138363"/>
          <p14:tracePt t="156361" x="3214688" y="2119313"/>
          <p14:tracePt t="156377" x="3238500" y="2100263"/>
          <p14:tracePt t="156395" x="3319463" y="2057400"/>
          <p14:tracePt t="156411" x="3395663" y="2043113"/>
          <p14:tracePt t="156427" x="3443288" y="2043113"/>
          <p14:tracePt t="156444" x="3481388" y="2043113"/>
          <p14:tracePt t="156461" x="3519488" y="2057400"/>
          <p14:tracePt t="156477" x="3543300" y="2071688"/>
          <p14:tracePt t="156494" x="3552825" y="2090738"/>
          <p14:tracePt t="156511" x="3571875" y="2109788"/>
          <p14:tracePt t="156528" x="3586163" y="2138363"/>
          <p14:tracePt t="156544" x="3590925" y="2152650"/>
          <p14:tracePt t="156561" x="3590925" y="2162175"/>
          <p14:tracePt t="156578" x="3590925" y="2176463"/>
          <p14:tracePt t="156594" x="3590925" y="2190750"/>
          <p14:tracePt t="156611" x="3590925" y="2200275"/>
          <p14:tracePt t="156628" x="3581400" y="2209800"/>
          <p14:tracePt t="156645" x="3567113" y="2233613"/>
          <p14:tracePt t="156661" x="3552825" y="2243138"/>
          <p14:tracePt t="156678" x="3529013" y="2252663"/>
          <p14:tracePt t="156694" x="3500438" y="2262188"/>
          <p14:tracePt t="156711" x="3452813" y="2266950"/>
          <p14:tracePt t="156728" x="3414713" y="2266950"/>
          <p14:tracePt t="156744" x="3381375" y="2266950"/>
          <p14:tracePt t="156761" x="3352800" y="2247900"/>
          <p14:tracePt t="156778" x="3309938" y="2228850"/>
          <p14:tracePt t="156794" x="3300413" y="2219325"/>
          <p14:tracePt t="156811" x="3286125" y="2209800"/>
          <p14:tracePt t="156828" x="3267075" y="2181225"/>
          <p14:tracePt t="156844" x="3262313" y="2162175"/>
          <p14:tracePt t="156861" x="3257550" y="2119313"/>
          <p14:tracePt t="156878" x="3257550" y="2076450"/>
          <p14:tracePt t="156894" x="3276600" y="2033588"/>
          <p14:tracePt t="156911" x="3286125" y="2009775"/>
          <p14:tracePt t="156928" x="3319463" y="2000250"/>
          <p14:tracePt t="156944" x="3352800" y="1985963"/>
          <p14:tracePt t="156961" x="3424238" y="1981200"/>
          <p14:tracePt t="156978" x="3467100" y="1981200"/>
          <p14:tracePt t="156994" x="3495675" y="1985963"/>
          <p14:tracePt t="157011" x="3524250" y="1990725"/>
          <p14:tracePt t="157027" x="3557588" y="2014538"/>
          <p14:tracePt t="157044" x="3567113" y="2033588"/>
          <p14:tracePt t="157061" x="3586163" y="2047875"/>
          <p14:tracePt t="157078" x="3600450" y="2062163"/>
          <p14:tracePt t="157094" x="3605213" y="2076450"/>
          <p14:tracePt t="157111" x="3609975" y="2085975"/>
          <p14:tracePt t="157128" x="3609975" y="2100263"/>
          <p14:tracePt t="157144" x="3609975" y="2124075"/>
          <p14:tracePt t="157161" x="3605213" y="2133600"/>
          <p14:tracePt t="157178" x="3590925" y="2147888"/>
          <p14:tracePt t="157194" x="3581400" y="2162175"/>
          <p14:tracePt t="157211" x="3548063" y="2195513"/>
          <p14:tracePt t="157227" x="3505200" y="2209800"/>
          <p14:tracePt t="157244" x="3452813" y="2224088"/>
          <p14:tracePt t="157261" x="3390900" y="2219325"/>
          <p14:tracePt t="157277" x="3352800" y="2214563"/>
          <p14:tracePt t="157294" x="3333750" y="2205038"/>
          <p14:tracePt t="157311" x="3309938" y="2190750"/>
          <p14:tracePt t="157328" x="3286125" y="2166938"/>
          <p14:tracePt t="157344" x="3267075" y="2128838"/>
          <p14:tracePt t="157361" x="3262313" y="2076450"/>
          <p14:tracePt t="157377" x="3262313" y="2033588"/>
          <p14:tracePt t="157394" x="3271838" y="1985963"/>
          <p14:tracePt t="157411" x="3281363" y="1971675"/>
          <p14:tracePt t="157427" x="3300413" y="1957388"/>
          <p14:tracePt t="157445" x="3362325" y="1943100"/>
          <p14:tracePt t="157461" x="3400425" y="1943100"/>
          <p14:tracePt t="157478" x="3438525" y="1952625"/>
          <p14:tracePt t="157494" x="3457575" y="1966913"/>
          <p14:tracePt t="157511" x="3481388" y="1981200"/>
          <p14:tracePt t="157527" x="3490913" y="2000250"/>
          <p14:tracePt t="157544" x="3500438" y="2009775"/>
          <p14:tracePt t="157561" x="3505200" y="2019300"/>
          <p14:tracePt t="157578" x="3509963" y="2043113"/>
          <p14:tracePt t="157594" x="3509963" y="2066925"/>
          <p14:tracePt t="157611" x="3509963" y="2085975"/>
          <p14:tracePt t="157628" x="3505200" y="2109788"/>
          <p14:tracePt t="157644" x="3500438" y="2124075"/>
          <p14:tracePt t="157661" x="3490913" y="2138363"/>
          <p14:tracePt t="157677" x="3476625" y="2147888"/>
          <p14:tracePt t="157694" x="3457575" y="2166938"/>
          <p14:tracePt t="157711" x="3433763" y="2181225"/>
          <p14:tracePt t="157728" x="3390900" y="2190750"/>
          <p14:tracePt t="157744" x="3348038" y="2190750"/>
          <p14:tracePt t="157761" x="3300413" y="2185988"/>
          <p14:tracePt t="157777" x="3262313" y="2181225"/>
          <p14:tracePt t="157794" x="3243263" y="2171700"/>
          <p14:tracePt t="157811" x="3233738" y="2162175"/>
          <p14:tracePt t="157827" x="3209925" y="2152650"/>
          <p14:tracePt t="157844" x="3200400" y="2138363"/>
          <p14:tracePt t="157861" x="3195638" y="2109788"/>
          <p14:tracePt t="157878" x="3190875" y="2047875"/>
          <p14:tracePt t="157894" x="3195638" y="2014538"/>
          <p14:tracePt t="157911" x="3209925" y="1981200"/>
          <p14:tracePt t="157927" x="3228975" y="1952625"/>
          <p14:tracePt t="157944" x="3286125" y="1924050"/>
          <p14:tracePt t="157961" x="3333750" y="1909763"/>
          <p14:tracePt t="157977" x="3386138" y="1909763"/>
          <p14:tracePt t="157994" x="3429000" y="1928813"/>
          <p14:tracePt t="158011" x="3481388" y="1966913"/>
          <p14:tracePt t="158027" x="3505200" y="1990725"/>
          <p14:tracePt t="158044" x="3519488" y="2014538"/>
          <p14:tracePt t="158061" x="3529013" y="2038350"/>
          <p14:tracePt t="158077" x="3538538" y="2062163"/>
          <p14:tracePt t="158094" x="3538538" y="2071688"/>
          <p14:tracePt t="158111" x="3538538" y="2085975"/>
          <p14:tracePt t="158128" x="3533775" y="2105025"/>
          <p14:tracePt t="158144" x="3529013" y="2119313"/>
          <p14:tracePt t="158161" x="3509963" y="2128838"/>
          <p14:tracePt t="158177" x="3495675" y="2152650"/>
          <p14:tracePt t="158194" x="3452813" y="2176463"/>
          <p14:tracePt t="158211" x="3409950" y="2195513"/>
          <p14:tracePt t="158227" x="3362325" y="2209800"/>
          <p14:tracePt t="158244" x="3305175" y="2214563"/>
          <p14:tracePt t="158261" x="3271838" y="2205038"/>
          <p14:tracePt t="158277" x="3252788" y="2200275"/>
          <p14:tracePt t="158294" x="3233738" y="2195513"/>
          <p14:tracePt t="158311" x="3219450" y="2176463"/>
          <p14:tracePt t="158327" x="3219450" y="2138363"/>
          <p14:tracePt t="158344" x="3219450" y="2090738"/>
          <p14:tracePt t="158361" x="3238500" y="2043113"/>
          <p14:tracePt t="158377" x="3276600" y="1995488"/>
          <p14:tracePt t="158394" x="3314700" y="1976438"/>
          <p14:tracePt t="158411" x="3367088" y="1971675"/>
          <p14:tracePt t="158428" x="3433763" y="1976438"/>
          <p14:tracePt t="158444" x="3462338" y="1995488"/>
          <p14:tracePt t="158461" x="3486150" y="2005013"/>
          <p14:tracePt t="158478" x="3509963" y="2028825"/>
          <p14:tracePt t="158494" x="3533775" y="2071688"/>
          <p14:tracePt t="158511" x="3548063" y="2114550"/>
          <p14:tracePt t="158527" x="3552825" y="2185988"/>
          <p14:tracePt t="158544" x="3552825" y="2247900"/>
          <p14:tracePt t="158561" x="3533775" y="2324100"/>
          <p14:tracePt t="158577" x="3505200" y="2357438"/>
          <p14:tracePt t="158594" x="3476625" y="2381250"/>
          <p14:tracePt t="158611" x="3438525" y="2405063"/>
          <p14:tracePt t="158627" x="3376613" y="2433638"/>
          <p14:tracePt t="158644" x="3338513" y="2433638"/>
          <p14:tracePt t="158661" x="3305175" y="2433638"/>
          <p14:tracePt t="158678" x="3281363" y="2419350"/>
          <p14:tracePt t="158694" x="3243263" y="2362200"/>
          <p14:tracePt t="158711" x="3224213" y="2300288"/>
          <p14:tracePt t="158727" x="3214688" y="2252663"/>
          <p14:tracePt t="158744" x="3209925" y="2205038"/>
          <p14:tracePt t="158761" x="3214688" y="2185988"/>
          <p14:tracePt t="158777" x="3233738" y="2147888"/>
          <p14:tracePt t="158794" x="3257550" y="2124075"/>
          <p14:tracePt t="158811" x="3338513" y="2081213"/>
          <p14:tracePt t="158827" x="3390900" y="2071688"/>
          <p14:tracePt t="158844" x="3433763" y="2071688"/>
          <p14:tracePt t="158861" x="3476625" y="2076450"/>
          <p14:tracePt t="158877" x="3495675" y="2090738"/>
          <p14:tracePt t="158894" x="3500438" y="2095500"/>
          <p14:tracePt t="158911" x="3505200" y="2100263"/>
          <p14:tracePt t="158928" x="3509963" y="2114550"/>
          <p14:tracePt t="158944" x="3509963" y="2128838"/>
          <p14:tracePt t="158961" x="3509963" y="2138363"/>
          <p14:tracePt t="158977" x="3509963" y="2143125"/>
          <p14:tracePt t="158994" x="3509963" y="2147888"/>
          <p14:tracePt t="159016" x="3509963" y="2152650"/>
          <p14:tracePt t="159251" x="3452813" y="2195513"/>
          <p14:tracePt t="159258" x="3348038" y="2252663"/>
          <p14:tracePt t="159265" x="3243263" y="2295525"/>
          <p14:tracePt t="159277" x="3152775" y="2343150"/>
          <p14:tracePt t="159294" x="2886075" y="2471738"/>
          <p14:tracePt t="159311" x="2724150" y="2533650"/>
          <p14:tracePt t="159327" x="2605088" y="2586038"/>
          <p14:tracePt t="159344" x="2528888" y="2614613"/>
          <p14:tracePt t="159361" x="2438400" y="2643188"/>
          <p14:tracePt t="159377" x="2395538" y="2652713"/>
          <p14:tracePt t="159394" x="2366963" y="2657475"/>
          <p14:tracePt t="159411" x="2338388" y="2662238"/>
          <p14:tracePt t="159427" x="2276475" y="2676525"/>
          <p14:tracePt t="159444" x="2233613" y="2681288"/>
          <p14:tracePt t="159461" x="2195513" y="2695575"/>
          <p14:tracePt t="159478" x="2147888" y="2705100"/>
          <p14:tracePt t="159494" x="2114550" y="2719388"/>
          <p14:tracePt t="159511" x="2085975" y="2724150"/>
          <p14:tracePt t="159527" x="2047875" y="2738438"/>
          <p14:tracePt t="159544" x="1981200" y="2747963"/>
          <p14:tracePt t="159561" x="1928813" y="2747963"/>
          <p14:tracePt t="159577" x="1885950" y="2747963"/>
          <p14:tracePt t="159594" x="1847850" y="2733675"/>
          <p14:tracePt t="159611" x="1809750" y="2709863"/>
          <p14:tracePt t="159627" x="1785938" y="2700338"/>
          <p14:tracePt t="159644" x="1762125" y="2681288"/>
          <p14:tracePt t="159661" x="1714500" y="2657475"/>
          <p14:tracePt t="159677" x="1681163" y="2638425"/>
          <p14:tracePt t="159694" x="1652588" y="2628900"/>
          <p14:tracePt t="159711" x="1614488" y="2609850"/>
          <p14:tracePt t="159728" x="1552575" y="2595563"/>
          <p14:tracePt t="159744" x="1519238" y="2590800"/>
          <p14:tracePt t="159761" x="1476375" y="2576513"/>
          <p14:tracePt t="159777" x="1433513" y="2571750"/>
          <p14:tracePt t="159794" x="1376363" y="2557463"/>
          <p14:tracePt t="159811" x="1343025" y="2552700"/>
          <p14:tracePt t="159827" x="1295400" y="2547938"/>
          <p14:tracePt t="159844" x="1238250" y="2543175"/>
          <p14:tracePt t="159861" x="1200150" y="2543175"/>
          <p14:tracePt t="159877" x="1157288" y="2543175"/>
          <p14:tracePt t="159894" x="1123950" y="2543175"/>
          <p14:tracePt t="159911" x="1081088" y="2543175"/>
          <p14:tracePt t="159927" x="1062038" y="2543175"/>
          <p14:tracePt t="159944" x="1047750" y="2543175"/>
          <p14:tracePt t="159961" x="1033463" y="2543175"/>
          <p14:tracePt t="159977" x="1023938" y="2543175"/>
          <p14:tracePt t="159994" x="1019175" y="2543175"/>
          <p14:tracePt t="160011" x="1014413" y="2543175"/>
          <p14:tracePt t="160027" x="1004888" y="2543175"/>
          <p14:tracePt t="160061" x="1004888" y="2538413"/>
          <p14:tracePt t="160077" x="1057275" y="2524125"/>
          <p14:tracePt t="160094" x="1314450" y="2495550"/>
          <p14:tracePt t="160111" x="1619250" y="2495550"/>
          <p14:tracePt t="160127" x="1909763" y="2476500"/>
          <p14:tracePt t="160144" x="2219325" y="2457450"/>
          <p14:tracePt t="160161" x="2514600" y="2447925"/>
          <p14:tracePt t="160177" x="2671763" y="2447925"/>
          <p14:tracePt t="160194" x="2819400" y="2466975"/>
          <p14:tracePt t="160211" x="2924175" y="2486025"/>
          <p14:tracePt t="160227" x="3043238" y="2562225"/>
          <p14:tracePt t="160244" x="3081338" y="2600325"/>
          <p14:tracePt t="160261" x="3105150" y="2633663"/>
          <p14:tracePt t="160277" x="3114675" y="2681288"/>
          <p14:tracePt t="160294" x="3090863" y="2709863"/>
          <p14:tracePt t="160311" x="2957513" y="2771775"/>
          <p14:tracePt t="160327" x="2767013" y="2847975"/>
          <p14:tracePt t="160344" x="2362200" y="2995613"/>
          <p14:tracePt t="160361" x="2190750" y="3076575"/>
          <p14:tracePt t="160377" x="2014538" y="3167063"/>
          <p14:tracePt t="160394" x="1852613" y="3238500"/>
          <p14:tracePt t="160411" x="1662113" y="3309938"/>
          <p14:tracePt t="160427" x="1590675" y="3333750"/>
          <p14:tracePt t="160444" x="1552575" y="3338513"/>
          <p14:tracePt t="160461" x="1519238" y="3343275"/>
          <p14:tracePt t="160477" x="1509713" y="3343275"/>
          <p14:tracePt t="160494" x="1500188" y="3343275"/>
          <p14:tracePt t="160543" x="1504950" y="3338513"/>
          <p14:tracePt t="160550" x="1519238" y="3333750"/>
          <p14:tracePt t="160560" x="1552575" y="3319463"/>
          <p14:tracePt t="160577" x="1704975" y="3267075"/>
          <p14:tracePt t="160594" x="1995488" y="3190875"/>
          <p14:tracePt t="160611" x="2209800" y="3138488"/>
          <p14:tracePt t="160627" x="2400300" y="3109913"/>
          <p14:tracePt t="160644" x="2657475" y="3100388"/>
          <p14:tracePt t="160661" x="2814638" y="3114675"/>
          <p14:tracePt t="160677" x="2933700" y="3148013"/>
          <p14:tracePt t="160694" x="3000375" y="3181350"/>
          <p14:tracePt t="160711" x="3057525" y="3228975"/>
          <p14:tracePt t="160727" x="3081338" y="3238500"/>
          <p14:tracePt t="160744" x="3090863" y="3262313"/>
          <p14:tracePt t="160761" x="3095625" y="3286125"/>
          <p14:tracePt t="160777" x="3071813" y="3319463"/>
          <p14:tracePt t="160794" x="2914650" y="3419475"/>
          <p14:tracePt t="160811" x="2662238" y="3533775"/>
          <p14:tracePt t="160828" x="2228850" y="3695700"/>
          <p14:tracePt t="160844" x="2057400" y="3752850"/>
          <p14:tracePt t="160861" x="1909763" y="3786188"/>
          <p14:tracePt t="160877" x="1790700" y="3819525"/>
          <p14:tracePt t="160894" x="1671638" y="3852863"/>
          <p14:tracePt t="160910" x="1624013" y="3857625"/>
          <p14:tracePt t="160928" x="1585913" y="3862388"/>
          <p14:tracePt t="160944" x="1562100" y="3867150"/>
          <p14:tracePt t="160961" x="1543050" y="3867150"/>
          <p14:tracePt t="160977" x="1538288" y="3867150"/>
          <p14:tracePt t="160994" x="1533525" y="3867150"/>
          <p14:tracePt t="161027" x="1571625" y="3862388"/>
          <p14:tracePt t="161044" x="1709738" y="3819525"/>
          <p14:tracePt t="161061" x="1900238" y="3781425"/>
          <p14:tracePt t="161077" x="2238375" y="3729038"/>
          <p14:tracePt t="161094" x="2414588" y="3700463"/>
          <p14:tracePt t="161111" x="2562225" y="3671888"/>
          <p14:tracePt t="161127" x="2690813" y="3657600"/>
          <p14:tracePt t="161144" x="2795588" y="3657600"/>
          <p14:tracePt t="161161" x="2847975" y="3686175"/>
          <p14:tracePt t="161177" x="2881313" y="3719513"/>
          <p14:tracePt t="161194" x="2905125" y="3752850"/>
          <p14:tracePt t="161210" x="2914650" y="3810000"/>
          <p14:tracePt t="161227" x="2881313" y="3871913"/>
          <p14:tracePt t="161244" x="2757488" y="3981450"/>
          <p14:tracePt t="161261" x="2466975" y="4171950"/>
          <p14:tracePt t="161277" x="2281238" y="4262438"/>
          <p14:tracePt t="161294" x="2143125" y="4324350"/>
          <p14:tracePt t="161311" x="2076450" y="4362450"/>
          <p14:tracePt t="161327" x="2019300" y="4419600"/>
          <p14:tracePt t="161344" x="1990725" y="4462463"/>
          <p14:tracePt t="161360" x="1981200" y="4514850"/>
          <p14:tracePt t="161377" x="1981200" y="4567238"/>
          <p14:tracePt t="161394" x="2000250" y="4629150"/>
          <p14:tracePt t="161411" x="2066925" y="4672013"/>
          <p14:tracePt t="161427" x="2162175" y="4719638"/>
          <p14:tracePt t="161445" x="2238375" y="4743450"/>
          <p14:tracePt t="161461" x="2300288" y="4762500"/>
          <p14:tracePt t="161477" x="2328863" y="4776788"/>
          <p14:tracePt t="161494" x="2352675" y="4781550"/>
          <p14:tracePt t="161511" x="2386013" y="4791075"/>
          <p14:tracePt t="161527" x="2400300" y="4795838"/>
          <p14:tracePt t="161544" x="2409825" y="4800600"/>
          <p14:tracePt t="161561" x="2414588" y="4800600"/>
          <p14:tracePt t="161600" x="2409825" y="4800600"/>
          <p14:tracePt t="161610" x="2390775" y="4791075"/>
          <p14:tracePt t="161627" x="2257425" y="4643438"/>
          <p14:tracePt t="161644" x="1943100" y="4219575"/>
          <p14:tracePt t="161661" x="1719263" y="3767138"/>
          <p14:tracePt t="161678" x="1614488" y="3586163"/>
          <p14:tracePt t="161694" x="1490663" y="3352800"/>
          <p14:tracePt t="161710" x="1457325" y="3267075"/>
          <p14:tracePt t="161727" x="1438275" y="3219450"/>
          <p14:tracePt t="161744" x="1419225" y="3167063"/>
          <p14:tracePt t="161760" x="1404938" y="3128963"/>
          <p14:tracePt t="161777" x="1395413" y="3100388"/>
          <p14:tracePt t="161794" x="1385888" y="3076575"/>
          <p14:tracePt t="161810" x="1376363" y="3062288"/>
          <p14:tracePt t="161827" x="1376363" y="3052763"/>
          <p14:tracePt t="161844" x="1376363" y="3048000"/>
          <p14:tracePt t="161860" x="1376363" y="3033713"/>
          <p14:tracePt t="161877" x="1376363" y="2976563"/>
          <p14:tracePt t="161894" x="1376363" y="2919413"/>
          <p14:tracePt t="161910" x="1381125" y="2867025"/>
          <p14:tracePt t="161927" x="1381125" y="2833688"/>
          <p14:tracePt t="161944" x="1381125" y="2809875"/>
          <p14:tracePt t="161960" x="1381125" y="2805113"/>
          <p14:tracePt t="161977" x="1381125" y="2795588"/>
          <p14:tracePt t="162018" x="1381125" y="2800350"/>
          <p14:tracePt t="162027" x="1371600" y="2819400"/>
          <p14:tracePt t="162044" x="1338263" y="2881313"/>
          <p14:tracePt t="162061" x="1285875" y="2947988"/>
          <p14:tracePt t="162077" x="1252538" y="2981325"/>
          <p14:tracePt t="162094" x="1209675" y="3005138"/>
          <p14:tracePt t="162111" x="1162050" y="3019425"/>
          <p14:tracePt t="162127" x="1114425" y="3019425"/>
          <p14:tracePt t="162144" x="1076325" y="2976563"/>
          <p14:tracePt t="162160" x="1019175" y="2900363"/>
          <p14:tracePt t="162177" x="981075" y="2809875"/>
          <p14:tracePt t="162194" x="971550" y="2757488"/>
          <p14:tracePt t="162210" x="971550" y="2743200"/>
          <p14:tracePt t="162227" x="971550" y="2728913"/>
          <p14:tracePt t="162244" x="995363" y="2705100"/>
          <p14:tracePt t="162260" x="1038225" y="2700338"/>
          <p14:tracePt t="162277" x="1081088" y="2700338"/>
          <p14:tracePt t="162294" x="1119188" y="2700338"/>
          <p14:tracePt t="162311" x="1147763" y="2724150"/>
          <p14:tracePt t="162327" x="1157288" y="2733675"/>
          <p14:tracePt t="162344" x="1162050" y="2752725"/>
          <p14:tracePt t="162361" x="1166813" y="2776538"/>
          <p14:tracePt t="162377" x="1166813" y="2805113"/>
          <p14:tracePt t="162394" x="1166813" y="2814638"/>
          <p14:tracePt t="162410" x="1166813" y="2819400"/>
          <p14:tracePt t="162427" x="1166813" y="2824163"/>
          <p14:tracePt t="162444" x="1171575" y="2833688"/>
          <p14:tracePt t="162460" x="1214438" y="2847975"/>
          <p14:tracePt t="162477" x="1338263" y="2857500"/>
          <p14:tracePt t="162494" x="1552575" y="2881313"/>
          <p14:tracePt t="162510" x="1700213" y="2900363"/>
          <p14:tracePt t="162527" x="1838325" y="2933700"/>
          <p14:tracePt t="162544" x="1952625" y="2947988"/>
          <p14:tracePt t="162560" x="2028825" y="2962275"/>
          <p14:tracePt t="162577" x="2052638" y="2976563"/>
          <p14:tracePt t="162594" x="2071688" y="2976563"/>
          <p14:tracePt t="162610" x="2085975" y="2976563"/>
          <p14:tracePt t="162627" x="2119313" y="2976563"/>
          <p14:tracePt t="162644" x="2147888" y="2976563"/>
          <p14:tracePt t="162660" x="2185988" y="2976563"/>
          <p14:tracePt t="162677" x="2243138" y="2971800"/>
          <p14:tracePt t="162694" x="2295525" y="2967038"/>
          <p14:tracePt t="162710" x="2338388" y="2967038"/>
          <p14:tracePt t="162727" x="2381250" y="2967038"/>
          <p14:tracePt t="162744" x="2443163" y="2967038"/>
          <p14:tracePt t="162760" x="2476500" y="2967038"/>
          <p14:tracePt t="162777" x="2519363" y="2967038"/>
          <p14:tracePt t="162794" x="2571750" y="2967038"/>
          <p14:tracePt t="162810" x="2652713" y="2967038"/>
          <p14:tracePt t="162827" x="2705100" y="2967038"/>
          <p14:tracePt t="162844" x="2743200" y="2967038"/>
          <p14:tracePt t="162861" x="2800350" y="2967038"/>
          <p14:tracePt t="162877" x="2819400" y="2967038"/>
          <p14:tracePt t="162894" x="2833688" y="2967038"/>
          <p14:tracePt t="162910" x="2838450" y="2967038"/>
          <p14:tracePt t="162912" x="2843213" y="2967038"/>
          <p14:tracePt t="162965" x="2838450" y="2967038"/>
          <p14:tracePt t="162972" x="2814638" y="2967038"/>
          <p14:tracePt t="162979" x="2771775" y="2967038"/>
          <p14:tracePt t="162994" x="2647950" y="2967038"/>
          <p14:tracePt t="163010" x="2547938" y="2967038"/>
          <p14:tracePt t="163027" x="2476500" y="2952750"/>
          <p14:tracePt t="163044" x="2414588" y="2905125"/>
          <p14:tracePt t="163060" x="2395538" y="2824163"/>
          <p14:tracePt t="163077" x="2395538" y="2767013"/>
          <p14:tracePt t="163094" x="2414588" y="2719388"/>
          <p14:tracePt t="163110" x="2505075" y="2652713"/>
          <p14:tracePt t="163127" x="2619375" y="2643188"/>
          <p14:tracePt t="163144" x="2700338" y="2657475"/>
          <p14:tracePt t="163160" x="2757488" y="2724150"/>
          <p14:tracePt t="163177" x="2824163" y="2933700"/>
          <p14:tracePt t="163194" x="2833688" y="3024188"/>
          <p14:tracePt t="163210" x="2824163" y="3152775"/>
          <p14:tracePt t="163227" x="2795588" y="3257550"/>
          <p14:tracePt t="163244" x="2776538" y="3324225"/>
          <p14:tracePt t="163260" x="2771775" y="3333750"/>
          <p14:tracePt t="163277" x="2771775" y="3338513"/>
          <p14:tracePt t="163508" x="2771775" y="3348038"/>
          <p14:tracePt t="163514" x="2767013" y="3362325"/>
          <p14:tracePt t="163527" x="2762250" y="3371850"/>
          <p14:tracePt t="163544" x="2709863" y="3409950"/>
          <p14:tracePt t="163560" x="2638425" y="3424238"/>
          <p14:tracePt t="163577" x="2571750" y="3424238"/>
          <p14:tracePt t="163594" x="2509838" y="3414713"/>
          <p14:tracePt t="163610" x="2433638" y="3314700"/>
          <p14:tracePt t="163627" x="2400300" y="3176588"/>
          <p14:tracePt t="163644" x="2400300" y="3086100"/>
          <p14:tracePt t="163660" x="2433638" y="3009900"/>
          <p14:tracePt t="163677" x="2466975" y="2986088"/>
          <p14:tracePt t="163694" x="2509838" y="2971800"/>
          <p14:tracePt t="163710" x="2557463" y="2971800"/>
          <p14:tracePt t="163727" x="2643188" y="3028950"/>
          <p14:tracePt t="163744" x="2719388" y="3148013"/>
          <p14:tracePt t="163760" x="2771775" y="3257550"/>
          <p14:tracePt t="163777" x="2795588" y="3343275"/>
          <p14:tracePt t="163794" x="2833688" y="3486150"/>
          <p14:tracePt t="163810" x="2852738" y="3600450"/>
          <p14:tracePt t="163827" x="2867025" y="3681413"/>
          <p14:tracePt t="163844" x="2871788" y="3776663"/>
          <p14:tracePt t="163860" x="2871788" y="3843338"/>
          <p14:tracePt t="163877" x="2871788" y="3910013"/>
          <p14:tracePt t="163894" x="2871788" y="3962400"/>
          <p14:tracePt t="163910" x="2857500" y="4019550"/>
          <p14:tracePt t="163927" x="2857500" y="4029075"/>
          <p14:tracePt t="164160" x="2847975" y="4038600"/>
          <p14:tracePt t="164168" x="2838450" y="4048125"/>
          <p14:tracePt t="164177" x="2819400" y="4067175"/>
          <p14:tracePt t="164194" x="2762250" y="4095750"/>
          <p14:tracePt t="164211" x="2695575" y="4124325"/>
          <p14:tracePt t="164227" x="2605088" y="4124325"/>
          <p14:tracePt t="164244" x="2566988" y="4119563"/>
          <p14:tracePt t="164260" x="2543175" y="4100513"/>
          <p14:tracePt t="164277" x="2538413" y="4038600"/>
          <p14:tracePt t="164294" x="2557463" y="3990975"/>
          <p14:tracePt t="164311" x="2581275" y="3962400"/>
          <p14:tracePt t="164327" x="2619375" y="3948113"/>
          <p14:tracePt t="164344" x="2700338" y="3971925"/>
          <p14:tracePt t="164360" x="2743200" y="4005263"/>
          <p14:tracePt t="164377" x="2800350" y="4081463"/>
          <p14:tracePt t="164394" x="2862263" y="4224338"/>
          <p14:tracePt t="164410" x="2909888" y="4367213"/>
          <p14:tracePt t="164427" x="2919413" y="4419600"/>
          <p14:tracePt t="164444" x="2933700" y="4443413"/>
          <p14:tracePt t="164461" x="2943225" y="4476750"/>
          <p14:tracePt t="164477" x="2952750" y="4500563"/>
          <p14:tracePt t="164494" x="2962275" y="4510088"/>
          <p14:tracePt t="164510" x="2976563" y="4529138"/>
          <p14:tracePt t="164527" x="2986088" y="4552950"/>
          <p14:tracePt t="164544" x="2990850" y="4552950"/>
          <p14:tracePt t="164560" x="2995613" y="4562475"/>
          <p14:tracePt t="164577" x="2995613" y="4586288"/>
          <p14:tracePt t="164594" x="2995613" y="4638675"/>
          <p14:tracePt t="164610" x="2995613" y="4662488"/>
          <p14:tracePt t="164627" x="2995613" y="4681538"/>
          <p14:tracePt t="164644" x="2990850" y="4700588"/>
          <p14:tracePt t="164660" x="2981325" y="4710113"/>
          <p14:tracePt t="164677" x="2971800" y="4719638"/>
          <p14:tracePt t="164694" x="2957513" y="4738688"/>
          <p14:tracePt t="164710" x="2938463" y="4752975"/>
          <p14:tracePt t="164727" x="2933700" y="4757738"/>
          <p14:tracePt t="164744" x="2928938" y="4762500"/>
          <p14:tracePt t="164760" x="2924175" y="4762500"/>
          <p14:tracePt t="164777" x="2919413" y="4762500"/>
          <p14:tracePt t="167162" x="2919413" y="4772025"/>
          <p14:tracePt t="167170" x="2933700" y="4795838"/>
          <p14:tracePt t="167177" x="2947988" y="4833938"/>
          <p14:tracePt t="167193" x="2971800" y="4900613"/>
          <p14:tracePt t="167210" x="2981325" y="4953000"/>
          <p14:tracePt t="167227" x="3000375" y="5014913"/>
          <p14:tracePt t="167243" x="3009900" y="5033963"/>
          <p14:tracePt t="167277" x="3009900" y="5086350"/>
          <p14:tracePt t="167310" x="3000375" y="5195888"/>
          <p14:tracePt t="167327" x="2986088" y="5233988"/>
          <p14:tracePt t="167343" x="2981325" y="5253038"/>
          <p14:tracePt t="167360" x="2967038" y="5291138"/>
          <p14:tracePt t="167377" x="2952750" y="5305425"/>
          <p14:tracePt t="167393" x="2947988" y="5319713"/>
          <p14:tracePt t="167410" x="2938463" y="5324475"/>
          <p14:tracePt t="167412" x="2933700" y="5329238"/>
          <p14:tracePt t="167427" x="2919413" y="5338763"/>
          <p14:tracePt t="167443" x="2890838" y="5348288"/>
          <p14:tracePt t="167460" x="2862263" y="5353050"/>
          <p14:tracePt t="167477" x="2814638" y="5362575"/>
          <p14:tracePt t="167493" x="2786063" y="5372100"/>
          <p14:tracePt t="167510" x="2762250" y="5376863"/>
          <p14:tracePt t="167527" x="2743200" y="5376863"/>
          <p14:tracePt t="167544" x="2709863" y="5381625"/>
          <p14:tracePt t="167560" x="2686050" y="5381625"/>
          <p14:tracePt t="167577" x="2662238" y="5381625"/>
          <p14:tracePt t="167593" x="2628900" y="5386388"/>
          <p14:tracePt t="167610" x="2586038" y="5386388"/>
          <p14:tracePt t="167627" x="2562225" y="5386388"/>
          <p14:tracePt t="167643" x="2547938" y="5386388"/>
          <p14:tracePt t="167660" x="2538413" y="5386388"/>
          <p14:tracePt t="167677" x="2528888" y="5386388"/>
          <p14:tracePt t="167693" x="2524125" y="5386388"/>
          <p14:tracePt t="167710" x="2519363" y="5386388"/>
          <p14:tracePt t="167954" x="2514600" y="5386388"/>
          <p14:tracePt t="167968" x="2509838" y="5386388"/>
          <p14:tracePt t="168005" x="2505075" y="5386388"/>
          <p14:tracePt t="168027" x="2500313" y="5386388"/>
          <p14:tracePt t="168872" x="2500313" y="5395913"/>
          <p14:tracePt t="168880" x="2509838" y="5414963"/>
          <p14:tracePt t="168893" x="2514600" y="5443538"/>
          <p14:tracePt t="168910" x="2519363" y="5467350"/>
          <p14:tracePt t="168927" x="2528888" y="5491163"/>
          <p14:tracePt t="168943" x="2538413" y="5519738"/>
          <p14:tracePt t="168960" x="2547938" y="5553075"/>
          <p14:tracePt t="168993" x="2557463" y="5576888"/>
          <p14:tracePt t="169027" x="2571750" y="5595938"/>
          <p14:tracePt t="169043" x="2576513" y="5605463"/>
          <p14:tracePt t="169060" x="2600325" y="5619750"/>
          <p14:tracePt t="169077" x="2647950" y="5643563"/>
          <p14:tracePt t="169093" x="2690813" y="5653088"/>
          <p14:tracePt t="169110" x="2733675" y="5662613"/>
          <p14:tracePt t="169127" x="2771775" y="5662613"/>
          <p14:tracePt t="169143" x="2828925" y="5662613"/>
          <p14:tracePt t="169160" x="2857500" y="5662613"/>
          <p14:tracePt t="169177" x="2871788" y="5662613"/>
          <p14:tracePt t="169193" x="2890838" y="5662613"/>
          <p14:tracePt t="169210" x="2900363" y="5662613"/>
          <p14:tracePt t="169227" x="2905125" y="5662613"/>
          <p14:tracePt t="169291" x="2909888" y="5662613"/>
          <p14:tracePt t="169518" x="3014663" y="5629275"/>
          <p14:tracePt t="169525" x="3071813" y="5614988"/>
          <p14:tracePt t="169533" x="3119438" y="5605463"/>
          <p14:tracePt t="169543" x="3152775" y="5600700"/>
          <p14:tracePt t="169560" x="3205163" y="5591175"/>
          <p14:tracePt t="169577" x="3238500" y="5591175"/>
          <p14:tracePt t="169610" x="3252788" y="5591175"/>
          <p14:tracePt t="169643" x="3257550" y="5591175"/>
          <p14:tracePt t="169660" x="3252788" y="5605463"/>
          <p14:tracePt t="169676" x="3214688" y="5634038"/>
          <p14:tracePt t="169693" x="3109913" y="5676900"/>
          <p14:tracePt t="169710" x="3038475" y="5691188"/>
          <p14:tracePt t="169727" x="2986088" y="5695950"/>
          <p14:tracePt t="169743" x="2952750" y="5695950"/>
          <p14:tracePt t="169760" x="2909888" y="5695950"/>
          <p14:tracePt t="169777" x="2895600" y="5695950"/>
          <p14:tracePt t="169793" x="2890838" y="5695950"/>
          <p14:tracePt t="169810" x="2886075" y="5695950"/>
          <p14:tracePt t="169827" x="2876550" y="5695950"/>
          <p14:tracePt t="169860" x="2895600" y="5700713"/>
          <p14:tracePt t="169877" x="3086100" y="5734050"/>
          <p14:tracePt t="169893" x="3276600" y="5753100"/>
          <p14:tracePt t="169910" x="3486150" y="5772150"/>
          <p14:tracePt t="169927" x="3729038" y="5772150"/>
          <p14:tracePt t="169943" x="3976688" y="5757863"/>
          <p14:tracePt t="169960" x="4110038" y="5738813"/>
          <p14:tracePt t="169977" x="4224338" y="5724525"/>
          <p14:tracePt t="169993" x="4276725" y="5719763"/>
          <p14:tracePt t="170010" x="4310063" y="5710238"/>
          <p14:tracePt t="170026" x="4324350" y="5710238"/>
          <p14:tracePt t="170043" x="4329113" y="5710238"/>
          <p14:tracePt t="170060" x="4338638" y="5710238"/>
          <p14:tracePt t="173218" x="4305300" y="5495925"/>
          <p14:tracePt t="173224" x="4224338" y="5072063"/>
          <p14:tracePt t="173231" x="4143375" y="4652963"/>
          <p14:tracePt t="173243" x="4024313" y="4200525"/>
          <p14:tracePt t="173261" x="3662363" y="2876550"/>
          <p14:tracePt t="173277" x="3433763" y="2185988"/>
          <p14:tracePt t="173294" x="3205163" y="1690688"/>
          <p14:tracePt t="173327" x="2914650" y="1247775"/>
          <p14:tracePt t="173360" x="2767013" y="1138238"/>
          <p14:tracePt t="173376" x="2728913" y="1123950"/>
          <p14:tracePt t="173393" x="2705100" y="1114425"/>
          <p14:tracePt t="173410" x="2700338" y="1114425"/>
          <p14:tracePt t="173621" x="2662238" y="1181100"/>
          <p14:tracePt t="173628" x="2619375" y="1252538"/>
          <p14:tracePt t="173635" x="2566988" y="1323975"/>
          <p14:tracePt t="173643" x="2524125" y="1376363"/>
          <p14:tracePt t="173660" x="2419350" y="1476375"/>
          <p14:tracePt t="173676" x="2319338" y="1562100"/>
          <p14:tracePt t="173693" x="2190750" y="1643063"/>
          <p14:tracePt t="173710" x="2133600" y="1671638"/>
          <p14:tracePt t="173726" x="2090738" y="1690688"/>
          <p14:tracePt t="173743" x="2052638" y="1695450"/>
          <p14:tracePt t="173760" x="2014538" y="1709738"/>
          <p14:tracePt t="173776" x="1990725" y="1714500"/>
          <p14:tracePt t="173793" x="1966913" y="1724025"/>
          <p14:tracePt t="173810" x="1943100" y="1743075"/>
          <p14:tracePt t="173826" x="1909763" y="1766888"/>
          <p14:tracePt t="173843" x="1885950" y="1781175"/>
          <p14:tracePt t="173859" x="1862138" y="1795463"/>
          <p14:tracePt t="173877" x="1824038" y="1819275"/>
          <p14:tracePt t="173893" x="1804988" y="1833563"/>
          <p14:tracePt t="173909" x="1781175" y="1847850"/>
          <p14:tracePt t="173926" x="1771650" y="1852613"/>
          <p14:tracePt t="173943" x="1762125" y="1862138"/>
          <p14:tracePt t="173959" x="1757363" y="1866900"/>
          <p14:tracePt t="173976" x="1752600" y="1866900"/>
          <p14:tracePt t="174091" x="1752600" y="1871663"/>
          <p14:tracePt t="174104" x="1757363" y="1876425"/>
          <p14:tracePt t="174112" x="1766888" y="1881188"/>
          <p14:tracePt t="174126" x="1790700" y="1885950"/>
          <p14:tracePt t="174143" x="1814513" y="1885950"/>
          <p14:tracePt t="174159" x="1833563" y="1885950"/>
          <p14:tracePt t="174176" x="1857375" y="1885950"/>
          <p14:tracePt t="174193" x="1881188" y="1885950"/>
          <p14:tracePt t="174209" x="1895475" y="1885950"/>
          <p14:tracePt t="174226" x="1900238" y="1885950"/>
          <p14:tracePt t="174243" x="1909763" y="1885950"/>
          <p14:tracePt t="174259" x="1914525" y="1885950"/>
          <p14:tracePt t="174276" x="1919288" y="1885950"/>
          <p14:tracePt t="174465" x="1857375" y="1895475"/>
          <p14:tracePt t="174472" x="1766888" y="1900238"/>
          <p14:tracePt t="174480" x="1676400" y="1919288"/>
          <p14:tracePt t="174493" x="1552575" y="1919288"/>
          <p14:tracePt t="174510" x="1428750" y="1919288"/>
          <p14:tracePt t="174526" x="1338263" y="1919288"/>
          <p14:tracePt t="174543" x="1247775" y="1919288"/>
          <p14:tracePt t="174560" x="1162050" y="1905000"/>
          <p14:tracePt t="174576" x="1119188" y="1900238"/>
          <p14:tracePt t="174593" x="1090613" y="1890713"/>
          <p14:tracePt t="174609" x="1066800" y="1890713"/>
          <p14:tracePt t="174626" x="1038225" y="1890713"/>
          <p14:tracePt t="174643" x="1023938" y="1890713"/>
          <p14:tracePt t="174659" x="1014413" y="1890713"/>
          <p14:tracePt t="174676" x="1009650" y="1890713"/>
          <p14:tracePt t="174693" x="1004888" y="1890713"/>
          <p14:tracePt t="174766" x="1009650" y="1890713"/>
          <p14:tracePt t="174773" x="1019175" y="1890713"/>
          <p14:tracePt t="174781" x="1028700" y="1890713"/>
          <p14:tracePt t="174793" x="1038225" y="1890713"/>
          <p14:tracePt t="174809" x="1100138" y="1890713"/>
          <p14:tracePt t="174826" x="1147763" y="1890713"/>
          <p14:tracePt t="174843" x="1185863" y="1890713"/>
          <p14:tracePt t="174860" x="1228725" y="1890713"/>
          <p14:tracePt t="174876" x="1290638" y="1900238"/>
          <p14:tracePt t="174893" x="1347788" y="1905000"/>
          <p14:tracePt t="174909" x="1433513" y="1919288"/>
          <p14:tracePt t="174911" x="1476375" y="1919288"/>
          <p14:tracePt t="174926" x="1590675" y="1938338"/>
          <p14:tracePt t="174943" x="1681163" y="1938338"/>
          <p14:tracePt t="174960" x="1762125" y="1938338"/>
          <p14:tracePt t="174976" x="1819275" y="1938338"/>
          <p14:tracePt t="174993" x="1924050" y="1938338"/>
          <p14:tracePt t="175009" x="1995488" y="1938338"/>
          <p14:tracePt t="175026" x="2062163" y="1938338"/>
          <p14:tracePt t="175043" x="2109788" y="1938338"/>
          <p14:tracePt t="175059" x="2157413" y="1938338"/>
          <p14:tracePt t="175076" x="2171700" y="1938338"/>
          <p14:tracePt t="175093" x="2176463" y="1938338"/>
          <p14:tracePt t="175110" x="2181225" y="1938338"/>
          <p14:tracePt t="175286" x="2252663" y="1933575"/>
          <p14:tracePt t="175294" x="2352675" y="1924050"/>
          <p14:tracePt t="175301" x="2476500" y="1905000"/>
          <p14:tracePt t="175309" x="2576513" y="1885950"/>
          <p14:tracePt t="175326" x="2747963" y="1852613"/>
          <p14:tracePt t="175343" x="2905125" y="1824038"/>
          <p14:tracePt t="175359" x="3119438" y="1819275"/>
          <p14:tracePt t="175376" x="3224213" y="1828800"/>
          <p14:tracePt t="175393" x="3290888" y="1833563"/>
          <p14:tracePt t="175409" x="3362325" y="1843088"/>
          <p14:tracePt t="175411" x="3386138" y="1843088"/>
          <p14:tracePt t="175426" x="3438525" y="1843088"/>
          <p14:tracePt t="175443" x="3471863" y="1843088"/>
          <p14:tracePt t="175460" x="3514725" y="1843088"/>
          <p14:tracePt t="175477" x="3562350" y="1828800"/>
          <p14:tracePt t="175493" x="3590925" y="1824038"/>
          <p14:tracePt t="175509" x="3609975" y="1824038"/>
          <p14:tracePt t="175526" x="3624263" y="1824038"/>
          <p14:tracePt t="175543" x="3638550" y="1824038"/>
          <p14:tracePt t="175559" x="3643313" y="1824038"/>
          <p14:tracePt t="175576" x="3652838" y="1824038"/>
          <p14:tracePt t="175593" x="3657600" y="1824038"/>
          <p14:tracePt t="175609" x="3662363" y="1824038"/>
          <p14:tracePt t="176857" x="3652838" y="1833563"/>
          <p14:tracePt t="176864" x="3638550" y="1847850"/>
          <p14:tracePt t="176876" x="3619500" y="1862138"/>
          <p14:tracePt t="176893" x="3552825" y="1900238"/>
          <p14:tracePt t="176909" x="3500438" y="1924050"/>
          <p14:tracePt t="176927" x="3381375" y="1952625"/>
          <p14:tracePt t="176959" x="3100388" y="1976438"/>
          <p14:tracePt t="176993" x="2771775" y="2000250"/>
          <p14:tracePt t="177009" x="2671763" y="2009775"/>
          <p14:tracePt t="177026" x="2562225" y="2024063"/>
          <p14:tracePt t="177043" x="2509838" y="2038350"/>
          <p14:tracePt t="177059" x="2452688" y="2043113"/>
          <p14:tracePt t="177076" x="2371725" y="2052638"/>
          <p14:tracePt t="177093" x="2252663" y="2066925"/>
          <p14:tracePt t="177109" x="2195513" y="2066925"/>
          <p14:tracePt t="177126" x="2138363" y="2066925"/>
          <p14:tracePt t="177143" x="2062163" y="2066925"/>
          <p14:tracePt t="177159" x="2000250" y="2057400"/>
          <p14:tracePt t="177176" x="1952625" y="2052638"/>
          <p14:tracePt t="177193" x="1890713" y="2043113"/>
          <p14:tracePt t="177209" x="1824038" y="2043113"/>
          <p14:tracePt t="177226" x="1785938" y="2043113"/>
          <p14:tracePt t="177242" x="1757363" y="2043113"/>
          <p14:tracePt t="177259" x="1728788" y="2043113"/>
          <p14:tracePt t="177276" x="1681163" y="2043113"/>
          <p14:tracePt t="177293" x="1662113" y="2043113"/>
          <p14:tracePt t="177309" x="1624013" y="2033588"/>
          <p14:tracePt t="177326" x="1581150" y="2033588"/>
          <p14:tracePt t="177343" x="1547813" y="2024063"/>
          <p14:tracePt t="177359" x="1519238" y="2019300"/>
          <p14:tracePt t="177376" x="1490663" y="2014538"/>
          <p14:tracePt t="177393" x="1466850" y="2014538"/>
          <p14:tracePt t="177409" x="1457325" y="2014538"/>
          <p14:tracePt t="177426" x="1447800" y="2014538"/>
          <p14:tracePt t="177444" x="1438275" y="2014538"/>
          <p14:tracePt t="177459" x="1433513" y="2014538"/>
          <p14:tracePt t="177511" x="1433513" y="2009775"/>
          <p14:tracePt t="177517" x="1452563" y="2005013"/>
          <p14:tracePt t="177526" x="1481138" y="2005013"/>
          <p14:tracePt t="177543" x="1566863" y="1990725"/>
          <p14:tracePt t="177559" x="1728788" y="1971675"/>
          <p14:tracePt t="177576" x="2019300" y="1933575"/>
          <p14:tracePt t="177593" x="2176463" y="1909763"/>
          <p14:tracePt t="177609" x="2343150" y="1900238"/>
          <p14:tracePt t="177626" x="2509838" y="1905000"/>
          <p14:tracePt t="177642" x="2700338" y="1914525"/>
          <p14:tracePt t="177659" x="2824163" y="1919288"/>
          <p14:tracePt t="177676" x="2947988" y="1928813"/>
          <p14:tracePt t="177693" x="3057525" y="1943100"/>
          <p14:tracePt t="177709" x="3100388" y="1943100"/>
          <p14:tracePt t="177726" x="3119438" y="1943100"/>
          <p14:tracePt t="177743" x="3138488" y="1943100"/>
          <p14:tracePt t="177759" x="3148013" y="1943100"/>
          <p14:tracePt t="177776" x="3152775" y="1943100"/>
          <p14:tracePt t="177863" x="3157538" y="1943100"/>
          <p14:tracePt t="177892" x="3162300" y="1943100"/>
          <p14:tracePt t="178090" x="3090863" y="1943100"/>
          <p14:tracePt t="178098" x="2967038" y="1928813"/>
          <p14:tracePt t="178109" x="2862263" y="1909763"/>
          <p14:tracePt t="178126" x="2409825" y="1824038"/>
          <p14:tracePt t="178143" x="2190750" y="1785938"/>
          <p14:tracePt t="178176" x="1895475" y="1733550"/>
          <p14:tracePt t="178209" x="1695450" y="1700213"/>
          <p14:tracePt t="178226" x="1643063" y="1690688"/>
          <p14:tracePt t="178243" x="1600200" y="1681163"/>
          <p14:tracePt t="178259" x="1533525" y="1671638"/>
          <p14:tracePt t="178276" x="1485900" y="1662113"/>
          <p14:tracePt t="178293" x="1443038" y="1657350"/>
          <p14:tracePt t="178309" x="1366838" y="1643063"/>
          <p14:tracePt t="178326" x="1333500" y="1633538"/>
          <p14:tracePt t="178343" x="1295400" y="1633538"/>
          <p14:tracePt t="178359" x="1262063" y="1633538"/>
          <p14:tracePt t="178376" x="1228725" y="1633538"/>
          <p14:tracePt t="178392" x="1195388" y="1633538"/>
          <p14:tracePt t="178409" x="1157288" y="1619250"/>
          <p14:tracePt t="178426" x="1114425" y="1614488"/>
          <p14:tracePt t="178443" x="1042988" y="1600200"/>
          <p14:tracePt t="178459" x="1009650" y="1600200"/>
          <p14:tracePt t="178476" x="971550" y="1600200"/>
          <p14:tracePt t="178493" x="938213" y="1604963"/>
          <p14:tracePt t="178509" x="923925" y="1609725"/>
          <p14:tracePt t="178526" x="909638" y="1609725"/>
          <p14:tracePt t="178542" x="900113" y="1609725"/>
          <p14:tracePt t="178559" x="890588" y="1609725"/>
          <p14:tracePt t="178576" x="885825" y="1609725"/>
          <p14:tracePt t="178593" x="881063" y="1609725"/>
          <p14:tracePt t="178626" x="876300" y="1609725"/>
          <p14:tracePt t="178933" x="866775" y="1595438"/>
          <p14:tracePt t="178941" x="842963" y="1562100"/>
          <p14:tracePt t="178949" x="828675" y="1524000"/>
          <p14:tracePt t="178959" x="814388" y="1485900"/>
          <p14:tracePt t="178976" x="790575" y="1390650"/>
          <p14:tracePt t="178993" x="781050" y="1295400"/>
          <p14:tracePt t="179026" x="795338" y="1195388"/>
          <p14:tracePt t="179060" x="833438" y="1128713"/>
          <p14:tracePt t="179076" x="852488" y="1119188"/>
          <p14:tracePt t="179092" x="876300" y="1104900"/>
          <p14:tracePt t="179110" x="914400" y="1104900"/>
          <p14:tracePt t="179126" x="938213" y="1104900"/>
          <p14:tracePt t="179142" x="952500" y="1104900"/>
          <p14:tracePt t="179159" x="971550" y="1109663"/>
          <p14:tracePt t="179177" x="981075" y="1119188"/>
          <p14:tracePt t="179193" x="985838" y="1123950"/>
          <p14:tracePt t="179209" x="985838" y="1133475"/>
          <p14:tracePt t="179226" x="985838" y="1143000"/>
          <p14:tracePt t="179242" x="942975" y="1171575"/>
          <p14:tracePt t="179259" x="871538" y="1214438"/>
          <p14:tracePt t="179276" x="795338" y="1243013"/>
          <p14:tracePt t="179293" x="733425" y="1257300"/>
          <p14:tracePt t="179309" x="681038" y="1257300"/>
          <p14:tracePt t="179326" x="647700" y="1247775"/>
          <p14:tracePt t="179342" x="633413" y="1228725"/>
          <p14:tracePt t="179359" x="604838" y="1133475"/>
          <p14:tracePt t="179376" x="600075" y="1009650"/>
          <p14:tracePt t="179392" x="614363" y="914400"/>
          <p14:tracePt t="179410" x="633413" y="862013"/>
          <p14:tracePt t="179411" x="642938" y="842963"/>
          <p14:tracePt t="179426" x="666750" y="819150"/>
          <p14:tracePt t="179442" x="709613" y="800100"/>
          <p14:tracePt t="179459" x="762000" y="785813"/>
          <p14:tracePt t="179476" x="804863" y="790575"/>
          <p14:tracePt t="179493" x="852488" y="823913"/>
          <p14:tracePt t="179509" x="885825" y="881063"/>
          <p14:tracePt t="179526" x="923925" y="947738"/>
          <p14:tracePt t="179543" x="942975" y="1019175"/>
          <p14:tracePt t="179559" x="942975" y="1062038"/>
          <p14:tracePt t="179576" x="942975" y="1095375"/>
          <p14:tracePt t="179592" x="928688" y="1133475"/>
          <p14:tracePt t="179609" x="885825" y="1200150"/>
          <p14:tracePt t="179626" x="828675" y="1243013"/>
          <p14:tracePt t="179642" x="771525" y="1276350"/>
          <p14:tracePt t="179659" x="719138" y="1300163"/>
          <p14:tracePt t="179676" x="671513" y="1304925"/>
          <p14:tracePt t="179692" x="647700" y="1290638"/>
          <p14:tracePt t="179709" x="623888" y="1276350"/>
          <p14:tracePt t="179726" x="600075" y="1219200"/>
          <p14:tracePt t="179742" x="600075" y="1152525"/>
          <p14:tracePt t="179759" x="609600" y="1057275"/>
          <p14:tracePt t="179776" x="633413" y="985838"/>
          <p14:tracePt t="179792" x="666750" y="933450"/>
          <p14:tracePt t="179809" x="700088" y="914400"/>
          <p14:tracePt t="179826" x="742950" y="909638"/>
          <p14:tracePt t="179842" x="785813" y="919163"/>
          <p14:tracePt t="179859" x="823913" y="962025"/>
          <p14:tracePt t="179876" x="842963" y="995363"/>
          <p14:tracePt t="179892" x="852488" y="1028700"/>
          <p14:tracePt t="179909" x="857250" y="1057275"/>
          <p14:tracePt t="179911" x="857250" y="1062038"/>
          <p14:tracePt t="179926" x="857250" y="1076325"/>
          <p14:tracePt t="179943" x="857250" y="1081088"/>
          <p14:tracePt t="179959" x="857250" y="1085850"/>
          <p14:tracePt t="179976" x="857250" y="1090613"/>
          <p14:tracePt t="180329" x="857250" y="1100138"/>
          <p14:tracePt t="180336" x="866775" y="1109663"/>
          <p14:tracePt t="180343" x="871538" y="1114425"/>
          <p14:tracePt t="180359" x="876300" y="1128713"/>
          <p14:tracePt t="180376" x="881063" y="1147763"/>
          <p14:tracePt t="180392" x="890588" y="1162050"/>
          <p14:tracePt t="180409" x="900113" y="1185863"/>
          <p14:tracePt t="180426" x="904875" y="1204913"/>
          <p14:tracePt t="180442" x="909638" y="1214438"/>
          <p14:tracePt t="180459" x="909638" y="1219200"/>
          <p14:tracePt t="180476" x="919163" y="1233488"/>
          <p14:tracePt t="180492" x="919163" y="1266825"/>
          <p14:tracePt t="180509" x="919163" y="1323975"/>
          <p14:tracePt t="180526" x="919163" y="1395413"/>
          <p14:tracePt t="180542" x="919163" y="1428750"/>
          <p14:tracePt t="180559" x="914400" y="1452563"/>
          <p14:tracePt t="180577" x="909638" y="1466850"/>
          <p14:tracePt t="180592" x="909638" y="1476375"/>
          <p14:tracePt t="180609" x="909638" y="1481138"/>
          <p14:tracePt t="180667" x="909638" y="1485900"/>
          <p14:tracePt t="180725" x="909638" y="1490663"/>
          <p14:tracePt t="180733" x="909638" y="1495425"/>
          <p14:tracePt t="180742" x="909638" y="1500188"/>
          <p14:tracePt t="180759" x="909638" y="1528763"/>
          <p14:tracePt t="180776" x="933450" y="1604963"/>
          <p14:tracePt t="180792" x="952500" y="1647825"/>
          <p14:tracePt t="180809" x="966788" y="1676400"/>
          <p14:tracePt t="180826" x="971550" y="1690688"/>
          <p14:tracePt t="180842" x="990600" y="1709738"/>
          <p14:tracePt t="180859" x="1004888" y="1724025"/>
          <p14:tracePt t="180876" x="1038225" y="1738313"/>
          <p14:tracePt t="180892" x="1062038" y="1757363"/>
          <p14:tracePt t="180909" x="1090613" y="1781175"/>
          <p14:tracePt t="180926" x="1104900" y="1790700"/>
          <p14:tracePt t="180942" x="1109663" y="1795463"/>
          <p14:tracePt t="180959" x="1119188" y="1804988"/>
          <p14:tracePt t="180976" x="1123950" y="1809750"/>
          <p14:tracePt t="180992" x="1128713" y="1819275"/>
          <p14:tracePt t="181009" x="1128713" y="1824038"/>
          <p14:tracePt t="181026" x="1128713" y="1833563"/>
          <p14:tracePt t="181042" x="1128713" y="1838325"/>
          <p14:tracePt t="181059" x="1128713" y="1847850"/>
          <p14:tracePt t="181166" x="1133475" y="1852613"/>
          <p14:tracePt t="181173" x="1133475" y="1857375"/>
          <p14:tracePt t="181180" x="1143000" y="1857375"/>
          <p14:tracePt t="181192" x="1152525" y="1862138"/>
          <p14:tracePt t="181210" x="1314450" y="1905000"/>
          <p14:tracePt t="181226" x="1495425" y="1928813"/>
          <p14:tracePt t="181242" x="1685925" y="1947863"/>
          <p14:tracePt t="181259" x="1885950" y="1957388"/>
          <p14:tracePt t="181276" x="2119313" y="1943100"/>
          <p14:tracePt t="181292" x="2224088" y="1928813"/>
          <p14:tracePt t="181309" x="2286000" y="1914525"/>
          <p14:tracePt t="181326" x="2324100" y="1909763"/>
          <p14:tracePt t="181343" x="2347913" y="1900238"/>
          <p14:tracePt t="181359" x="2352675" y="1900238"/>
          <p14:tracePt t="181570" x="2424113" y="1895475"/>
          <p14:tracePt t="181576" x="2509838" y="1885950"/>
          <p14:tracePt t="181583" x="2600325" y="1866900"/>
          <p14:tracePt t="181592" x="2690813" y="1857375"/>
          <p14:tracePt t="181609" x="2881313" y="1833563"/>
          <p14:tracePt t="181626" x="3038475" y="1824038"/>
          <p14:tracePt t="181642" x="3186113" y="1828800"/>
          <p14:tracePt t="181659" x="3276600" y="1833563"/>
          <p14:tracePt t="181676" x="3348038" y="1847850"/>
          <p14:tracePt t="181692" x="3400425" y="1857375"/>
          <p14:tracePt t="181709" x="3486150" y="1866900"/>
          <p14:tracePt t="181726" x="3529013" y="1876425"/>
          <p14:tracePt t="181742" x="3571875" y="1876425"/>
          <p14:tracePt t="181759" x="3624263" y="1876425"/>
          <p14:tracePt t="181776" x="3662363" y="1871663"/>
          <p14:tracePt t="181792" x="3690938" y="1871663"/>
          <p14:tracePt t="181809" x="3714750" y="1866900"/>
          <p14:tracePt t="181826" x="3748088" y="1862138"/>
          <p14:tracePt t="181842" x="3767138" y="1862138"/>
          <p14:tracePt t="181859" x="3781425" y="1862138"/>
          <p14:tracePt t="181875" x="3795713" y="1862138"/>
          <p14:tracePt t="181892" x="3814763" y="1862138"/>
          <p14:tracePt t="181909" x="3833813" y="1862138"/>
          <p14:tracePt t="181926" x="3843338" y="1862138"/>
          <p14:tracePt t="181943" x="3852863" y="1862138"/>
          <p14:tracePt t="181959" x="3862388" y="1862138"/>
          <p14:tracePt t="181975" x="3867150" y="1862138"/>
          <p14:tracePt t="181992" x="3871913" y="1862138"/>
          <p14:tracePt t="184145" x="3771900" y="1824038"/>
          <p14:tracePt t="184153" x="3648075" y="1771650"/>
          <p14:tracePt t="184161" x="3524250" y="1719263"/>
          <p14:tracePt t="184175" x="3305175" y="1633538"/>
          <p14:tracePt t="184192" x="3052763" y="1552575"/>
          <p14:tracePt t="184209" x="2890838" y="1490663"/>
          <p14:tracePt t="184226" x="2762250" y="1419225"/>
          <p14:tracePt t="184259" x="2647950" y="1338263"/>
          <p14:tracePt t="184292" x="2571750" y="1276350"/>
          <p14:tracePt t="184309" x="2562225" y="1266825"/>
          <p14:tracePt t="184325" x="2552700" y="1257300"/>
          <p14:tracePt t="184342" x="2543175" y="1247775"/>
          <p14:tracePt t="184359" x="2533650" y="1243013"/>
          <p14:tracePt t="184375" x="2528888" y="1243013"/>
          <p14:tracePt t="184674" x="2457450" y="1281113"/>
          <p14:tracePt t="184681" x="2338388" y="1343025"/>
          <p14:tracePt t="184693" x="2243138" y="1400175"/>
          <p14:tracePt t="184710" x="1847850" y="1557338"/>
          <p14:tracePt t="184726" x="1685925" y="1609725"/>
          <p14:tracePt t="184742" x="1557338" y="1638300"/>
          <p14:tracePt t="184775" x="1271588" y="1662113"/>
          <p14:tracePt t="184809" x="1090613" y="1657350"/>
          <p14:tracePt t="184825" x="1019175" y="1652588"/>
          <p14:tracePt t="184842" x="923925" y="1628775"/>
          <p14:tracePt t="184859" x="871538" y="1609725"/>
          <p14:tracePt t="184876" x="833438" y="1595438"/>
          <p14:tracePt t="184892" x="795338" y="1576388"/>
          <p14:tracePt t="184909" x="762000" y="1557338"/>
          <p14:tracePt t="184925" x="738188" y="1538288"/>
          <p14:tracePt t="184942" x="714375" y="1500188"/>
          <p14:tracePt t="184959" x="685800" y="1443038"/>
          <p14:tracePt t="184975" x="676275" y="1414463"/>
          <p14:tracePt t="184992" x="657225" y="1385888"/>
          <p14:tracePt t="185009" x="647700" y="1371600"/>
          <p14:tracePt t="185025" x="638175" y="1357313"/>
          <p14:tracePt t="185042" x="633413" y="1347788"/>
          <p14:tracePt t="185059" x="633413" y="1338263"/>
          <p14:tracePt t="185075" x="633413" y="1333500"/>
          <p14:tracePt t="185173" x="633413" y="1343025"/>
          <p14:tracePt t="185180" x="633413" y="1357313"/>
          <p14:tracePt t="185192" x="633413" y="1385888"/>
          <p14:tracePt t="185209" x="633413" y="1490663"/>
          <p14:tracePt t="185225" x="633413" y="1785938"/>
          <p14:tracePt t="185242" x="633413" y="2128838"/>
          <p14:tracePt t="185259" x="633413" y="2695575"/>
          <p14:tracePt t="185275" x="642938" y="3381375"/>
          <p14:tracePt t="185292" x="633413" y="3795713"/>
          <p14:tracePt t="185308" x="614363" y="4148138"/>
          <p14:tracePt t="185326" x="581025" y="4581525"/>
          <p14:tracePt t="185342" x="571500" y="4738688"/>
          <p14:tracePt t="185359" x="557213" y="4819650"/>
          <p14:tracePt t="185375" x="557213" y="4862513"/>
          <p14:tracePt t="185392" x="557213" y="4895850"/>
          <p14:tracePt t="185409" x="557213" y="4900613"/>
          <p14:tracePt t="185614" x="557213" y="4981575"/>
          <p14:tracePt t="185621" x="566738" y="5072063"/>
          <p14:tracePt t="185628" x="585788" y="5153025"/>
          <p14:tracePt t="185642" x="642938" y="5381625"/>
          <p14:tracePt t="185659" x="681038" y="5572125"/>
          <p14:tracePt t="185675" x="704850" y="5667375"/>
          <p14:tracePt t="185692" x="723900" y="5715000"/>
          <p14:tracePt t="185709" x="738188" y="5753100"/>
          <p14:tracePt t="185725" x="742950" y="5767388"/>
          <p14:tracePt t="185742" x="752475" y="5772150"/>
          <p14:tracePt t="185759" x="752475" y="5781675"/>
          <p14:tracePt t="185775" x="752475" y="5786438"/>
          <p14:tracePt t="185792" x="752475" y="5795963"/>
          <p14:tracePt t="185834" x="752475" y="5800725"/>
          <p14:tracePt t="185842" x="752475" y="5805488"/>
          <p14:tracePt t="185858" x="762000" y="5829300"/>
          <p14:tracePt t="185875" x="790575" y="5891213"/>
          <p14:tracePt t="185892" x="819150" y="6000750"/>
          <p14:tracePt t="185909" x="833438" y="6053138"/>
          <p14:tracePt t="185925" x="847725" y="6076950"/>
          <p14:tracePt t="185942" x="847725" y="6091238"/>
          <p14:tracePt t="185959" x="847725" y="6096000"/>
          <p14:tracePt t="185975" x="847725" y="6105525"/>
          <p14:tracePt t="186259" x="900113" y="6105525"/>
          <p14:tracePt t="186266" x="966788" y="6086475"/>
          <p14:tracePt t="186275" x="1047750" y="6076950"/>
          <p14:tracePt t="186292" x="1228725" y="6043613"/>
          <p14:tracePt t="186309" x="1385888" y="6034088"/>
          <p14:tracePt t="186325" x="1619250" y="6038850"/>
          <p14:tracePt t="186342" x="1790700" y="6072188"/>
          <p14:tracePt t="186375" x="2081213" y="6148388"/>
          <p14:tracePt t="186408" x="2257425" y="6196013"/>
          <p14:tracePt t="186425" x="2343150" y="6219825"/>
          <p14:tracePt t="186442" x="2457450" y="6224588"/>
          <p14:tracePt t="186458" x="2538413" y="6224588"/>
          <p14:tracePt t="186475" x="2628900" y="6224588"/>
          <p14:tracePt t="186492" x="2700338" y="6224588"/>
          <p14:tracePt t="186508" x="2814638" y="6224588"/>
          <p14:tracePt t="186525" x="2867025" y="6224588"/>
          <p14:tracePt t="186542" x="2900363" y="6234113"/>
          <p14:tracePt t="186559" x="2933700" y="6234113"/>
          <p14:tracePt t="186575" x="2952750" y="6234113"/>
          <p14:tracePt t="186592" x="2962275" y="6234113"/>
          <p14:tracePt t="186608" x="2967038" y="6234113"/>
          <p14:tracePt t="186839" x="3038475" y="6229350"/>
          <p14:tracePt t="186846" x="3124200" y="6219825"/>
          <p14:tracePt t="186853" x="3214688" y="6205538"/>
          <p14:tracePt t="186861" x="3328988" y="6186488"/>
          <p14:tracePt t="186877" x="3543300" y="6148388"/>
          <p14:tracePt t="186892" x="3686175" y="6129338"/>
          <p14:tracePt t="186909" x="3814763" y="6115050"/>
          <p14:tracePt t="186911" x="3867150" y="6115050"/>
          <p14:tracePt t="186926" x="3971925" y="6115050"/>
          <p14:tracePt t="186942" x="4043363" y="6115050"/>
          <p14:tracePt t="186958" x="4081463" y="6115050"/>
          <p14:tracePt t="186975" x="4119563" y="6115050"/>
          <p14:tracePt t="186992" x="4138613" y="6115050"/>
          <p14:tracePt t="187008" x="4148138" y="6115050"/>
          <p14:tracePt t="187025" x="4157663" y="6115050"/>
          <p14:tracePt t="187042" x="4162425" y="6115050"/>
          <p14:tracePt t="187059" x="4167188" y="611505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/>
          <p:cNvSpPr txBox="1">
            <a:spLocks noChangeArrowheads="1"/>
          </p:cNvSpPr>
          <p:nvPr/>
        </p:nvSpPr>
        <p:spPr bwMode="auto">
          <a:xfrm>
            <a:off x="1208088" y="44450"/>
            <a:ext cx="7670800" cy="6769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Switch_1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String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null;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final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month = 8;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(month)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1: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"January";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2: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"February";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3: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"March";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4: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"April";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5: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"May";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6: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"June";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7: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"July";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8: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"August";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9: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"September";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10: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"October";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11: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"November";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12: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"December";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default: break;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 // August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41"/>
    </mc:Choice>
    <mc:Fallback xmlns="">
      <p:transition spd="slow" advTm="10644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14" x="4157663" y="6000750"/>
          <p14:tracePt t="821" x="4119563" y="5781675"/>
          <p14:tracePt t="828" x="4052888" y="5362575"/>
          <p14:tracePt t="840" x="4014788" y="5100638"/>
          <p14:tracePt t="857" x="3800475" y="3752850"/>
          <p14:tracePt t="874" x="3724275" y="3100388"/>
          <p14:tracePt t="907" x="3595688" y="1866900"/>
          <p14:tracePt t="941" x="3529013" y="1443038"/>
          <p14:tracePt t="957" x="3505200" y="1357313"/>
          <p14:tracePt t="973" x="3495675" y="1319213"/>
          <p14:tracePt t="990" x="3481388" y="1300163"/>
          <p14:tracePt t="1007" x="3476625" y="1290638"/>
          <p14:tracePt t="1040" x="3476625" y="1295400"/>
          <p14:tracePt t="1254" x="3476625" y="1281113"/>
          <p14:tracePt t="1261" x="3481388" y="1262063"/>
          <p14:tracePt t="1273" x="3486150" y="1238250"/>
          <p14:tracePt t="1290" x="3495675" y="1204913"/>
          <p14:tracePt t="1307" x="3505200" y="1181100"/>
          <p14:tracePt t="1323" x="3505200" y="1176338"/>
          <p14:tracePt t="1340" x="3505200" y="1166813"/>
          <p14:tracePt t="1357" x="3505200" y="1157288"/>
          <p14:tracePt t="1373" x="3505200" y="1152525"/>
          <p14:tracePt t="1390" x="3509963" y="1147763"/>
          <p14:tracePt t="1407" x="3514725" y="1133475"/>
          <p14:tracePt t="1423" x="3538538" y="1095375"/>
          <p14:tracePt t="1440" x="3552825" y="1047750"/>
          <p14:tracePt t="1457" x="3567113" y="1019175"/>
          <p14:tracePt t="1474" x="3590925" y="981075"/>
          <p14:tracePt t="1490" x="3609975" y="957263"/>
          <p14:tracePt t="1507" x="3624263" y="938213"/>
          <p14:tracePt t="1523" x="3633788" y="923925"/>
          <p14:tracePt t="1540" x="3652838" y="904875"/>
          <p14:tracePt t="1557" x="3667125" y="885825"/>
          <p14:tracePt t="1573" x="3671888" y="881063"/>
          <p14:tracePt t="1590" x="3676650" y="876300"/>
          <p14:tracePt t="1607" x="3681413" y="866775"/>
          <p14:tracePt t="1640" x="3681413" y="857250"/>
          <p14:tracePt t="1657" x="3676650" y="847725"/>
          <p14:tracePt t="1673" x="3667125" y="814388"/>
          <p14:tracePt t="1690" x="3648075" y="776288"/>
          <p14:tracePt t="1707" x="3629025" y="757238"/>
          <p14:tracePt t="1723" x="3609975" y="733425"/>
          <p14:tracePt t="1740" x="3600450" y="719138"/>
          <p14:tracePt t="1756" x="3590925" y="695325"/>
          <p14:tracePt t="1773" x="3586163" y="671513"/>
          <p14:tracePt t="1790" x="3586163" y="647700"/>
          <p14:tracePt t="1807" x="3586163" y="633413"/>
          <p14:tracePt t="1823" x="3590925" y="619125"/>
          <p14:tracePt t="1840" x="3619500" y="595313"/>
          <p14:tracePt t="1856" x="3643313" y="590550"/>
          <p14:tracePt t="1873" x="3657600" y="585788"/>
          <p14:tracePt t="1890" x="3671888" y="576263"/>
          <p14:tracePt t="1892" x="3676650" y="576263"/>
          <p14:tracePt t="1907" x="3681413" y="571500"/>
          <p14:tracePt t="1923" x="3686175" y="571500"/>
          <p14:tracePt t="1959" x="3676650" y="576263"/>
          <p14:tracePt t="1973" x="3619500" y="609600"/>
          <p14:tracePt t="1990" x="3519488" y="695325"/>
          <p14:tracePt t="2007" x="3352800" y="795338"/>
          <p14:tracePt t="2024" x="3071813" y="895350"/>
          <p14:tracePt t="2040" x="2909888" y="933450"/>
          <p14:tracePt t="2057" x="2752725" y="947738"/>
          <p14:tracePt t="2073" x="2619375" y="947738"/>
          <p14:tracePt t="2090" x="2519363" y="928688"/>
          <p14:tracePt t="2106" x="2471738" y="885825"/>
          <p14:tracePt t="2123" x="2419350" y="785813"/>
          <p14:tracePt t="2140" x="2395538" y="700088"/>
          <p14:tracePt t="2157" x="2428875" y="509588"/>
          <p14:tracePt t="2174" x="2481263" y="347663"/>
          <p14:tracePt t="2190" x="2557463" y="247650"/>
          <p14:tracePt t="2207" x="2638425" y="171450"/>
          <p14:tracePt t="2223" x="2767013" y="76200"/>
          <p14:tracePt t="2240" x="2862263" y="42863"/>
          <p14:tracePt t="2257" x="2990850" y="19050"/>
          <p14:tracePt t="2274" x="3195638" y="14288"/>
          <p14:tracePt t="2290" x="3276600" y="28575"/>
          <p14:tracePt t="2308" x="3338513" y="47625"/>
          <p14:tracePt t="2323" x="3395663" y="76200"/>
          <p14:tracePt t="2340" x="3448050" y="128588"/>
          <p14:tracePt t="2357" x="3481388" y="195263"/>
          <p14:tracePt t="2373" x="3495675" y="266700"/>
          <p14:tracePt t="2390" x="3495675" y="338138"/>
          <p14:tracePt t="2407" x="3467100" y="433388"/>
          <p14:tracePt t="2423" x="3414713" y="552450"/>
          <p14:tracePt t="2440" x="3367088" y="652463"/>
          <p14:tracePt t="2457" x="3314700" y="709613"/>
          <p14:tracePt t="2473" x="3205163" y="785813"/>
          <p14:tracePt t="2490" x="3095625" y="828675"/>
          <p14:tracePt t="2507" x="3014663" y="838200"/>
          <p14:tracePt t="2523" x="2895600" y="819150"/>
          <p14:tracePt t="2540" x="2828925" y="766763"/>
          <p14:tracePt t="2557" x="2752725" y="695325"/>
          <p14:tracePt t="2573" x="2690813" y="623888"/>
          <p14:tracePt t="2590" x="2619375" y="452438"/>
          <p14:tracePt t="2607" x="2581275" y="276225"/>
          <p14:tracePt t="2623" x="2586038" y="138113"/>
          <p14:tracePt t="2640" x="2619375" y="38100"/>
          <p14:tracePt t="2657" x="2657475" y="0"/>
          <p14:tracePt t="2673" x="2686050" y="0"/>
          <p14:tracePt t="2690" x="2733675" y="0"/>
          <p14:tracePt t="2707" x="2828925" y="0"/>
          <p14:tracePt t="2723" x="2924175" y="14288"/>
          <p14:tracePt t="2740" x="3009900" y="57150"/>
          <p14:tracePt t="2756" x="3076575" y="100013"/>
          <p14:tracePt t="2773" x="3152775" y="219075"/>
          <p14:tracePt t="2790" x="3176588" y="304800"/>
          <p14:tracePt t="2807" x="3190875" y="366713"/>
          <p14:tracePt t="2823" x="3190875" y="414338"/>
          <p14:tracePt t="2840" x="3148013" y="509588"/>
          <p14:tracePt t="2857" x="3090863" y="595313"/>
          <p14:tracePt t="2873" x="3033713" y="676275"/>
          <p14:tracePt t="2875" x="3009900" y="714375"/>
          <p14:tracePt t="2890" x="2962275" y="766763"/>
          <p14:tracePt t="2907" x="2928938" y="795338"/>
          <p14:tracePt t="2923" x="2886075" y="823913"/>
          <p14:tracePt t="2940" x="2847975" y="838200"/>
          <p14:tracePt t="2957" x="2786063" y="857250"/>
          <p14:tracePt t="2973" x="2743200" y="857250"/>
          <p14:tracePt t="2990" x="2700338" y="852488"/>
          <p14:tracePt t="3007" x="2652713" y="823913"/>
          <p14:tracePt t="3023" x="2600325" y="757238"/>
          <p14:tracePt t="3040" x="2552700" y="681038"/>
          <p14:tracePt t="3057" x="2524125" y="623888"/>
          <p14:tracePt t="3074" x="2505075" y="485775"/>
          <p14:tracePt t="3090" x="2505075" y="352425"/>
          <p14:tracePt t="3107" x="2514600" y="214313"/>
          <p14:tracePt t="3123" x="2547938" y="128588"/>
          <p14:tracePt t="3140" x="2614613" y="23813"/>
          <p14:tracePt t="3156" x="2690813" y="0"/>
          <p14:tracePt t="3173" x="2762250" y="0"/>
          <p14:tracePt t="3190" x="2867025" y="14288"/>
          <p14:tracePt t="3206" x="3043238" y="71438"/>
          <p14:tracePt t="3223" x="3109913" y="123825"/>
          <p14:tracePt t="3240" x="3162300" y="185738"/>
          <p14:tracePt t="3256" x="3209925" y="271463"/>
          <p14:tracePt t="3273" x="3233738" y="371475"/>
          <p14:tracePt t="3290" x="3224213" y="442913"/>
          <p14:tracePt t="3307" x="3171825" y="561975"/>
          <p14:tracePt t="3323" x="3071813" y="723900"/>
          <p14:tracePt t="3340" x="3014663" y="790575"/>
          <p14:tracePt t="3357" x="2957513" y="842963"/>
          <p14:tracePt t="3373" x="2890838" y="881063"/>
          <p14:tracePt t="3390" x="2786063" y="923925"/>
          <p14:tracePt t="3406" x="2738438" y="923925"/>
          <p14:tracePt t="3423" x="2686050" y="914400"/>
          <p14:tracePt t="3440" x="2638425" y="890588"/>
          <p14:tracePt t="3456" x="2557463" y="781050"/>
          <p14:tracePt t="3473" x="2514600" y="723900"/>
          <p14:tracePt t="3490" x="2486025" y="685800"/>
          <p14:tracePt t="3507" x="2471738" y="652463"/>
          <p14:tracePt t="3523" x="2462213" y="642938"/>
          <p14:tracePt t="3540" x="2462213" y="628650"/>
          <p14:tracePt t="3556" x="2462213" y="609600"/>
          <p14:tracePt t="3573" x="2462213" y="552450"/>
          <p14:tracePt t="3590" x="2486025" y="485775"/>
          <p14:tracePt t="3606" x="2495550" y="433388"/>
          <p14:tracePt t="3623" x="2514600" y="400050"/>
          <p14:tracePt t="3640" x="2557463" y="361950"/>
          <p14:tracePt t="3656" x="2595563" y="357188"/>
          <p14:tracePt t="3673" x="2647950" y="366713"/>
          <p14:tracePt t="3690" x="2728913" y="400050"/>
          <p14:tracePt t="3706" x="2757488" y="423863"/>
          <p14:tracePt t="3723" x="2776538" y="438150"/>
          <p14:tracePt t="3740" x="2790825" y="452438"/>
          <p14:tracePt t="3756" x="2800350" y="471488"/>
          <p14:tracePt t="3773" x="2805113" y="481013"/>
          <p14:tracePt t="3790" x="2805113" y="500063"/>
          <p14:tracePt t="3806" x="2805113" y="523875"/>
          <p14:tracePt t="3823" x="2786063" y="571500"/>
          <p14:tracePt t="3840" x="2767013" y="609600"/>
          <p14:tracePt t="3856" x="2747963" y="638175"/>
          <p14:tracePt t="3873" x="2724150" y="671513"/>
          <p14:tracePt t="3890" x="2709863" y="690563"/>
          <p14:tracePt t="3907" x="2690813" y="704850"/>
          <p14:tracePt t="3923" x="2686050" y="714375"/>
          <p14:tracePt t="3940" x="2676525" y="733425"/>
          <p14:tracePt t="4461" x="2695575" y="785813"/>
          <p14:tracePt t="4468" x="2719388" y="847725"/>
          <p14:tracePt t="4476" x="2738438" y="904875"/>
          <p14:tracePt t="4506" x="2800350" y="1076325"/>
          <p14:tracePt t="4539" x="2847975" y="1300163"/>
          <p14:tracePt t="4557" x="2852738" y="1395413"/>
          <p14:tracePt t="4573" x="2852738" y="1438275"/>
          <p14:tracePt t="4590" x="2852738" y="1495425"/>
          <p14:tracePt t="4606" x="2852738" y="1600200"/>
          <p14:tracePt t="4623" x="2852738" y="1724025"/>
          <p14:tracePt t="4640" x="2852738" y="1766888"/>
          <p14:tracePt t="4656" x="2852738" y="1795463"/>
          <p14:tracePt t="4673" x="2852738" y="1814513"/>
          <p14:tracePt t="4690" x="2852738" y="1819275"/>
          <p14:tracePt t="4706" x="2852738" y="1824038"/>
          <p14:tracePt t="4723" x="2847975" y="1833563"/>
          <p14:tracePt t="4740" x="2828925" y="1843088"/>
          <p14:tracePt t="4756" x="2819400" y="1847850"/>
          <p14:tracePt t="4773" x="2805113" y="1852613"/>
          <p14:tracePt t="4790" x="2800350" y="1862138"/>
          <p14:tracePt t="4806" x="2790825" y="1862138"/>
          <p14:tracePt t="4823" x="2781300" y="1862138"/>
          <p14:tracePt t="4856" x="2776538" y="1862138"/>
          <p14:tracePt t="4873" x="2771775" y="1862138"/>
          <p14:tracePt t="4890" x="2767013" y="1862138"/>
          <p14:tracePt t="4906" x="2752725" y="1862138"/>
          <p14:tracePt t="4924" x="2733675" y="1862138"/>
          <p14:tracePt t="4940" x="2709863" y="1857375"/>
          <p14:tracePt t="4956" x="2690813" y="1843088"/>
          <p14:tracePt t="4973" x="2667000" y="1843088"/>
          <p14:tracePt t="4990" x="2619375" y="1843088"/>
          <p14:tracePt t="5006" x="2590800" y="1843088"/>
          <p14:tracePt t="5023" x="2562225" y="1843088"/>
          <p14:tracePt t="5040" x="2533650" y="1843088"/>
          <p14:tracePt t="5056" x="2490788" y="1843088"/>
          <p14:tracePt t="5073" x="2452688" y="1843088"/>
          <p14:tracePt t="5090" x="2409825" y="1838325"/>
          <p14:tracePt t="5106" x="2347913" y="1833563"/>
          <p14:tracePt t="5123" x="2300288" y="1819275"/>
          <p14:tracePt t="5140" x="2247900" y="1804988"/>
          <p14:tracePt t="5156" x="2200275" y="1785938"/>
          <p14:tracePt t="5173" x="2152650" y="1762125"/>
          <p14:tracePt t="5190" x="2128838" y="1738313"/>
          <p14:tracePt t="5206" x="2105025" y="1700213"/>
          <p14:tracePt t="5223" x="2090738" y="1662113"/>
          <p14:tracePt t="5240" x="2085975" y="1595438"/>
          <p14:tracePt t="5256" x="2119313" y="1519238"/>
          <p14:tracePt t="5274" x="2181225" y="1381125"/>
          <p14:tracePt t="5290" x="2247900" y="1281113"/>
          <p14:tracePt t="5306" x="2319338" y="1200150"/>
          <p14:tracePt t="5323" x="2386013" y="1162050"/>
          <p14:tracePt t="5340" x="2433638" y="1157288"/>
          <p14:tracePt t="5356" x="2490788" y="1171575"/>
          <p14:tracePt t="5373" x="2514600" y="1200150"/>
          <p14:tracePt t="5390" x="2538413" y="1247775"/>
          <p14:tracePt t="5406" x="2552700" y="1290638"/>
          <p14:tracePt t="5423" x="2571750" y="1343025"/>
          <p14:tracePt t="5440" x="2571750" y="1366838"/>
          <p14:tracePt t="5456" x="2571750" y="1385888"/>
          <p14:tracePt t="5473" x="2571750" y="1404938"/>
          <p14:tracePt t="5490" x="2562225" y="1428750"/>
          <p14:tracePt t="5506" x="2557463" y="1452563"/>
          <p14:tracePt t="5523" x="2543175" y="1476375"/>
          <p14:tracePt t="5540" x="2533650" y="1490663"/>
          <p14:tracePt t="5556" x="2528888" y="1495425"/>
          <p14:tracePt t="5573" x="2528888" y="1504950"/>
          <p14:tracePt t="5650" x="2528888" y="1509713"/>
          <p14:tracePt t="5981" x="2528888" y="1519238"/>
          <p14:tracePt t="5988" x="2528888" y="1528763"/>
          <p14:tracePt t="5995" x="2528888" y="1538288"/>
          <p14:tracePt t="6006" x="2528888" y="1552575"/>
          <p14:tracePt t="6023" x="2528888" y="1562100"/>
          <p14:tracePt t="6040" x="2533650" y="1590675"/>
          <p14:tracePt t="6056" x="2533650" y="1628775"/>
          <p14:tracePt t="6073" x="2533650" y="1671638"/>
          <p14:tracePt t="6090" x="2533650" y="1738313"/>
          <p14:tracePt t="6106" x="2528888" y="1766888"/>
          <p14:tracePt t="6123" x="2528888" y="1785938"/>
          <p14:tracePt t="6140" x="2528888" y="1800225"/>
          <p14:tracePt t="6156" x="2524125" y="1809750"/>
          <p14:tracePt t="6173" x="2524125" y="1814513"/>
          <p14:tracePt t="6190" x="2524125" y="1819275"/>
          <p14:tracePt t="6246" x="2519363" y="1824038"/>
          <p14:tracePt t="6253" x="2519363" y="1828800"/>
          <p14:tracePt t="6260" x="2514600" y="1828800"/>
          <p14:tracePt t="6273" x="2509838" y="1838325"/>
          <p14:tracePt t="6290" x="2500313" y="1843088"/>
          <p14:tracePt t="6306" x="2495550" y="1847850"/>
          <p14:tracePt t="6323" x="2490788" y="1857375"/>
          <p14:tracePt t="6340" x="2481263" y="1866900"/>
          <p14:tracePt t="6356" x="2471738" y="1866900"/>
          <p14:tracePt t="6373" x="2466975" y="1866900"/>
          <p14:tracePt t="6390" x="2462213" y="1866900"/>
          <p14:tracePt t="6597" x="2462213" y="1871663"/>
          <p14:tracePt t="6605" x="2462213" y="1876425"/>
          <p14:tracePt t="6620" x="2462213" y="1881188"/>
          <p14:tracePt t="6627" x="2462213" y="1885950"/>
          <p14:tracePt t="6639" x="2462213" y="1890713"/>
          <p14:tracePt t="6656" x="2490788" y="1914525"/>
          <p14:tracePt t="6673" x="2514600" y="1952625"/>
          <p14:tracePt t="6690" x="2538413" y="1990725"/>
          <p14:tracePt t="6706" x="2562225" y="2028825"/>
          <p14:tracePt t="6723" x="2566988" y="2038350"/>
          <p14:tracePt t="6740" x="2571750" y="2047875"/>
          <p14:tracePt t="6756" x="2581275" y="2052638"/>
          <p14:tracePt t="6773" x="2581275" y="2062163"/>
          <p14:tracePt t="6806" x="2581275" y="2066925"/>
          <p14:tracePt t="6823" x="2590800" y="2071688"/>
          <p14:tracePt t="6839" x="2600325" y="2081213"/>
          <p14:tracePt t="6856" x="2609850" y="2081213"/>
          <p14:tracePt t="6873" x="2619375" y="2081213"/>
          <p14:tracePt t="6890" x="2643188" y="2062163"/>
          <p14:tracePt t="6891" x="2652713" y="2047875"/>
          <p14:tracePt t="6906" x="2695575" y="1995488"/>
          <p14:tracePt t="6923" x="2724150" y="1947863"/>
          <p14:tracePt t="6940" x="2747963" y="1924050"/>
          <p14:tracePt t="6956" x="2771775" y="1890713"/>
          <p14:tracePt t="6974" x="2776538" y="1881188"/>
          <p14:tracePt t="6990" x="2776538" y="1871663"/>
          <p14:tracePt t="7006" x="2776538" y="1866900"/>
          <p14:tracePt t="7023" x="2776538" y="1857375"/>
          <p14:tracePt t="7039" x="2776538" y="1852613"/>
          <p14:tracePt t="7056" x="2762250" y="1843088"/>
          <p14:tracePt t="7073" x="2738438" y="1824038"/>
          <p14:tracePt t="7090" x="2690813" y="1800225"/>
          <p14:tracePt t="7106" x="2652713" y="1781175"/>
          <p14:tracePt t="7123" x="2624138" y="1776413"/>
          <p14:tracePt t="7140" x="2586038" y="1762125"/>
          <p14:tracePt t="7156" x="2562225" y="1762125"/>
          <p14:tracePt t="7173" x="2543175" y="1762125"/>
          <p14:tracePt t="7189" x="2528888" y="1762125"/>
          <p14:tracePt t="7206" x="2500313" y="1762125"/>
          <p14:tracePt t="7223" x="2495550" y="1762125"/>
          <p14:tracePt t="7240" x="2490788" y="1762125"/>
          <p14:tracePt t="7256" x="2481263" y="1762125"/>
          <p14:tracePt t="7324" x="2476500" y="1762125"/>
          <p14:tracePt t="7346" x="2471738" y="1762125"/>
          <p14:tracePt t="7390" x="2466975" y="1762125"/>
          <p14:tracePt t="7398" x="2462213" y="1762125"/>
          <p14:tracePt t="7406" x="2457450" y="1762125"/>
          <p14:tracePt t="7423" x="2443163" y="1762125"/>
          <p14:tracePt t="7440" x="2433638" y="1762125"/>
          <p14:tracePt t="7456" x="2414588" y="1762125"/>
          <p14:tracePt t="7473" x="2395538" y="1771650"/>
          <p14:tracePt t="7490" x="2371725" y="1776413"/>
          <p14:tracePt t="7506" x="2357438" y="1781175"/>
          <p14:tracePt t="7523" x="2333625" y="1781175"/>
          <p14:tracePt t="7539" x="2328863" y="1781175"/>
          <p14:tracePt t="7556" x="2324100" y="1781175"/>
          <p14:tracePt t="7573" x="2314575" y="1781175"/>
          <p14:tracePt t="7589" x="2305050" y="1781175"/>
          <p14:tracePt t="8146" x="2319338" y="1781175"/>
          <p14:tracePt t="8154" x="2328863" y="1781175"/>
          <p14:tracePt t="8161" x="2338388" y="1781175"/>
          <p14:tracePt t="8173" x="2352675" y="1781175"/>
          <p14:tracePt t="8190" x="2381250" y="1781175"/>
          <p14:tracePt t="8206" x="2395538" y="1785938"/>
          <p14:tracePt t="8239" x="2419350" y="1785938"/>
          <p14:tracePt t="8273" x="2433638" y="1785938"/>
          <p14:tracePt t="8290" x="2438400" y="1785938"/>
          <p14:tracePt t="8323" x="2443163" y="1785938"/>
          <p14:tracePt t="8339" x="2452688" y="1785938"/>
          <p14:tracePt t="8356" x="2471738" y="1785938"/>
          <p14:tracePt t="8373" x="2495550" y="1795463"/>
          <p14:tracePt t="8390" x="2505075" y="1795463"/>
          <p14:tracePt t="8406" x="2514600" y="1795463"/>
          <p14:tracePt t="8423" x="2524125" y="1795463"/>
          <p14:tracePt t="8439" x="2533650" y="1795463"/>
          <p14:tracePt t="8456" x="2543175" y="1795463"/>
          <p14:tracePt t="8473" x="2571750" y="1800225"/>
          <p14:tracePt t="8489" x="2614613" y="1809750"/>
          <p14:tracePt t="8506" x="2700338" y="1809750"/>
          <p14:tracePt t="8523" x="2776538" y="1809750"/>
          <p14:tracePt t="8539" x="2838450" y="1804988"/>
          <p14:tracePt t="8556" x="2924175" y="1800225"/>
          <p14:tracePt t="8573" x="2971800" y="1800225"/>
          <p14:tracePt t="8589" x="3028950" y="1800225"/>
          <p14:tracePt t="8606" x="3081338" y="1800225"/>
          <p14:tracePt t="8623" x="3133725" y="1800225"/>
          <p14:tracePt t="8639" x="3171825" y="1800225"/>
          <p14:tracePt t="8656" x="3200400" y="1800225"/>
          <p14:tracePt t="8673" x="3228975" y="1800225"/>
          <p14:tracePt t="8689" x="3281363" y="1800225"/>
          <p14:tracePt t="8706" x="3309938" y="1800225"/>
          <p14:tracePt t="8723" x="3343275" y="1800225"/>
          <p14:tracePt t="8740" x="3376613" y="1800225"/>
          <p14:tracePt t="8756" x="3395663" y="1800225"/>
          <p14:tracePt t="8773" x="3419475" y="1800225"/>
          <p14:tracePt t="8789" x="3443288" y="1790700"/>
          <p14:tracePt t="8806" x="3490913" y="1781175"/>
          <p14:tracePt t="8823" x="3509963" y="1776413"/>
          <p14:tracePt t="8839" x="3533775" y="1757363"/>
          <p14:tracePt t="8856" x="3557588" y="1747838"/>
          <p14:tracePt t="8873" x="3571875" y="1738313"/>
          <p14:tracePt t="8890" x="3576638" y="1724025"/>
          <p14:tracePt t="8906" x="3586163" y="1690688"/>
          <p14:tracePt t="8923" x="3586163" y="1633538"/>
          <p14:tracePt t="8939" x="3571875" y="1600200"/>
          <p14:tracePt t="8956" x="3557588" y="1576388"/>
          <p14:tracePt t="8973" x="3543300" y="1562100"/>
          <p14:tracePt t="8990" x="3500438" y="1533525"/>
          <p14:tracePt t="9006" x="3467100" y="1514475"/>
          <p14:tracePt t="9023" x="3448050" y="1504950"/>
          <p14:tracePt t="9042" x="3409950" y="1481138"/>
          <p14:tracePt t="9056" x="3381375" y="1466850"/>
          <p14:tracePt t="9073" x="3348038" y="1462088"/>
          <p14:tracePt t="9090" x="3300413" y="1447800"/>
          <p14:tracePt t="9106" x="3214688" y="1438275"/>
          <p14:tracePt t="9123" x="3148013" y="1428750"/>
          <p14:tracePt t="9139" x="3105150" y="1428750"/>
          <p14:tracePt t="9156" x="3062288" y="1428750"/>
          <p14:tracePt t="9173" x="3019425" y="1438275"/>
          <p14:tracePt t="9189" x="2995613" y="1443038"/>
          <p14:tracePt t="9206" x="2976563" y="1447800"/>
          <p14:tracePt t="9223" x="2952750" y="1457325"/>
          <p14:tracePt t="9239" x="2919413" y="1471613"/>
          <p14:tracePt t="9256" x="2890838" y="1500188"/>
          <p14:tracePt t="9273" x="2857500" y="1566863"/>
          <p14:tracePt t="9289" x="2833688" y="1619250"/>
          <p14:tracePt t="9306" x="2819400" y="1666875"/>
          <p14:tracePt t="9323" x="2814638" y="1690688"/>
          <p14:tracePt t="9339" x="2814638" y="1704975"/>
          <p14:tracePt t="9356" x="2814638" y="1724025"/>
          <p14:tracePt t="9373" x="2824163" y="1733550"/>
          <p14:tracePt t="9389" x="2852738" y="1752600"/>
          <p14:tracePt t="9406" x="2890838" y="1771650"/>
          <p14:tracePt t="9423" x="2952750" y="1795463"/>
          <p14:tracePt t="9439" x="2995613" y="1809750"/>
          <p14:tracePt t="9456" x="3048000" y="1824038"/>
          <p14:tracePt t="9473" x="3100388" y="1833563"/>
          <p14:tracePt t="9489" x="3167063" y="1847850"/>
          <p14:tracePt t="9506" x="3214688" y="1857375"/>
          <p14:tracePt t="9523" x="3248025" y="1866900"/>
          <p14:tracePt t="9540" x="3309938" y="1866900"/>
          <p14:tracePt t="9556" x="3352800" y="1862138"/>
          <p14:tracePt t="9573" x="3405188" y="1857375"/>
          <p14:tracePt t="9589" x="3448050" y="1843088"/>
          <p14:tracePt t="9606" x="3509963" y="1828800"/>
          <p14:tracePt t="9623" x="3543300" y="1819275"/>
          <p14:tracePt t="9639" x="3576638" y="1814513"/>
          <p14:tracePt t="9656" x="3605213" y="1804988"/>
          <p14:tracePt t="9673" x="3629025" y="1790700"/>
          <p14:tracePt t="9690" x="3648075" y="1785938"/>
          <p14:tracePt t="9706" x="3657600" y="1781175"/>
          <p14:tracePt t="9723" x="3671888" y="1771650"/>
          <p14:tracePt t="9739" x="3681413" y="1762125"/>
          <p14:tracePt t="9756" x="3686175" y="1752600"/>
          <p14:tracePt t="9773" x="3695700" y="1719263"/>
          <p14:tracePt t="9789" x="3709988" y="1671638"/>
          <p14:tracePt t="9806" x="3709988" y="1643063"/>
          <p14:tracePt t="9823" x="3705225" y="1604963"/>
          <p14:tracePt t="9839" x="3695700" y="1581150"/>
          <p14:tracePt t="9856" x="3657600" y="1547813"/>
          <p14:tracePt t="9873" x="3614738" y="1514475"/>
          <p14:tracePt t="9889" x="3538538" y="1485900"/>
          <p14:tracePt t="9906" x="3462338" y="1462088"/>
          <p14:tracePt t="9923" x="3395663" y="1447800"/>
          <p14:tracePt t="9939" x="3357563" y="1438275"/>
          <p14:tracePt t="9956" x="3328988" y="1438275"/>
          <p14:tracePt t="9973" x="3305175" y="1438275"/>
          <p14:tracePt t="9989" x="3286125" y="1438275"/>
          <p14:tracePt t="10006" x="3276600" y="1438275"/>
          <p14:tracePt t="10023" x="3262313" y="1438275"/>
          <p14:tracePt t="10039" x="3228975" y="1443038"/>
          <p14:tracePt t="10056" x="3209925" y="1447800"/>
          <p14:tracePt t="10073" x="3176588" y="1466850"/>
          <p14:tracePt t="10089" x="3157538" y="1476375"/>
          <p14:tracePt t="10106" x="3133725" y="1500188"/>
          <p14:tracePt t="10123" x="3119438" y="1524000"/>
          <p14:tracePt t="10139" x="3109913" y="1538288"/>
          <p14:tracePt t="10156" x="3095625" y="1571625"/>
          <p14:tracePt t="10173" x="3090863" y="1600200"/>
          <p14:tracePt t="10189" x="3086100" y="1633538"/>
          <p14:tracePt t="10206" x="3086100" y="1671638"/>
          <p14:tracePt t="10224" x="3086100" y="1709738"/>
          <p14:tracePt t="10241" x="3090863" y="1733550"/>
          <p14:tracePt t="10256" x="3095625" y="1743075"/>
          <p14:tracePt t="10273" x="3105150" y="1757363"/>
          <p14:tracePt t="10289" x="3114675" y="1781175"/>
          <p14:tracePt t="10306" x="3119438" y="1790700"/>
          <p14:tracePt t="10323" x="3138488" y="1809750"/>
          <p14:tracePt t="10339" x="3157538" y="1838325"/>
          <p14:tracePt t="10356" x="3176588" y="1847850"/>
          <p14:tracePt t="10373" x="3205163" y="1857375"/>
          <p14:tracePt t="10389" x="3233738" y="1871663"/>
          <p14:tracePt t="10406" x="3281363" y="1881188"/>
          <p14:tracePt t="10423" x="3309938" y="1885950"/>
          <p14:tracePt t="10439" x="3348038" y="1895475"/>
          <p14:tracePt t="10456" x="3376613" y="1895475"/>
          <p14:tracePt t="10472" x="3429000" y="1895475"/>
          <p14:tracePt t="10489" x="3462338" y="1895475"/>
          <p14:tracePt t="10506" x="3490913" y="1895475"/>
          <p14:tracePt t="10523" x="3538538" y="1885950"/>
          <p14:tracePt t="10539" x="3571875" y="1876425"/>
          <p14:tracePt t="10556" x="3590925" y="1862138"/>
          <p14:tracePt t="10572" x="3614738" y="1852613"/>
          <p14:tracePt t="10589" x="3638550" y="1838325"/>
          <p14:tracePt t="10606" x="3652838" y="1828800"/>
          <p14:tracePt t="10622" x="3662363" y="1824038"/>
          <p14:tracePt t="10639" x="3667125" y="1819275"/>
          <p14:tracePt t="10656" x="3676650" y="1804988"/>
          <p14:tracePt t="10672" x="3686175" y="1790700"/>
          <p14:tracePt t="10689" x="3690938" y="1781175"/>
          <p14:tracePt t="10706" x="3690938" y="1762125"/>
          <p14:tracePt t="10722" x="3690938" y="1728788"/>
          <p14:tracePt t="10739" x="3690938" y="1695450"/>
          <p14:tracePt t="10757" x="3681413" y="1666875"/>
          <p14:tracePt t="10773" x="3671888" y="1628775"/>
          <p14:tracePt t="10789" x="3667125" y="1619250"/>
          <p14:tracePt t="10806" x="3657600" y="1604963"/>
          <p14:tracePt t="10822" x="3652838" y="1595438"/>
          <p14:tracePt t="10839" x="3638550" y="1576388"/>
          <p14:tracePt t="10856" x="3614738" y="1562100"/>
          <p14:tracePt t="10873" x="3590925" y="1547813"/>
          <p14:tracePt t="10876" x="3571875" y="1538288"/>
          <p14:tracePt t="10889" x="3552825" y="1528763"/>
          <p14:tracePt t="10906" x="3505200" y="1519238"/>
          <p14:tracePt t="10922" x="3486150" y="1514475"/>
          <p14:tracePt t="10939" x="3467100" y="1500188"/>
          <p14:tracePt t="10956" x="3448050" y="1490663"/>
          <p14:tracePt t="10973" x="3443288" y="1485900"/>
          <p14:tracePt t="10989" x="3433763" y="1481138"/>
          <p14:tracePt t="11006" x="3419475" y="1481138"/>
          <p14:tracePt t="11023" x="3400425" y="1481138"/>
          <p14:tracePt t="11039" x="3381375" y="1481138"/>
          <p14:tracePt t="11056" x="3352800" y="1481138"/>
          <p14:tracePt t="11073" x="3324225" y="1481138"/>
          <p14:tracePt t="11089" x="3281363" y="1485900"/>
          <p14:tracePt t="11106" x="3262313" y="1490663"/>
          <p14:tracePt t="11122" x="3238500" y="1490663"/>
          <p14:tracePt t="11139" x="3219450" y="1490663"/>
          <p14:tracePt t="11156" x="3209925" y="1500188"/>
          <p14:tracePt t="11173" x="3190875" y="1504950"/>
          <p14:tracePt t="11189" x="3167063" y="1509713"/>
          <p14:tracePt t="11206" x="3138488" y="1538288"/>
          <p14:tracePt t="11223" x="3114675" y="1562100"/>
          <p14:tracePt t="11239" x="3100388" y="1585913"/>
          <p14:tracePt t="11256" x="3081338" y="1600200"/>
          <p14:tracePt t="11273" x="3067050" y="1633538"/>
          <p14:tracePt t="11289" x="3057525" y="1643063"/>
          <p14:tracePt t="11306" x="3052763" y="1657350"/>
          <p14:tracePt t="11323" x="3048000" y="1671638"/>
          <p14:tracePt t="11339" x="3048000" y="1685925"/>
          <p14:tracePt t="11356" x="3048000" y="1695450"/>
          <p14:tracePt t="11372" x="3048000" y="1709738"/>
          <p14:tracePt t="11389" x="3048000" y="1733550"/>
          <p14:tracePt t="11406" x="3052763" y="1743075"/>
          <p14:tracePt t="11423" x="3057525" y="1752600"/>
          <p14:tracePt t="11439" x="3062288" y="1757363"/>
          <p14:tracePt t="11456" x="3081338" y="1776413"/>
          <p14:tracePt t="11473" x="3100388" y="1785938"/>
          <p14:tracePt t="11489" x="3124200" y="1800225"/>
          <p14:tracePt t="11506" x="3162300" y="1814513"/>
          <p14:tracePt t="11522" x="3209925" y="1833563"/>
          <p14:tracePt t="11539" x="3228975" y="1838325"/>
          <p14:tracePt t="11556" x="3252788" y="1847850"/>
          <p14:tracePt t="11573" x="3286125" y="1857375"/>
          <p14:tracePt t="11589" x="3309938" y="1857375"/>
          <p14:tracePt t="11606" x="3328988" y="1857375"/>
          <p14:tracePt t="11622" x="3352800" y="1862138"/>
          <p14:tracePt t="11639" x="3386138" y="1866900"/>
          <p14:tracePt t="11656" x="3405188" y="1866900"/>
          <p14:tracePt t="11673" x="3443288" y="1866900"/>
          <p14:tracePt t="11689" x="3462338" y="1866900"/>
          <p14:tracePt t="11706" x="3500438" y="1866900"/>
          <p14:tracePt t="11723" x="3529013" y="1866900"/>
          <p14:tracePt t="11739" x="3552825" y="1862138"/>
          <p14:tracePt t="11756" x="3586163" y="1852613"/>
          <p14:tracePt t="11773" x="3595688" y="1847850"/>
          <p14:tracePt t="11789" x="3609975" y="1843088"/>
          <p14:tracePt t="11806" x="3624263" y="1828800"/>
          <p14:tracePt t="11823" x="3633788" y="1819275"/>
          <p14:tracePt t="11839" x="3638550" y="1809750"/>
          <p14:tracePt t="11856" x="3643313" y="1800225"/>
          <p14:tracePt t="11872" x="3657600" y="1790700"/>
          <p14:tracePt t="11889" x="3667125" y="1781175"/>
          <p14:tracePt t="11906" x="3667125" y="1776413"/>
          <p14:tracePt t="11923" x="3667125" y="1766888"/>
          <p14:tracePt t="11939" x="3667125" y="1757363"/>
          <p14:tracePt t="11956" x="3667125" y="1743075"/>
          <p14:tracePt t="11973" x="3667125" y="1733550"/>
          <p14:tracePt t="11989" x="3662363" y="1724025"/>
          <p14:tracePt t="12006" x="3648075" y="1704975"/>
          <p14:tracePt t="12023" x="3643313" y="1695450"/>
          <p14:tracePt t="12039" x="3629025" y="1676400"/>
          <p14:tracePt t="12056" x="3619500" y="1666875"/>
          <p14:tracePt t="12072" x="3600450" y="1647825"/>
          <p14:tracePt t="12089" x="3586163" y="1633538"/>
          <p14:tracePt t="12106" x="3571875" y="1619250"/>
          <p14:tracePt t="12123" x="3548063" y="1609725"/>
          <p14:tracePt t="12139" x="3533775" y="1604963"/>
          <p14:tracePt t="12156" x="3524250" y="1600200"/>
          <p14:tracePt t="12172" x="3514725" y="1590675"/>
          <p14:tracePt t="12189" x="3505200" y="1581150"/>
          <p14:tracePt t="12206" x="3500438" y="1581150"/>
          <p14:tracePt t="12285" x="3495675" y="1581150"/>
          <p14:tracePt t="12330" x="3490913" y="1581150"/>
          <p14:tracePt t="12337" x="3486150" y="1576388"/>
          <p14:tracePt t="12344" x="3481388" y="1571625"/>
          <p14:tracePt t="12356" x="3471863" y="1571625"/>
          <p14:tracePt t="12373" x="3448050" y="1562100"/>
          <p14:tracePt t="12389" x="3424238" y="1547813"/>
          <p14:tracePt t="12406" x="3400425" y="1547813"/>
          <p14:tracePt t="12422" x="3386138" y="1543050"/>
          <p14:tracePt t="12439" x="3367088" y="1543050"/>
          <p14:tracePt t="12456" x="3357563" y="1543050"/>
          <p14:tracePt t="12473" x="3348038" y="1543050"/>
          <p14:tracePt t="12489" x="3338513" y="1543050"/>
          <p14:tracePt t="12506" x="3314700" y="1543050"/>
          <p14:tracePt t="12522" x="3290888" y="1543050"/>
          <p14:tracePt t="12539" x="3271838" y="1543050"/>
          <p14:tracePt t="12556" x="3228975" y="1543050"/>
          <p14:tracePt t="12572" x="3200400" y="1543050"/>
          <p14:tracePt t="12589" x="3171825" y="1552575"/>
          <p14:tracePt t="12606" x="3152775" y="1562100"/>
          <p14:tracePt t="12623" x="3114675" y="1585913"/>
          <p14:tracePt t="12639" x="3090863" y="1604963"/>
          <p14:tracePt t="12656" x="3067050" y="1619250"/>
          <p14:tracePt t="12672" x="3043238" y="1643063"/>
          <p14:tracePt t="12689" x="3024188" y="1666875"/>
          <p14:tracePt t="12706" x="3014663" y="1681163"/>
          <p14:tracePt t="12722" x="3005138" y="1695450"/>
          <p14:tracePt t="12739" x="2995613" y="1714500"/>
          <p14:tracePt t="12756" x="2995613" y="1733550"/>
          <p14:tracePt t="12773" x="2995613" y="1747838"/>
          <p14:tracePt t="12789" x="2995613" y="1757363"/>
          <p14:tracePt t="12806" x="3000375" y="1766888"/>
          <p14:tracePt t="12822" x="3009900" y="1771650"/>
          <p14:tracePt t="12839" x="3019425" y="1781175"/>
          <p14:tracePt t="12856" x="3038475" y="1785938"/>
          <p14:tracePt t="12872" x="3071813" y="1795463"/>
          <p14:tracePt t="12889" x="3100388" y="1809750"/>
          <p14:tracePt t="12906" x="3133725" y="1814513"/>
          <p14:tracePt t="12923" x="3181350" y="1824038"/>
          <p14:tracePt t="12939" x="3214688" y="1833563"/>
          <p14:tracePt t="12956" x="3252788" y="1843088"/>
          <p14:tracePt t="12972" x="3281363" y="1847850"/>
          <p14:tracePt t="12989" x="3319463" y="1847850"/>
          <p14:tracePt t="13006" x="3357563" y="1847850"/>
          <p14:tracePt t="13022" x="3386138" y="1847850"/>
          <p14:tracePt t="13039" x="3419475" y="1847850"/>
          <p14:tracePt t="13056" x="3481388" y="1847850"/>
          <p14:tracePt t="13072" x="3514725" y="1847850"/>
          <p14:tracePt t="13089" x="3543300" y="1847850"/>
          <p14:tracePt t="13106" x="3581400" y="1847850"/>
          <p14:tracePt t="13122" x="3614738" y="1838325"/>
          <p14:tracePt t="13139" x="3629025" y="1828800"/>
          <p14:tracePt t="13156" x="3643313" y="1819275"/>
          <p14:tracePt t="13172" x="3667125" y="1809750"/>
          <p14:tracePt t="13189" x="3676650" y="1804988"/>
          <p14:tracePt t="13206" x="3686175" y="1795463"/>
          <p14:tracePt t="13222" x="3695700" y="1790700"/>
          <p14:tracePt t="13239" x="3705225" y="1776413"/>
          <p14:tracePt t="13256" x="3709988" y="1747838"/>
          <p14:tracePt t="13272" x="3714750" y="1714500"/>
          <p14:tracePt t="13289" x="3724275" y="1676400"/>
          <p14:tracePt t="13306" x="3724275" y="1628775"/>
          <p14:tracePt t="13322" x="3719513" y="1609725"/>
          <p14:tracePt t="13339" x="3709988" y="1585913"/>
          <p14:tracePt t="13356" x="3690938" y="1566863"/>
          <p14:tracePt t="13372" x="3667125" y="1543050"/>
          <p14:tracePt t="13389" x="3629025" y="1528763"/>
          <p14:tracePt t="13406" x="3586163" y="1509713"/>
          <p14:tracePt t="13423" x="3524250" y="1500188"/>
          <p14:tracePt t="13439" x="3481388" y="1490663"/>
          <p14:tracePt t="13456" x="3443288" y="1485900"/>
          <p14:tracePt t="13472" x="3400425" y="1485900"/>
          <p14:tracePt t="13489" x="3319463" y="1485900"/>
          <p14:tracePt t="13506" x="3257550" y="1485900"/>
          <p14:tracePt t="13522" x="3209925" y="1485900"/>
          <p14:tracePt t="13539" x="3138488" y="1495425"/>
          <p14:tracePt t="13556" x="3105150" y="1500188"/>
          <p14:tracePt t="13572" x="3081338" y="1509713"/>
          <p14:tracePt t="13589" x="3057525" y="1519238"/>
          <p14:tracePt t="13606" x="3033713" y="1538288"/>
          <p14:tracePt t="13623" x="3009900" y="1562100"/>
          <p14:tracePt t="13639" x="2986088" y="1590675"/>
          <p14:tracePt t="13656" x="2967038" y="1628775"/>
          <p14:tracePt t="13672" x="2947988" y="1676400"/>
          <p14:tracePt t="13689" x="2943225" y="1704975"/>
          <p14:tracePt t="13706" x="2938463" y="1728788"/>
          <p14:tracePt t="13722" x="2938463" y="1738313"/>
          <p14:tracePt t="13739" x="2938463" y="1762125"/>
          <p14:tracePt t="13756" x="2938463" y="1776413"/>
          <p14:tracePt t="13772" x="2947988" y="1800225"/>
          <p14:tracePt t="13789" x="2962275" y="1824038"/>
          <p14:tracePt t="13806" x="2981325" y="1833563"/>
          <p14:tracePt t="13822" x="3009900" y="1847850"/>
          <p14:tracePt t="13839" x="3052763" y="1862138"/>
          <p14:tracePt t="13856" x="3128963" y="1876425"/>
          <p14:tracePt t="13872" x="3190875" y="1881188"/>
          <p14:tracePt t="13889" x="3233738" y="1881188"/>
          <p14:tracePt t="13906" x="3276600" y="1881188"/>
          <p14:tracePt t="13922" x="3328988" y="1871663"/>
          <p14:tracePt t="13939" x="3367088" y="1871663"/>
          <p14:tracePt t="13956" x="3386138" y="1866900"/>
          <p14:tracePt t="13972" x="3429000" y="1862138"/>
          <p14:tracePt t="13989" x="3457575" y="1852613"/>
          <p14:tracePt t="14006" x="3476625" y="1843088"/>
          <p14:tracePt t="14022" x="3514725" y="1838325"/>
          <p14:tracePt t="14039" x="3548063" y="1828800"/>
          <p14:tracePt t="14056" x="3571875" y="1819275"/>
          <p14:tracePt t="14072" x="3586163" y="1814513"/>
          <p14:tracePt t="14090" x="3605213" y="1804988"/>
          <p14:tracePt t="14106" x="3619500" y="1795463"/>
          <p14:tracePt t="14122" x="3629025" y="1790700"/>
          <p14:tracePt t="14139" x="3633788" y="1785938"/>
          <p14:tracePt t="14156" x="3643313" y="1776413"/>
          <p14:tracePt t="14172" x="3648075" y="1771650"/>
          <p14:tracePt t="14189" x="3648075" y="1766888"/>
          <p14:tracePt t="14206" x="3648075" y="1757363"/>
          <p14:tracePt t="14222" x="3648075" y="1747838"/>
          <p14:tracePt t="14239" x="3648075" y="1738313"/>
          <p14:tracePt t="14256" x="3638550" y="1724025"/>
          <p14:tracePt t="14272" x="3624263" y="1700213"/>
          <p14:tracePt t="14289" x="3571875" y="1666875"/>
          <p14:tracePt t="14306" x="3529013" y="1638300"/>
          <p14:tracePt t="14322" x="3486150" y="1619250"/>
          <p14:tracePt t="14339" x="3433763" y="1595438"/>
          <p14:tracePt t="14356" x="3405188" y="1585913"/>
          <p14:tracePt t="14372" x="3376613" y="1576388"/>
          <p14:tracePt t="14389" x="3338513" y="1566863"/>
          <p14:tracePt t="14406" x="3276600" y="1552575"/>
          <p14:tracePt t="14422" x="3233738" y="1552575"/>
          <p14:tracePt t="14439" x="3195638" y="1552575"/>
          <p14:tracePt t="14456" x="3157538" y="1552575"/>
          <p14:tracePt t="14472" x="3124200" y="1566863"/>
          <p14:tracePt t="14489" x="3109913" y="1571625"/>
          <p14:tracePt t="14506" x="3090863" y="1585913"/>
          <p14:tracePt t="14523" x="3067050" y="1614488"/>
          <p14:tracePt t="14539" x="3052763" y="1652588"/>
          <p14:tracePt t="14556" x="3033713" y="1676400"/>
          <p14:tracePt t="14572" x="3028950" y="1695450"/>
          <p14:tracePt t="14589" x="3014663" y="1719263"/>
          <p14:tracePt t="14606" x="3009900" y="1733550"/>
          <p14:tracePt t="14622" x="3009900" y="1743075"/>
          <p14:tracePt t="14639" x="3009900" y="1757363"/>
          <p14:tracePt t="14656" x="3009900" y="1781175"/>
          <p14:tracePt t="14672" x="3019425" y="1795463"/>
          <p14:tracePt t="14689" x="3024188" y="1814513"/>
          <p14:tracePt t="14706" x="3033713" y="1838325"/>
          <p14:tracePt t="14722" x="3038475" y="1862138"/>
          <p14:tracePt t="14739" x="3048000" y="1876425"/>
          <p14:tracePt t="14756" x="3057525" y="1890713"/>
          <p14:tracePt t="14772" x="3086100" y="1914525"/>
          <p14:tracePt t="14789" x="3114675" y="1933575"/>
          <p14:tracePt t="14806" x="3152775" y="1943100"/>
          <p14:tracePt t="14822" x="3190875" y="1943100"/>
          <p14:tracePt t="14839" x="3233738" y="1943100"/>
          <p14:tracePt t="14855" x="3271838" y="1938338"/>
          <p14:tracePt t="14872" x="3309938" y="1924050"/>
          <p14:tracePt t="14889" x="3343275" y="1919288"/>
          <p14:tracePt t="14890" x="3371850" y="1914525"/>
          <p14:tracePt t="14905" x="3405188" y="1905000"/>
          <p14:tracePt t="14922" x="3443288" y="1900238"/>
          <p14:tracePt t="14939" x="3481388" y="1890713"/>
          <p14:tracePt t="14956" x="3524250" y="1876425"/>
          <p14:tracePt t="14972" x="3557588" y="1862138"/>
          <p14:tracePt t="14989" x="3576638" y="1857375"/>
          <p14:tracePt t="15005" x="3595688" y="1852613"/>
          <p14:tracePt t="15022" x="3614738" y="1843088"/>
          <p14:tracePt t="15039" x="3624263" y="1833563"/>
          <p14:tracePt t="15056" x="3629025" y="1824038"/>
          <p14:tracePt t="15072" x="3638550" y="1814513"/>
          <p14:tracePt t="15089" x="3648075" y="1795463"/>
          <p14:tracePt t="15105" x="3652838" y="1776413"/>
          <p14:tracePt t="15122" x="3662363" y="1762125"/>
          <p14:tracePt t="15139" x="3671888" y="1743075"/>
          <p14:tracePt t="15155" x="3671888" y="1724025"/>
          <p14:tracePt t="15172" x="3671888" y="1700213"/>
          <p14:tracePt t="15189" x="3671888" y="1681163"/>
          <p14:tracePt t="15206" x="3671888" y="1638300"/>
          <p14:tracePt t="15222" x="3667125" y="1604963"/>
          <p14:tracePt t="15239" x="3652838" y="1581150"/>
          <p14:tracePt t="15256" x="3648075" y="1571625"/>
          <p14:tracePt t="15272" x="3638550" y="1552575"/>
          <p14:tracePt t="15289" x="3633788" y="1547813"/>
          <p14:tracePt t="15306" x="3624263" y="1543050"/>
          <p14:tracePt t="15322" x="3614738" y="1533525"/>
          <p14:tracePt t="15339" x="3609975" y="1524000"/>
          <p14:tracePt t="15356" x="3605213" y="1519238"/>
          <p14:tracePt t="15372" x="3595688" y="1514475"/>
          <p14:tracePt t="15389" x="3576638" y="1509713"/>
          <p14:tracePt t="15406" x="3567113" y="1509713"/>
          <p14:tracePt t="15422" x="3548063" y="1509713"/>
          <p14:tracePt t="15439" x="3524250" y="1509713"/>
          <p14:tracePt t="15456" x="3495675" y="1509713"/>
          <p14:tracePt t="15472" x="3471863" y="1509713"/>
          <p14:tracePt t="15489" x="3452813" y="1509713"/>
          <p14:tracePt t="15506" x="3433763" y="1509713"/>
          <p14:tracePt t="15522" x="3414713" y="1519238"/>
          <p14:tracePt t="15539" x="3400425" y="1519238"/>
          <p14:tracePt t="15556" x="3390900" y="1519238"/>
          <p14:tracePt t="15572" x="3371850" y="1519238"/>
          <p14:tracePt t="15589" x="3362325" y="1519238"/>
          <p14:tracePt t="15606" x="3357563" y="1519238"/>
          <p14:tracePt t="15622" x="3343275" y="1524000"/>
          <p14:tracePt t="15639" x="3324225" y="1528763"/>
          <p14:tracePt t="15655" x="3305175" y="1538288"/>
          <p14:tracePt t="15672" x="3276600" y="1547813"/>
          <p14:tracePt t="15689" x="3228975" y="1571625"/>
          <p14:tracePt t="15705" x="3190875" y="1590675"/>
          <p14:tracePt t="15722" x="3162300" y="1600200"/>
          <p14:tracePt t="15739" x="3138488" y="1619250"/>
          <p14:tracePt t="15756" x="3105150" y="1643063"/>
          <p14:tracePt t="15772" x="3081338" y="1657350"/>
          <p14:tracePt t="15789" x="3067050" y="1666875"/>
          <p14:tracePt t="15806" x="3048000" y="1685925"/>
          <p14:tracePt t="15822" x="3024188" y="1700213"/>
          <p14:tracePt t="15839" x="3014663" y="1709738"/>
          <p14:tracePt t="15856" x="3009900" y="1714500"/>
          <p14:tracePt t="15872" x="3005138" y="1714500"/>
          <p14:tracePt t="15889" x="3005138" y="1724025"/>
          <p14:tracePt t="15905" x="3005138" y="1728788"/>
          <p14:tracePt t="15922" x="3005138" y="1733550"/>
          <p14:tracePt t="15939" x="3009900" y="1743075"/>
          <p14:tracePt t="15956" x="3019425" y="1747838"/>
          <p14:tracePt t="15972" x="3048000" y="1752600"/>
          <p14:tracePt t="15989" x="3081338" y="1762125"/>
          <p14:tracePt t="16006" x="3143250" y="1766888"/>
          <p14:tracePt t="16022" x="3171825" y="1766888"/>
          <p14:tracePt t="16039" x="3195638" y="1766888"/>
          <p14:tracePt t="16056" x="3214688" y="1766888"/>
          <p14:tracePt t="16072" x="3243263" y="1766888"/>
          <p14:tracePt t="16089" x="3257550" y="1771650"/>
          <p14:tracePt t="16106" x="3276600" y="1771650"/>
          <p14:tracePt t="16122" x="3295650" y="1771650"/>
          <p14:tracePt t="16139" x="3309938" y="1771650"/>
          <p14:tracePt t="16155" x="3333750" y="1771650"/>
          <p14:tracePt t="16172" x="3352800" y="1771650"/>
          <p14:tracePt t="16189" x="3395663" y="1757363"/>
          <p14:tracePt t="16206" x="3424238" y="1752600"/>
          <p14:tracePt t="16222" x="3452813" y="1733550"/>
          <p14:tracePt t="16239" x="3476625" y="1724025"/>
          <p14:tracePt t="16256" x="3509963" y="1704975"/>
          <p14:tracePt t="16272" x="3529013" y="1690688"/>
          <p14:tracePt t="16289" x="3543300" y="1685925"/>
          <p14:tracePt t="16305" x="3552825" y="1676400"/>
          <p14:tracePt t="16322" x="3562350" y="1657350"/>
          <p14:tracePt t="16339" x="3562350" y="1647825"/>
          <p14:tracePt t="16355" x="3562350" y="1624013"/>
          <p14:tracePt t="16372" x="3557588" y="1600200"/>
          <p14:tracePt t="16389" x="3543300" y="1581150"/>
          <p14:tracePt t="16406" x="3529013" y="1557338"/>
          <p14:tracePt t="16422" x="3495675" y="1533525"/>
          <p14:tracePt t="16439" x="3433763" y="1509713"/>
          <p14:tracePt t="16456" x="3400425" y="1504950"/>
          <p14:tracePt t="16472" x="3367088" y="1500188"/>
          <p14:tracePt t="16489" x="3338513" y="1500188"/>
          <p14:tracePt t="16505" x="3309938" y="1500188"/>
          <p14:tracePt t="16522" x="3286125" y="1500188"/>
          <p14:tracePt t="16539" x="3267075" y="1500188"/>
          <p14:tracePt t="16556" x="3248025" y="1504950"/>
          <p14:tracePt t="16572" x="3238500" y="1514475"/>
          <p14:tracePt t="16589" x="3224213" y="1519238"/>
          <p14:tracePt t="16606" x="3205163" y="1528763"/>
          <p14:tracePt t="16622" x="3190875" y="1552575"/>
          <p14:tracePt t="16639" x="3181350" y="1571625"/>
          <p14:tracePt t="16655" x="3176588" y="1585913"/>
          <p14:tracePt t="16672" x="3167063" y="1604963"/>
          <p14:tracePt t="16689" x="3157538" y="1633538"/>
          <p14:tracePt t="16705" x="3157538" y="1647825"/>
          <p14:tracePt t="16722" x="3157538" y="1657350"/>
          <p14:tracePt t="16739" x="3157538" y="1676400"/>
          <p14:tracePt t="16755" x="3157538" y="1681163"/>
          <p14:tracePt t="16772" x="3157538" y="1685925"/>
          <p14:tracePt t="16789" x="3157538" y="1690688"/>
          <p14:tracePt t="16893" x="3157538" y="1695450"/>
          <p14:tracePt t="16900" x="3157538" y="1700213"/>
          <p14:tracePt t="16915" x="3157538" y="1704975"/>
          <p14:tracePt t="16923" x="3157538" y="1709738"/>
          <p14:tracePt t="16939" x="3157538" y="1714500"/>
          <p14:tracePt t="16955" x="3157538" y="1719263"/>
          <p14:tracePt t="16972" x="3157538" y="1728788"/>
          <p14:tracePt t="16989" x="3157538" y="1733550"/>
          <p14:tracePt t="17078" x="3157538" y="1738313"/>
          <p14:tracePt t="18354" x="3152775" y="1747838"/>
          <p14:tracePt t="18362" x="3148013" y="1766888"/>
          <p14:tracePt t="18372" x="3133725" y="1785938"/>
          <p14:tracePt t="18389" x="3124200" y="1828800"/>
          <p14:tracePt t="18391" x="3109913" y="1847850"/>
          <p14:tracePt t="18408" x="3100388" y="1876425"/>
          <p14:tracePt t="18422" x="3095625" y="1895475"/>
          <p14:tracePt t="18455" x="3081338" y="1914525"/>
          <p14:tracePt t="18489" x="3081338" y="1928813"/>
          <p14:tracePt t="18531" x="3081338" y="1933575"/>
          <p14:tracePt t="18545" x="3081338" y="1938338"/>
          <p14:tracePt t="18555" x="3076575" y="1938338"/>
          <p14:tracePt t="18572" x="3071813" y="1947863"/>
          <p14:tracePt t="18589" x="3048000" y="1962150"/>
          <p14:tracePt t="18605" x="3038475" y="1976438"/>
          <p14:tracePt t="18622" x="3024188" y="1985963"/>
          <p14:tracePt t="18639" x="3014663" y="1990725"/>
          <p14:tracePt t="18655" x="3005138" y="1995488"/>
          <p14:tracePt t="18672" x="3000375" y="2000250"/>
          <p14:tracePt t="18706" x="2995613" y="2000250"/>
          <p14:tracePt t="18802" x="2995613" y="2005013"/>
          <p14:tracePt t="18824" x="2990850" y="2005013"/>
          <p14:tracePt t="18830" x="2990850" y="2009775"/>
          <p14:tracePt t="18838" x="2986088" y="2014538"/>
          <p14:tracePt t="18855" x="2981325" y="2043113"/>
          <p14:tracePt t="18872" x="2981325" y="2081213"/>
          <p14:tracePt t="18889" x="2981325" y="2124075"/>
          <p14:tracePt t="18890" x="2981325" y="2147888"/>
          <p14:tracePt t="18906" x="2981325" y="2185988"/>
          <p14:tracePt t="18922" x="2981325" y="2205038"/>
          <p14:tracePt t="18939" x="2981325" y="2214563"/>
          <p14:tracePt t="18955" x="2981325" y="2233613"/>
          <p14:tracePt t="18972" x="2981325" y="2247900"/>
          <p14:tracePt t="18988" x="2986088" y="2262188"/>
          <p14:tracePt t="19005" x="2990850" y="2271713"/>
          <p14:tracePt t="19022" x="3000375" y="2300288"/>
          <p14:tracePt t="19039" x="3005138" y="2314575"/>
          <p14:tracePt t="19055" x="3005138" y="2333625"/>
          <p14:tracePt t="19072" x="3009900" y="2371725"/>
          <p14:tracePt t="19089" x="3024188" y="2424113"/>
          <p14:tracePt t="19105" x="3028950" y="2476500"/>
          <p14:tracePt t="19122" x="3038475" y="2519363"/>
          <p14:tracePt t="19139" x="3038475" y="2557463"/>
          <p14:tracePt t="19155" x="3038475" y="2581275"/>
          <p14:tracePt t="19172" x="3038475" y="2600325"/>
          <p14:tracePt t="19189" x="3038475" y="2624138"/>
          <p14:tracePt t="19205" x="3038475" y="2662238"/>
          <p14:tracePt t="19222" x="3038475" y="2709863"/>
          <p14:tracePt t="19239" x="3038475" y="2781300"/>
          <p14:tracePt t="19256" x="3033713" y="2905125"/>
          <p14:tracePt t="19272" x="3024188" y="2976563"/>
          <p14:tracePt t="19288" x="3009900" y="3067050"/>
          <p14:tracePt t="19305" x="2986088" y="3162300"/>
          <p14:tracePt t="19322" x="2957513" y="3267075"/>
          <p14:tracePt t="19339" x="2943225" y="3295650"/>
          <p14:tracePt t="19355" x="2933700" y="3305175"/>
          <p14:tracePt t="19601" x="2933700" y="3348038"/>
          <p14:tracePt t="19609" x="2938463" y="3438525"/>
          <p14:tracePt t="19622" x="2947988" y="3519488"/>
          <p14:tracePt t="19639" x="2962275" y="3690938"/>
          <p14:tracePt t="19656" x="2981325" y="3857625"/>
          <p14:tracePt t="19672" x="3000375" y="4048125"/>
          <p14:tracePt t="19705" x="3000375" y="4391025"/>
          <p14:tracePt t="19739" x="3000375" y="4648200"/>
          <p14:tracePt t="19755" x="3000375" y="4762500"/>
          <p14:tracePt t="19772" x="3000375" y="4905375"/>
          <p14:tracePt t="19789" x="2995613" y="5033963"/>
          <p14:tracePt t="19805" x="2995613" y="5133975"/>
          <p14:tracePt t="19822" x="2981325" y="5305425"/>
          <p14:tracePt t="19838" x="2957513" y="5429250"/>
          <p14:tracePt t="19855" x="2938463" y="5514975"/>
          <p14:tracePt t="19872" x="2928938" y="5567363"/>
          <p14:tracePt t="19889" x="2919413" y="5576888"/>
          <p14:tracePt t="19905" x="2919413" y="5586413"/>
          <p14:tracePt t="19922" x="2914650" y="5581650"/>
          <p14:tracePt t="19939" x="2843213" y="5286375"/>
          <p14:tracePt t="19955" x="2752725" y="4562475"/>
          <p14:tracePt t="19972" x="2676525" y="3848100"/>
          <p14:tracePt t="19989" x="2624138" y="3328988"/>
          <p14:tracePt t="20006" x="2571750" y="2895600"/>
          <p14:tracePt t="20022" x="2543175" y="2686050"/>
          <p14:tracePt t="20039" x="2524125" y="2538413"/>
          <p14:tracePt t="20055" x="2519363" y="2476500"/>
          <p14:tracePt t="20072" x="2505075" y="2438400"/>
          <p14:tracePt t="20089" x="2505075" y="2424113"/>
          <p14:tracePt t="20105" x="2505075" y="2419350"/>
          <p14:tracePt t="20122" x="2505075" y="2409825"/>
          <p14:tracePt t="20139" x="2505075" y="2405063"/>
          <p14:tracePt t="20172" x="2505075" y="2395538"/>
          <p14:tracePt t="20189" x="2505075" y="2386013"/>
          <p14:tracePt t="20205" x="2505075" y="2376488"/>
          <p14:tracePt t="20222" x="2505075" y="2362200"/>
          <p14:tracePt t="20238" x="2505075" y="2343150"/>
          <p14:tracePt t="20255" x="2495550" y="2328863"/>
          <p14:tracePt t="20272" x="2481263" y="2314575"/>
          <p14:tracePt t="20289" x="2466975" y="2309813"/>
          <p14:tracePt t="20306" x="2438400" y="2300288"/>
          <p14:tracePt t="20322" x="2424113" y="2295525"/>
          <p14:tracePt t="20339" x="2414588" y="2286000"/>
          <p14:tracePt t="20355" x="2409825" y="2281238"/>
          <p14:tracePt t="20372" x="2400300" y="2276475"/>
          <p14:tracePt t="20439" x="2405063" y="2276475"/>
          <p14:tracePt t="20445" x="2419350" y="2276475"/>
          <p14:tracePt t="20455" x="2447925" y="2276475"/>
          <p14:tracePt t="20472" x="2557463" y="2257425"/>
          <p14:tracePt t="20489" x="2752725" y="2233613"/>
          <p14:tracePt t="20505" x="2833688" y="2224088"/>
          <p14:tracePt t="20522" x="2881313" y="2219325"/>
          <p14:tracePt t="20539" x="2933700" y="2219325"/>
          <p14:tracePt t="20555" x="2967038" y="2233613"/>
          <p14:tracePt t="20572" x="2976563" y="2238375"/>
          <p14:tracePt t="20589" x="2986088" y="2243138"/>
          <p14:tracePt t="20605" x="2986088" y="2252663"/>
          <p14:tracePt t="20622" x="2976563" y="2266950"/>
          <p14:tracePt t="20638" x="2957513" y="2281238"/>
          <p14:tracePt t="20655" x="2871788" y="2328863"/>
          <p14:tracePt t="20672" x="2700338" y="2428875"/>
          <p14:tracePt t="20688" x="2600325" y="2486025"/>
          <p14:tracePt t="20705" x="2543175" y="2533650"/>
          <p14:tracePt t="20722" x="2505075" y="2557463"/>
          <p14:tracePt t="20738" x="2481263" y="2571750"/>
          <p14:tracePt t="20755" x="2471738" y="2576513"/>
          <p14:tracePt t="20772" x="2466975" y="2581275"/>
          <p14:tracePt t="20788" x="2462213" y="2581275"/>
          <p14:tracePt t="20822" x="2476500" y="2581275"/>
          <p14:tracePt t="20838" x="2533650" y="2571750"/>
          <p14:tracePt t="20855" x="2671763" y="2547938"/>
          <p14:tracePt t="20872" x="2857500" y="2514600"/>
          <p14:tracePt t="20889" x="2981325" y="2505075"/>
          <p14:tracePt t="20905" x="3086100" y="2514600"/>
          <p14:tracePt t="20922" x="3176588" y="2543175"/>
          <p14:tracePt t="20938" x="3205163" y="2552700"/>
          <p14:tracePt t="20955" x="3214688" y="2557463"/>
          <p14:tracePt t="20972" x="3219450" y="2576513"/>
          <p14:tracePt t="20988" x="3219450" y="2600325"/>
          <p14:tracePt t="21005" x="3195638" y="2624138"/>
          <p14:tracePt t="21022" x="3138488" y="2667000"/>
          <p14:tracePt t="21039" x="3062288" y="2714625"/>
          <p14:tracePt t="21055" x="2909888" y="2824163"/>
          <p14:tracePt t="21072" x="2819400" y="2914650"/>
          <p14:tracePt t="21088" x="2733675" y="2995613"/>
          <p14:tracePt t="21105" x="2671763" y="3067050"/>
          <p14:tracePt t="21122" x="2647950" y="3090863"/>
          <p14:tracePt t="21138" x="2638425" y="3109913"/>
          <p14:tracePt t="21155" x="2638425" y="3114675"/>
          <p14:tracePt t="21172" x="2643188" y="3124200"/>
          <p14:tracePt t="21188" x="2686050" y="3133725"/>
          <p14:tracePt t="21205" x="2767013" y="3133725"/>
          <p14:tracePt t="21222" x="2857500" y="3133725"/>
          <p14:tracePt t="21238" x="3028950" y="3124200"/>
          <p14:tracePt t="21255" x="3109913" y="3124200"/>
          <p14:tracePt t="21272" x="3162300" y="3133725"/>
          <p14:tracePt t="21289" x="3195638" y="3143250"/>
          <p14:tracePt t="21305" x="3205163" y="3148013"/>
          <p14:tracePt t="21322" x="3214688" y="3167063"/>
          <p14:tracePt t="21338" x="3205163" y="3248025"/>
          <p14:tracePt t="21355" x="3100388" y="3443288"/>
          <p14:tracePt t="21372" x="3019425" y="3524250"/>
          <p14:tracePt t="21388" x="2933700" y="3605213"/>
          <p14:tracePt t="21407" x="2771775" y="3724275"/>
          <p14:tracePt t="21425" x="2705100" y="3786188"/>
          <p14:tracePt t="21438" x="2643188" y="3838575"/>
          <p14:tracePt t="21455" x="2609850" y="3881438"/>
          <p14:tracePt t="21472" x="2586038" y="3910013"/>
          <p14:tracePt t="21488" x="2571750" y="3938588"/>
          <p14:tracePt t="21505" x="2571750" y="3948113"/>
          <p14:tracePt t="21522" x="2571750" y="3957638"/>
          <p14:tracePt t="21539" x="2619375" y="3967163"/>
          <p14:tracePt t="21555" x="2700338" y="3981450"/>
          <p14:tracePt t="21572" x="2781300" y="3981450"/>
          <p14:tracePt t="21588" x="2862263" y="3981450"/>
          <p14:tracePt t="21605" x="2957513" y="3995738"/>
          <p14:tracePt t="21622" x="2995613" y="4010025"/>
          <p14:tracePt t="21638" x="3014663" y="4019550"/>
          <p14:tracePt t="21655" x="3028950" y="4043363"/>
          <p14:tracePt t="21672" x="3024188" y="4162425"/>
          <p14:tracePt t="21688" x="2981325" y="4276725"/>
          <p14:tracePt t="21705" x="2924175" y="4376738"/>
          <p14:tracePt t="21722" x="2814638" y="4548188"/>
          <p14:tracePt t="21738" x="2733675" y="4672013"/>
          <p14:tracePt t="21755" x="2667000" y="4772025"/>
          <p14:tracePt t="21772" x="2624138" y="4829175"/>
          <p14:tracePt t="21789" x="2600325" y="4862513"/>
          <p14:tracePt t="21805" x="2595563" y="4881563"/>
          <p14:tracePt t="21822" x="2595563" y="4886325"/>
          <p14:tracePt t="21838" x="2624138" y="4895850"/>
          <p14:tracePt t="21855" x="2700338" y="4895850"/>
          <p14:tracePt t="21872" x="2771775" y="4895850"/>
          <p14:tracePt t="21888" x="2828925" y="4895850"/>
          <p14:tracePt t="21905" x="2881313" y="4895850"/>
          <p14:tracePt t="21922" x="2900363" y="4900613"/>
          <p14:tracePt t="21938" x="2905125" y="4910138"/>
          <p14:tracePt t="21955" x="2905125" y="4938713"/>
          <p14:tracePt t="21972" x="2876550" y="5038725"/>
          <p14:tracePt t="21988" x="2838450" y="5114925"/>
          <p14:tracePt t="22005" x="2809875" y="5181600"/>
          <p14:tracePt t="22022" x="2790825" y="5210175"/>
          <p14:tracePt t="22038" x="2781300" y="5238750"/>
          <p14:tracePt t="22055" x="2776538" y="5243513"/>
          <p14:tracePt t="22072" x="2776538" y="5253038"/>
          <p14:tracePt t="22089" x="2776538" y="5262563"/>
          <p14:tracePt t="22105" x="2776538" y="5267325"/>
          <p14:tracePt t="22122" x="2776538" y="5272088"/>
          <p14:tracePt t="22138" x="2781300" y="5281613"/>
          <p14:tracePt t="22155" x="2786063" y="5281613"/>
          <p14:tracePt t="28535" x="2805113" y="5214938"/>
          <p14:tracePt t="28544" x="2833688" y="5114925"/>
          <p14:tracePt t="28555" x="2962275" y="4648200"/>
          <p14:tracePt t="28572" x="3052763" y="4329113"/>
          <p14:tracePt t="28588" x="3162300" y="3881438"/>
          <p14:tracePt t="28605" x="3205163" y="3700463"/>
          <p14:tracePt t="28622" x="3305175" y="3395663"/>
          <p14:tracePt t="28654" x="3409950" y="3167063"/>
          <p14:tracePt t="28688" x="3509963" y="2952750"/>
          <p14:tracePt t="28705" x="3548063" y="2867025"/>
          <p14:tracePt t="28721" x="3586163" y="2790825"/>
          <p14:tracePt t="28738" x="3614738" y="2733675"/>
          <p14:tracePt t="28755" x="3652838" y="2676525"/>
          <p14:tracePt t="28771" x="3676650" y="2638425"/>
          <p14:tracePt t="28788" x="3705225" y="2590800"/>
          <p14:tracePt t="28805" x="3748088" y="2528888"/>
          <p14:tracePt t="28821" x="3790950" y="2471738"/>
          <p14:tracePt t="28838" x="3838575" y="2400300"/>
          <p14:tracePt t="28854" x="3867150" y="2362200"/>
          <p14:tracePt t="28871" x="3914775" y="2314575"/>
          <p14:tracePt t="28888" x="3938588" y="2281238"/>
          <p14:tracePt t="28905" x="3962400" y="2252663"/>
          <p14:tracePt t="28921" x="3986213" y="2224088"/>
          <p14:tracePt t="28938" x="4029075" y="2138363"/>
          <p14:tracePt t="28954" x="4062413" y="2076450"/>
          <p14:tracePt t="28971" x="4081463" y="2038350"/>
          <p14:tracePt t="28988" x="4100513" y="1990725"/>
          <p14:tracePt t="29004" x="4105275" y="1966913"/>
          <p14:tracePt t="29021" x="4114800" y="1957388"/>
          <p14:tracePt t="29038" x="4114800" y="1947863"/>
          <p14:tracePt t="29289" x="4114800" y="1943100"/>
          <p14:tracePt t="29296" x="4114800" y="1938338"/>
          <p14:tracePt t="29304" x="4114800" y="1928813"/>
          <p14:tracePt t="29321" x="4110038" y="1919288"/>
          <p14:tracePt t="29338" x="4100513" y="1914525"/>
          <p14:tracePt t="29355" x="4081463" y="1900238"/>
          <p14:tracePt t="29371" x="4043363" y="1885950"/>
          <p14:tracePt t="29388" x="3995738" y="1881188"/>
          <p14:tracePt t="29405" x="3943350" y="1876425"/>
          <p14:tracePt t="29421" x="3881438" y="1876425"/>
          <p14:tracePt t="29438" x="3852863" y="1881188"/>
          <p14:tracePt t="29454" x="3829050" y="1900238"/>
          <p14:tracePt t="29471" x="3814763" y="1914525"/>
          <p14:tracePt t="29488" x="3795713" y="1933575"/>
          <p14:tracePt t="29505" x="3786188" y="1943100"/>
          <p14:tracePt t="29521" x="3781425" y="1943100"/>
          <p14:tracePt t="29538" x="3776663" y="1952625"/>
          <p14:tracePt t="29554" x="3767138" y="1952625"/>
          <p14:tracePt t="29589" x="3762375" y="1952625"/>
          <p14:tracePt t="29605" x="3752850" y="1947863"/>
          <p14:tracePt t="29621" x="3748088" y="1933575"/>
          <p14:tracePt t="29638" x="3738563" y="1928813"/>
          <p14:tracePt t="29654" x="3733800" y="1919288"/>
          <p14:tracePt t="29671" x="3714750" y="1909763"/>
          <p14:tracePt t="29688" x="3695700" y="1890713"/>
          <p14:tracePt t="29705" x="3638550" y="1871663"/>
          <p14:tracePt t="29721" x="3590925" y="1857375"/>
          <p14:tracePt t="29738" x="3490913" y="1828800"/>
          <p14:tracePt t="29754" x="3438525" y="1809750"/>
          <p14:tracePt t="29771" x="3390900" y="1804988"/>
          <p14:tracePt t="29788" x="3352800" y="1790700"/>
          <p14:tracePt t="29804" x="3328988" y="1781175"/>
          <p14:tracePt t="29821" x="3314700" y="1771650"/>
          <p14:tracePt t="29838" x="3300413" y="1762125"/>
          <p14:tracePt t="29854" x="3276600" y="1743075"/>
          <p14:tracePt t="29871" x="3267075" y="1728788"/>
          <p14:tracePt t="29888" x="3248025" y="1719263"/>
          <p14:tracePt t="29904" x="3224213" y="1700213"/>
          <p14:tracePt t="29921" x="3186113" y="1676400"/>
          <p14:tracePt t="29938" x="3167063" y="1662113"/>
          <p14:tracePt t="29954" x="3148013" y="1643063"/>
          <p14:tracePt t="29971" x="3133725" y="1633538"/>
          <p14:tracePt t="29988" x="3114675" y="1614488"/>
          <p14:tracePt t="30005" x="3105150" y="1595438"/>
          <p14:tracePt t="30021" x="3081338" y="1590675"/>
          <p14:tracePt t="30038" x="3048000" y="1581150"/>
          <p14:tracePt t="30054" x="3024188" y="1571625"/>
          <p14:tracePt t="30071" x="3005138" y="1562100"/>
          <p14:tracePt t="30088" x="2990850" y="1557338"/>
          <p14:tracePt t="30105" x="2967038" y="1547813"/>
          <p14:tracePt t="30121" x="2952750" y="1538288"/>
          <p14:tracePt t="30138" x="2938463" y="1538288"/>
          <p14:tracePt t="30154" x="2928938" y="1538288"/>
          <p14:tracePt t="30171" x="2909888" y="1538288"/>
          <p14:tracePt t="30188" x="2905125" y="1538288"/>
          <p14:tracePt t="30204" x="2900363" y="1538288"/>
          <p14:tracePt t="30221" x="2890838" y="1538288"/>
          <p14:tracePt t="30254" x="2881313" y="1538288"/>
          <p14:tracePt t="30271" x="2876550" y="1538288"/>
          <p14:tracePt t="30288" x="2862263" y="1538288"/>
          <p14:tracePt t="30304" x="2847975" y="1538288"/>
          <p14:tracePt t="30321" x="2838450" y="1538288"/>
          <p14:tracePt t="30338" x="2833688" y="1538288"/>
          <p14:tracePt t="30354" x="2824163" y="1538288"/>
          <p14:tracePt t="30371" x="2814638" y="1538288"/>
          <p14:tracePt t="30449" x="2819400" y="1538288"/>
          <p14:tracePt t="30457" x="2824163" y="1543050"/>
          <p14:tracePt t="30471" x="2838450" y="1547813"/>
          <p14:tracePt t="30488" x="2867025" y="1552575"/>
          <p14:tracePt t="30504" x="2895600" y="1566863"/>
          <p14:tracePt t="30521" x="2938463" y="1571625"/>
          <p14:tracePt t="30538" x="3009900" y="1571625"/>
          <p14:tracePt t="30554" x="3052763" y="1571625"/>
          <p14:tracePt t="30571" x="3086100" y="1571625"/>
          <p14:tracePt t="30588" x="3124200" y="1571625"/>
          <p14:tracePt t="30604" x="3176588" y="1571625"/>
          <p14:tracePt t="30621" x="3205163" y="1571625"/>
          <p14:tracePt t="30638" x="3238500" y="1571625"/>
          <p14:tracePt t="30654" x="3271838" y="1571625"/>
          <p14:tracePt t="30671" x="3295650" y="1571625"/>
          <p14:tracePt t="30688" x="3314700" y="1571625"/>
          <p14:tracePt t="30704" x="3338513" y="1571625"/>
          <p14:tracePt t="30721" x="3357563" y="1562100"/>
          <p14:tracePt t="30738" x="3376613" y="1557338"/>
          <p14:tracePt t="30754" x="3400425" y="1547813"/>
          <p14:tracePt t="30771" x="3414713" y="1538288"/>
          <p14:tracePt t="30788" x="3443288" y="1528763"/>
          <p14:tracePt t="30804" x="3452813" y="1519238"/>
          <p14:tracePt t="30821" x="3462338" y="1514475"/>
          <p14:tracePt t="30838" x="3471863" y="1509713"/>
          <p14:tracePt t="30875" x="3476625" y="1504950"/>
          <p14:tracePt t="30888" x="3481388" y="1500188"/>
          <p14:tracePt t="30904" x="3514725" y="1490663"/>
          <p14:tracePt t="30921" x="3548063" y="1490663"/>
          <p14:tracePt t="30938" x="3586163" y="1476375"/>
          <p14:tracePt t="30954" x="3629025" y="1471613"/>
          <p14:tracePt t="30971" x="3690938" y="1457325"/>
          <p14:tracePt t="30988" x="3719513" y="1457325"/>
          <p14:tracePt t="31004" x="3752850" y="1457325"/>
          <p14:tracePt t="31021" x="3786188" y="1457325"/>
          <p14:tracePt t="31038" x="3819525" y="1452563"/>
          <p14:tracePt t="31054" x="3848100" y="1452563"/>
          <p14:tracePt t="31071" x="3890963" y="1452563"/>
          <p14:tracePt t="31088" x="3952875" y="1452563"/>
          <p14:tracePt t="31104" x="3990975" y="1452563"/>
          <p14:tracePt t="31121" x="4033838" y="1452563"/>
          <p14:tracePt t="31138" x="4062413" y="1462088"/>
          <p14:tracePt t="31154" x="4090988" y="1462088"/>
          <p14:tracePt t="31171" x="4114800" y="1462088"/>
          <p14:tracePt t="31188" x="4133850" y="1462088"/>
          <p14:tracePt t="31205" x="4157663" y="1462088"/>
          <p14:tracePt t="31221" x="4171950" y="1462088"/>
          <p14:tracePt t="31238" x="4186238" y="1462088"/>
          <p14:tracePt t="31254" x="4210050" y="1462088"/>
          <p14:tracePt t="31271" x="4238625" y="1462088"/>
          <p14:tracePt t="31288" x="4262438" y="1452563"/>
          <p14:tracePt t="31304" x="4286250" y="1447800"/>
          <p14:tracePt t="31321" x="4305300" y="1443038"/>
          <p14:tracePt t="31338" x="4329113" y="1433513"/>
          <p14:tracePt t="31354" x="4338638" y="1433513"/>
          <p14:tracePt t="31371" x="4352925" y="1433513"/>
          <p14:tracePt t="31388" x="4362450" y="1433513"/>
          <p14:tracePt t="31404" x="4367213" y="1433513"/>
          <p14:tracePt t="31421" x="4371975" y="1433513"/>
          <p14:tracePt t="31470" x="4367213" y="1438275"/>
          <p14:tracePt t="31478" x="4352925" y="1443038"/>
          <p14:tracePt t="31488" x="4338638" y="1447800"/>
          <p14:tracePt t="31504" x="4281488" y="1476375"/>
          <p14:tracePt t="31521" x="4181475" y="1504950"/>
          <p14:tracePt t="31538" x="4124325" y="1509713"/>
          <p14:tracePt t="31554" x="4071938" y="1519238"/>
          <p14:tracePt t="31571" x="4010025" y="1519238"/>
          <p14:tracePt t="31588" x="3924300" y="1504950"/>
          <p14:tracePt t="31604" x="3876675" y="1476375"/>
          <p14:tracePt t="31621" x="3838575" y="1443038"/>
          <p14:tracePt t="31638" x="3786188" y="1343025"/>
          <p14:tracePt t="31654" x="3767138" y="1290638"/>
          <p14:tracePt t="31671" x="3762375" y="1243013"/>
          <p14:tracePt t="31688" x="3762375" y="1209675"/>
          <p14:tracePt t="31704" x="3776663" y="1152525"/>
          <p14:tracePt t="31721" x="3800475" y="1114425"/>
          <p14:tracePt t="31738" x="3843338" y="1076325"/>
          <p14:tracePt t="31754" x="3886200" y="1042988"/>
          <p14:tracePt t="31771" x="3967163" y="1019175"/>
          <p14:tracePt t="31788" x="4014788" y="1019175"/>
          <p14:tracePt t="31804" x="4062413" y="1033463"/>
          <p14:tracePt t="31821" x="4105275" y="1042988"/>
          <p14:tracePt t="31837" x="4167188" y="1066800"/>
          <p14:tracePt t="31854" x="4195763" y="1095375"/>
          <p14:tracePt t="31871" x="4229100" y="1119188"/>
          <p14:tracePt t="31888" x="4262438" y="1166813"/>
          <p14:tracePt t="31904" x="4291013" y="1204913"/>
          <p14:tracePt t="31921" x="4310063" y="1243013"/>
          <p14:tracePt t="31938" x="4319588" y="1281113"/>
          <p14:tracePt t="31954" x="4333875" y="1328738"/>
          <p14:tracePt t="31971" x="4333875" y="1347788"/>
          <p14:tracePt t="31988" x="4333875" y="1357313"/>
          <p14:tracePt t="32004" x="4333875" y="1371600"/>
          <p14:tracePt t="32021" x="4329113" y="1390650"/>
          <p14:tracePt t="32038" x="4324350" y="1400175"/>
          <p14:tracePt t="32054" x="4319588" y="1419225"/>
          <p14:tracePt t="32071" x="4310063" y="1428750"/>
          <p14:tracePt t="32088" x="4310063" y="1433513"/>
          <p14:tracePt t="32104" x="4310063" y="1438275"/>
          <p14:tracePt t="32121" x="4310063" y="1443038"/>
          <p14:tracePt t="32138" x="4310063" y="1447800"/>
          <p14:tracePt t="32219" x="4305300" y="1447800"/>
          <p14:tracePt t="32226" x="4300538" y="1452563"/>
          <p14:tracePt t="32237" x="4286250" y="1457325"/>
          <p14:tracePt t="32254" x="4224338" y="1476375"/>
          <p14:tracePt t="32271" x="4152900" y="1495425"/>
          <p14:tracePt t="32287" x="4057650" y="1514475"/>
          <p14:tracePt t="32304" x="3943350" y="1528763"/>
          <p14:tracePt t="32321" x="3829050" y="1543050"/>
          <p14:tracePt t="32337" x="3776663" y="1543050"/>
          <p14:tracePt t="32354" x="3733800" y="1543050"/>
          <p14:tracePt t="32371" x="3705225" y="1543050"/>
          <p14:tracePt t="32388" x="3657600" y="1538288"/>
          <p14:tracePt t="32404" x="3629025" y="1528763"/>
          <p14:tracePt t="32421" x="3595688" y="1524000"/>
          <p14:tracePt t="32438" x="3552825" y="1509713"/>
          <p14:tracePt t="32454" x="3514725" y="1504950"/>
          <p14:tracePt t="32471" x="3471863" y="1500188"/>
          <p14:tracePt t="32488" x="3433763" y="1500188"/>
          <p14:tracePt t="32504" x="3395663" y="1500188"/>
          <p14:tracePt t="32521" x="3376613" y="1500188"/>
          <p14:tracePt t="32538" x="3357563" y="1500188"/>
          <p14:tracePt t="32554" x="3343275" y="1500188"/>
          <p14:tracePt t="32571" x="3324225" y="1500188"/>
          <p14:tracePt t="32588" x="3314700" y="1500188"/>
          <p14:tracePt t="32604" x="3295650" y="1500188"/>
          <p14:tracePt t="32621" x="3271838" y="1504950"/>
          <p14:tracePt t="32637" x="3243263" y="1519238"/>
          <p14:tracePt t="32654" x="3228975" y="1528763"/>
          <p14:tracePt t="32671" x="3219450" y="1533525"/>
          <p14:tracePt t="32688" x="3200400" y="1543050"/>
          <p14:tracePt t="32704" x="3195638" y="1547813"/>
          <p14:tracePt t="32721" x="3190875" y="1547813"/>
          <p14:tracePt t="32738" x="3181350" y="1547813"/>
          <p14:tracePt t="32771" x="3176588" y="1547813"/>
          <p14:tracePt t="33326" x="3176588" y="1557338"/>
          <p14:tracePt t="33334" x="3171825" y="1566863"/>
          <p14:tracePt t="33342" x="3167063" y="1581150"/>
          <p14:tracePt t="33354" x="3167063" y="1590675"/>
          <p14:tracePt t="33371" x="3152775" y="1614488"/>
          <p14:tracePt t="33388" x="3143250" y="1624013"/>
          <p14:tracePt t="33421" x="3143250" y="1633538"/>
          <p14:tracePt t="33454" x="3143250" y="1638300"/>
          <p14:tracePt t="34223" x="3143250" y="1643063"/>
          <p14:tracePt t="34229" x="3143250" y="1647825"/>
          <p14:tracePt t="34238" x="3143250" y="1657350"/>
          <p14:tracePt t="34254" x="3152775" y="1704975"/>
          <p14:tracePt t="34271" x="3181350" y="1881188"/>
          <p14:tracePt t="34288" x="3214688" y="2176463"/>
          <p14:tracePt t="34321" x="3257550" y="2728913"/>
          <p14:tracePt t="34354" x="3257550" y="3119438"/>
          <p14:tracePt t="34371" x="3243263" y="3190875"/>
          <p14:tracePt t="34387" x="3233738" y="3252788"/>
          <p14:tracePt t="34404" x="3228975" y="3309938"/>
          <p14:tracePt t="34421" x="3228975" y="3481388"/>
          <p14:tracePt t="34437" x="3219450" y="3562350"/>
          <p14:tracePt t="34454" x="3214688" y="3619500"/>
          <p14:tracePt t="34471" x="3209925" y="3662363"/>
          <p14:tracePt t="34487" x="3195638" y="3709988"/>
          <p14:tracePt t="34504" x="3190875" y="3738563"/>
          <p14:tracePt t="34521" x="3176588" y="3786188"/>
          <p14:tracePt t="34538" x="3152775" y="3871913"/>
          <p14:tracePt t="34554" x="3128963" y="3933825"/>
          <p14:tracePt t="34571" x="3119438" y="3981450"/>
          <p14:tracePt t="34587" x="3105150" y="4000500"/>
          <p14:tracePt t="34604" x="3086100" y="4024313"/>
          <p14:tracePt t="34621" x="3067050" y="4043363"/>
          <p14:tracePt t="34637" x="3048000" y="4048125"/>
          <p14:tracePt t="34654" x="3024188" y="4057650"/>
          <p14:tracePt t="34671" x="2981325" y="4071938"/>
          <p14:tracePt t="34687" x="2952750" y="4076700"/>
          <p14:tracePt t="34704" x="2924175" y="4081463"/>
          <p14:tracePt t="34721" x="2871788" y="4081463"/>
          <p14:tracePt t="34737" x="2833688" y="4081463"/>
          <p14:tracePt t="34754" x="2805113" y="4081463"/>
          <p14:tracePt t="34771" x="2771775" y="4095750"/>
          <p14:tracePt t="34787" x="2738438" y="4100513"/>
          <p14:tracePt t="34804" x="2709863" y="4105275"/>
          <p14:tracePt t="34821" x="2681288" y="4119563"/>
          <p14:tracePt t="34837" x="2647950" y="4124325"/>
          <p14:tracePt t="34854" x="2609850" y="4129088"/>
          <p14:tracePt t="34871" x="2590800" y="4129088"/>
          <p14:tracePt t="34887" x="2566988" y="4133850"/>
          <p14:tracePt t="34904" x="2533650" y="4138613"/>
          <p14:tracePt t="34921" x="2514600" y="4138613"/>
          <p14:tracePt t="34937" x="2495550" y="4138613"/>
          <p14:tracePt t="34954" x="2481263" y="4138613"/>
          <p14:tracePt t="34971" x="2462213" y="4138613"/>
          <p14:tracePt t="34987" x="2452688" y="4138613"/>
          <p14:tracePt t="35004" x="2443163" y="4138613"/>
          <p14:tracePt t="35021" x="2438400" y="4138613"/>
          <p14:tracePt t="35037" x="2433638" y="4138613"/>
          <p14:tracePt t="35104" x="2438400" y="4138613"/>
          <p14:tracePt t="35110" x="2452688" y="4133850"/>
          <p14:tracePt t="35121" x="2462213" y="4133850"/>
          <p14:tracePt t="35137" x="2524125" y="4119563"/>
          <p14:tracePt t="35154" x="2671763" y="4105275"/>
          <p14:tracePt t="35171" x="2767013" y="4090988"/>
          <p14:tracePt t="35187" x="2847975" y="4090988"/>
          <p14:tracePt t="35204" x="2905125" y="4081463"/>
          <p14:tracePt t="35221" x="2990850" y="4081463"/>
          <p14:tracePt t="35237" x="3048000" y="4081463"/>
          <p14:tracePt t="35254" x="3100388" y="4081463"/>
          <p14:tracePt t="35271" x="3157538" y="4081463"/>
          <p14:tracePt t="35287" x="3224213" y="4081463"/>
          <p14:tracePt t="35304" x="3252788" y="4081463"/>
          <p14:tracePt t="35321" x="3271838" y="4081463"/>
          <p14:tracePt t="35337" x="3295650" y="4081463"/>
          <p14:tracePt t="35354" x="3305175" y="4081463"/>
          <p14:tracePt t="35371" x="3314700" y="4081463"/>
          <p14:tracePt t="35387" x="3324225" y="4081463"/>
          <p14:tracePt t="35404" x="3328988" y="4081463"/>
          <p14:tracePt t="35493" x="3319463" y="4081463"/>
          <p14:tracePt t="35500" x="3309938" y="4081463"/>
          <p14:tracePt t="35507" x="3276600" y="4081463"/>
          <p14:tracePt t="35521" x="3152775" y="4081463"/>
          <p14:tracePt t="35537" x="3052763" y="4081463"/>
          <p14:tracePt t="35554" x="2962275" y="4081463"/>
          <p14:tracePt t="35571" x="2890838" y="4081463"/>
          <p14:tracePt t="35587" x="2795588" y="4086225"/>
          <p14:tracePt t="35604" x="2747963" y="4090988"/>
          <p14:tracePt t="35621" x="2709863" y="4090988"/>
          <p14:tracePt t="35637" x="2676525" y="4090988"/>
          <p14:tracePt t="35654" x="2643188" y="4090988"/>
          <p14:tracePt t="35671" x="2619375" y="4090988"/>
          <p14:tracePt t="35687" x="2605088" y="4090988"/>
          <p14:tracePt t="35704" x="2590800" y="4090988"/>
          <p14:tracePt t="35721" x="2586038" y="4090988"/>
          <p14:tracePt t="35737" x="2581275" y="4090988"/>
          <p14:tracePt t="35754" x="2576513" y="4090988"/>
          <p14:tracePt t="35801" x="2581275" y="4090988"/>
          <p14:tracePt t="35808" x="2590800" y="4090988"/>
          <p14:tracePt t="35821" x="2609850" y="4086225"/>
          <p14:tracePt t="35837" x="2714625" y="4071938"/>
          <p14:tracePt t="35854" x="2800350" y="4048125"/>
          <p14:tracePt t="35871" x="2862263" y="4033838"/>
          <p14:tracePt t="35888" x="2919413" y="4029075"/>
          <p14:tracePt t="35889" x="2957513" y="4019550"/>
          <p14:tracePt t="35904" x="3019425" y="4019550"/>
          <p14:tracePt t="35921" x="3052763" y="4019550"/>
          <p14:tracePt t="35937" x="3081338" y="4024313"/>
          <p14:tracePt t="35954" x="3100388" y="4024313"/>
          <p14:tracePt t="35971" x="3105150" y="4024313"/>
          <p14:tracePt t="35987" x="3114675" y="4024313"/>
          <p14:tracePt t="36004" x="3119438" y="4024313"/>
          <p14:tracePt t="36021" x="3124200" y="4024313"/>
          <p14:tracePt t="36579" x="3143250" y="4024313"/>
          <p14:tracePt t="36586" x="3167063" y="4029075"/>
          <p14:tracePt t="36593" x="3205163" y="4033838"/>
          <p14:tracePt t="36604" x="3228975" y="4043363"/>
          <p14:tracePt t="36621" x="3324225" y="4067175"/>
          <p14:tracePt t="36637" x="3495675" y="4081463"/>
          <p14:tracePt t="36671" x="3676650" y="4086225"/>
          <p14:tracePt t="36704" x="3776663" y="4081463"/>
          <p14:tracePt t="36721" x="3810000" y="4081463"/>
          <p14:tracePt t="36737" x="3833813" y="4081463"/>
          <p14:tracePt t="36754" x="3867150" y="4095750"/>
          <p14:tracePt t="36771" x="3890963" y="4100513"/>
          <p14:tracePt t="36787" x="3910013" y="4105275"/>
          <p14:tracePt t="36804" x="3938588" y="4110038"/>
          <p14:tracePt t="36821" x="3986213" y="4124325"/>
          <p14:tracePt t="36837" x="4014788" y="4129088"/>
          <p14:tracePt t="36854" x="4038600" y="4133850"/>
          <p14:tracePt t="36871" x="4057650" y="4133850"/>
          <p14:tracePt t="36887" x="4081463" y="4133850"/>
          <p14:tracePt t="36904" x="4090988" y="4133850"/>
          <p14:tracePt t="36921" x="4100513" y="4133850"/>
          <p14:tracePt t="36937" x="4110038" y="4133850"/>
          <p14:tracePt t="36997" x="4100513" y="4133850"/>
          <p14:tracePt t="37005" x="4081463" y="4133850"/>
          <p14:tracePt t="37011" x="4048125" y="4133850"/>
          <p14:tracePt t="37020" x="4014788" y="4133850"/>
          <p14:tracePt t="37037" x="3924300" y="4133850"/>
          <p14:tracePt t="37054" x="3852863" y="4133850"/>
          <p14:tracePt t="37071" x="3776663" y="4133850"/>
          <p14:tracePt t="37087" x="3748088" y="4133850"/>
          <p14:tracePt t="37104" x="3733800" y="4133850"/>
          <p14:tracePt t="37121" x="3724275" y="4133850"/>
          <p14:tracePt t="37137" x="3719513" y="4133850"/>
          <p14:tracePt t="37154" x="3714750" y="4133850"/>
          <p14:tracePt t="37239" x="3719513" y="4133850"/>
          <p14:tracePt t="37247" x="3724275" y="4133850"/>
          <p14:tracePt t="37257" x="3729038" y="4133850"/>
          <p14:tracePt t="37271" x="3748088" y="4129088"/>
          <p14:tracePt t="37287" x="3786188" y="4124325"/>
          <p14:tracePt t="37304" x="3814763" y="4110038"/>
          <p14:tracePt t="37320" x="3876675" y="4110038"/>
          <p14:tracePt t="37337" x="3919538" y="4110038"/>
          <p14:tracePt t="37354" x="3962400" y="4110038"/>
          <p14:tracePt t="37371" x="4014788" y="4110038"/>
          <p14:tracePt t="37387" x="4052888" y="4100513"/>
          <p14:tracePt t="37404" x="4086225" y="4100513"/>
          <p14:tracePt t="37420" x="4129088" y="4100513"/>
          <p14:tracePt t="37437" x="4191000" y="4100513"/>
          <p14:tracePt t="37454" x="4219575" y="4100513"/>
          <p14:tracePt t="37471" x="4252913" y="4100513"/>
          <p14:tracePt t="37487" x="4276725" y="4100513"/>
          <p14:tracePt t="37504" x="4310063" y="4100513"/>
          <p14:tracePt t="37521" x="4329113" y="4100513"/>
          <p14:tracePt t="37537" x="4352925" y="4100513"/>
          <p14:tracePt t="37554" x="4371975" y="4100513"/>
          <p14:tracePt t="37571" x="4381500" y="4100513"/>
          <p14:tracePt t="37587" x="4391025" y="4100513"/>
          <p14:tracePt t="37604" x="4395788" y="4100513"/>
          <p14:tracePt t="37621" x="4400550" y="4100513"/>
          <p14:tracePt t="37878" x="4362450" y="4100513"/>
          <p14:tracePt t="37885" x="4291013" y="4100513"/>
          <p14:tracePt t="37893" x="4224338" y="4100513"/>
          <p14:tracePt t="37904" x="4181475" y="4100513"/>
          <p14:tracePt t="37921" x="4076700" y="4100513"/>
          <p14:tracePt t="37937" x="4043363" y="4100513"/>
          <p14:tracePt t="37954" x="4019550" y="4100513"/>
          <p14:tracePt t="37971" x="4010025" y="4100513"/>
          <p14:tracePt t="37987" x="4000500" y="4100513"/>
          <p14:tracePt t="38004" x="3995738" y="4100513"/>
          <p14:tracePt t="38037" x="4000500" y="4090988"/>
          <p14:tracePt t="38054" x="4095750" y="4090988"/>
          <p14:tracePt t="38070" x="4186238" y="4090988"/>
          <p14:tracePt t="38087" x="4286250" y="4090988"/>
          <p14:tracePt t="38104" x="4410075" y="4090988"/>
          <p14:tracePt t="38120" x="4567238" y="4090988"/>
          <p14:tracePt t="38137" x="4638675" y="4090988"/>
          <p14:tracePt t="38154" x="4686300" y="4090988"/>
          <p14:tracePt t="38171" x="4733925" y="4090988"/>
          <p14:tracePt t="38187" x="4752975" y="4090988"/>
          <p14:tracePt t="38204" x="4762500" y="4090988"/>
          <p14:tracePt t="38221" x="4767263" y="4090988"/>
          <p14:tracePt t="38237" x="4776788" y="4090988"/>
          <p14:tracePt t="38254" x="4781550" y="4090988"/>
          <p14:tracePt t="38487" x="4838700" y="4076700"/>
          <p14:tracePt t="38494" x="4905375" y="4067175"/>
          <p14:tracePt t="38504" x="4962525" y="4052888"/>
          <p14:tracePt t="38520" x="5067300" y="4033838"/>
          <p14:tracePt t="38538" x="5253038" y="4000500"/>
          <p14:tracePt t="38554" x="5343525" y="3995738"/>
          <p14:tracePt t="38587" x="5467350" y="3971925"/>
          <p14:tracePt t="38620" x="5562600" y="3971925"/>
          <p14:tracePt t="38637" x="5595938" y="3971925"/>
          <p14:tracePt t="38654" x="5619750" y="3971925"/>
          <p14:tracePt t="38670" x="5634038" y="3971925"/>
          <p14:tracePt t="38687" x="5638800" y="3971925"/>
          <p14:tracePt t="38704" x="5648325" y="3971925"/>
          <p14:tracePt t="38905" x="5624513" y="3967163"/>
          <p14:tracePt t="38913" x="5595938" y="3962400"/>
          <p14:tracePt t="38920" x="5572125" y="3952875"/>
          <p14:tracePt t="38937" x="5519738" y="3948113"/>
          <p14:tracePt t="38954" x="5486400" y="3943350"/>
          <p14:tracePt t="38971" x="5424488" y="3943350"/>
          <p14:tracePt t="38987" x="5372100" y="3952875"/>
          <p14:tracePt t="39004" x="5329238" y="3962400"/>
          <p14:tracePt t="39021" x="5286375" y="3976688"/>
          <p14:tracePt t="39037" x="5224463" y="3995738"/>
          <p14:tracePt t="39054" x="5186363" y="4014788"/>
          <p14:tracePt t="39070" x="5162550" y="4024313"/>
          <p14:tracePt t="39087" x="5138738" y="4038600"/>
          <p14:tracePt t="39104" x="5124450" y="4057650"/>
          <p14:tracePt t="39120" x="5119688" y="4062413"/>
          <p14:tracePt t="39137" x="5110163" y="4067175"/>
          <p14:tracePt t="39154" x="5100638" y="4076700"/>
          <p14:tracePt t="39170" x="5100638" y="4095750"/>
          <p14:tracePt t="39187" x="5100638" y="4124325"/>
          <p14:tracePt t="39204" x="5100638" y="4162425"/>
          <p14:tracePt t="39220" x="5110163" y="4200525"/>
          <p14:tracePt t="39237" x="5114925" y="4219575"/>
          <p14:tracePt t="39254" x="5129213" y="4229100"/>
          <p14:tracePt t="39270" x="5167313" y="4238625"/>
          <p14:tracePt t="39287" x="5281613" y="4229100"/>
          <p14:tracePt t="39304" x="5362575" y="4205288"/>
          <p14:tracePt t="39321" x="5448300" y="4176713"/>
          <p14:tracePt t="39337" x="5538788" y="4133850"/>
          <p14:tracePt t="39354" x="5619750" y="4095750"/>
          <p14:tracePt t="39370" x="5643563" y="4081463"/>
          <p14:tracePt t="39387" x="5657850" y="4071938"/>
          <p14:tracePt t="39404" x="5662613" y="4067175"/>
          <p14:tracePt t="39420" x="5657850" y="4057650"/>
          <p14:tracePt t="39437" x="5614988" y="4038600"/>
          <p14:tracePt t="39454" x="5538788" y="4010025"/>
          <p14:tracePt t="39470" x="5353050" y="3967163"/>
          <p14:tracePt t="39487" x="5262563" y="3967163"/>
          <p14:tracePt t="39504" x="5181600" y="3967163"/>
          <p14:tracePt t="39520" x="5138738" y="3976688"/>
          <p14:tracePt t="39537" x="5110163" y="3986213"/>
          <p14:tracePt t="39554" x="5100638" y="3986213"/>
          <p14:tracePt t="39570" x="5095875" y="3986213"/>
          <p14:tracePt t="39794" x="5043488" y="4000500"/>
          <p14:tracePt t="39801" x="4962525" y="4019550"/>
          <p14:tracePt t="39808" x="4895850" y="4029075"/>
          <p14:tracePt t="39820" x="4838700" y="4033838"/>
          <p14:tracePt t="39837" x="4719638" y="4048125"/>
          <p14:tracePt t="39854" x="4648200" y="4071938"/>
          <p14:tracePt t="39870" x="4586288" y="4090988"/>
          <p14:tracePt t="39887" x="4510088" y="4110038"/>
          <p14:tracePt t="39889" x="4471988" y="4124325"/>
          <p14:tracePt t="39904" x="4400550" y="4138613"/>
          <p14:tracePt t="39920" x="4329113" y="4152900"/>
          <p14:tracePt t="39937" x="4276725" y="4167188"/>
          <p14:tracePt t="39955" x="4191000" y="4176713"/>
          <p14:tracePt t="39970" x="4119563" y="4186238"/>
          <p14:tracePt t="39987" x="4038600" y="4195763"/>
          <p14:tracePt t="40004" x="3971925" y="4195763"/>
          <p14:tracePt t="40021" x="3895725" y="4195763"/>
          <p14:tracePt t="40037" x="3848100" y="4191000"/>
          <p14:tracePt t="40054" x="3810000" y="4191000"/>
          <p14:tracePt t="40070" x="3767138" y="4191000"/>
          <p14:tracePt t="40087" x="3690938" y="4205288"/>
          <p14:tracePt t="40104" x="3652838" y="4224338"/>
          <p14:tracePt t="40120" x="3619500" y="4229100"/>
          <p14:tracePt t="40137" x="3590925" y="4238625"/>
          <p14:tracePt t="40154" x="3567113" y="4238625"/>
          <p14:tracePt t="40170" x="3562350" y="4238625"/>
          <p14:tracePt t="40187" x="3552825" y="4238625"/>
          <p14:tracePt t="40204" x="3548063" y="4238625"/>
          <p14:tracePt t="40814" x="3567113" y="4476750"/>
          <p14:tracePt t="40821" x="3590925" y="4672013"/>
          <p14:tracePt t="40828" x="3614738" y="4905375"/>
          <p14:tracePt t="40837" x="3629025" y="5248275"/>
          <p14:tracePt t="40854" x="3643313" y="5524500"/>
          <p14:tracePt t="40870" x="3662363" y="5757863"/>
          <p14:tracePt t="40904" x="3676650" y="6129338"/>
          <p14:tracePt t="40937" x="3676650" y="6243638"/>
          <p14:tracePt t="40954" x="3676650" y="6267450"/>
          <p14:tracePt t="40970" x="3676650" y="6276975"/>
          <p14:tracePt t="40987" x="3676650" y="6286500"/>
          <p14:tracePt t="41004" x="3676650" y="6305550"/>
          <p14:tracePt t="41020" x="3676650" y="6319838"/>
          <p14:tracePt t="41037" x="3676650" y="6334125"/>
          <p14:tracePt t="41054" x="3676650" y="6338888"/>
          <p14:tracePt t="41070" x="3676650" y="6348413"/>
          <p14:tracePt t="41087" x="3676650" y="6353175"/>
          <p14:tracePt t="41103" x="3676650" y="6357938"/>
          <p14:tracePt t="41137" x="3681413" y="6386513"/>
          <p14:tracePt t="41153" x="3686175" y="6410325"/>
          <p14:tracePt t="41170" x="3686175" y="6424613"/>
          <p14:tracePt t="41187" x="3686175" y="6443663"/>
          <p14:tracePt t="41204" x="3686175" y="6448425"/>
          <p14:tracePt t="41220" x="3686175" y="6453188"/>
          <p14:tracePt t="41237" x="3686175" y="6457950"/>
          <p14:tracePt t="41534" x="3709988" y="6443663"/>
          <p14:tracePt t="41541" x="3738563" y="6429375"/>
          <p14:tracePt t="41554" x="3757613" y="6419850"/>
          <p14:tracePt t="41570" x="3805238" y="6400800"/>
          <p14:tracePt t="41587" x="3824288" y="6396038"/>
          <p14:tracePt t="41604" x="3833813" y="6386513"/>
          <p14:tracePt t="41620" x="3843338" y="6386513"/>
          <p14:tracePt t="41811" x="3924300" y="6386513"/>
          <p14:tracePt t="41819" x="4048125" y="6386513"/>
          <p14:tracePt t="41826" x="4148138" y="6386513"/>
          <p14:tracePt t="41837" x="4233863" y="6386513"/>
          <p14:tracePt t="41853" x="4424363" y="6376988"/>
          <p14:tracePt t="41870" x="4681538" y="6329363"/>
          <p14:tracePt t="41887" x="4800600" y="6296025"/>
          <p14:tracePt t="41903" x="4886325" y="6267450"/>
          <p14:tracePt t="41920" x="4948238" y="6253163"/>
          <p14:tracePt t="41937" x="5019675" y="6234113"/>
          <p14:tracePt t="41953" x="5048250" y="6219825"/>
          <p14:tracePt t="41970" x="5072063" y="6215063"/>
          <p14:tracePt t="41987" x="5091113" y="6205538"/>
          <p14:tracePt t="42004" x="5100638" y="6200775"/>
          <p14:tracePt t="42020" x="5110163" y="6196013"/>
          <p14:tracePt t="42037" x="5119688" y="6196013"/>
          <p14:tracePt t="42054" x="5129213" y="6196013"/>
          <p14:tracePt t="42627" x="4986338" y="5962650"/>
          <p14:tracePt t="42634" x="4748213" y="5519738"/>
          <p14:tracePt t="42641" x="4610100" y="5295900"/>
          <p14:tracePt t="42655" x="4391025" y="4895850"/>
          <p14:tracePt t="42676" x="3848100" y="3962400"/>
          <p14:tracePt t="42691" x="3671888" y="3595688"/>
          <p14:tracePt t="42721" x="3500438" y="3276600"/>
          <p14:tracePt t="42754" x="3400425" y="3076575"/>
          <p14:tracePt t="42770" x="3386138" y="3052763"/>
          <p14:tracePt t="42787" x="3381375" y="3038475"/>
          <p14:tracePt t="42803" x="3376613" y="3033713"/>
          <p14:tracePt t="43023" x="3352800" y="3000375"/>
          <p14:tracePt t="43030" x="3300413" y="2957513"/>
          <p14:tracePt t="43038" x="3248025" y="2895600"/>
          <p14:tracePt t="43054" x="3133725" y="2771775"/>
          <p14:tracePt t="43070" x="3043238" y="2647950"/>
          <p14:tracePt t="43087" x="3000375" y="2590800"/>
          <p14:tracePt t="43103" x="2962275" y="2538413"/>
          <p14:tracePt t="43120" x="2947988" y="2524125"/>
          <p14:tracePt t="43137" x="2938463" y="2509838"/>
          <p14:tracePt t="43154" x="2919413" y="2495550"/>
          <p14:tracePt t="43170" x="2890838" y="2476500"/>
          <p14:tracePt t="43187" x="2862263" y="2457450"/>
          <p14:tracePt t="43203" x="2824163" y="2438400"/>
          <p14:tracePt t="43221" x="2762250" y="2414588"/>
          <p14:tracePt t="43237" x="2724150" y="2400300"/>
          <p14:tracePt t="43253" x="2695575" y="2390775"/>
          <p14:tracePt t="43270" x="2657475" y="2376488"/>
          <p14:tracePt t="43287" x="2619375" y="2352675"/>
          <p14:tracePt t="43303" x="2595563" y="2343150"/>
          <p14:tracePt t="43320" x="2571750" y="2324100"/>
          <p14:tracePt t="43337" x="2552700" y="2309813"/>
          <p14:tracePt t="43353" x="2528888" y="2290763"/>
          <p14:tracePt t="43370" x="2505075" y="2286000"/>
          <p14:tracePt t="43387" x="2471738" y="2276475"/>
          <p14:tracePt t="43404" x="2443163" y="2276475"/>
          <p14:tracePt t="43420" x="2395538" y="2276475"/>
          <p14:tracePt t="43437" x="2371725" y="2276475"/>
          <p14:tracePt t="43454" x="2352675" y="2276475"/>
          <p14:tracePt t="43470" x="2333625" y="2276475"/>
          <p14:tracePt t="43487" x="2324100" y="2276475"/>
          <p14:tracePt t="43503" x="2319338" y="2276475"/>
          <p14:tracePt t="43520" x="2309813" y="2276475"/>
          <p14:tracePt t="43537" x="2305050" y="2276475"/>
          <p14:tracePt t="43581" x="2300288" y="2276475"/>
          <p14:tracePt t="43611" x="2300288" y="2271713"/>
          <p14:tracePt t="43618" x="2300288" y="2266950"/>
          <p14:tracePt t="43625" x="2300288" y="2262188"/>
          <p14:tracePt t="43637" x="2300288" y="2257425"/>
          <p14:tracePt t="43654" x="2305050" y="2238375"/>
          <p14:tracePt t="43670" x="2314575" y="2219325"/>
          <p14:tracePt t="43687" x="2338388" y="2205038"/>
          <p14:tracePt t="43703" x="2376488" y="2185988"/>
          <p14:tracePt t="43720" x="2438400" y="2166938"/>
          <p14:tracePt t="43737" x="2476500" y="2152650"/>
          <p14:tracePt t="43754" x="2505075" y="2147888"/>
          <p14:tracePt t="43770" x="2533650" y="2147888"/>
          <p14:tracePt t="43787" x="2590800" y="2147888"/>
          <p14:tracePt t="43803" x="2633663" y="2147888"/>
          <p14:tracePt t="43820" x="2676525" y="2143125"/>
          <p14:tracePt t="43837" x="2738438" y="2128838"/>
          <p14:tracePt t="43853" x="2776538" y="2128838"/>
          <p14:tracePt t="43870" x="2805113" y="2128838"/>
          <p14:tracePt t="43887" x="2838450" y="2128838"/>
          <p14:tracePt t="43888" x="2852738" y="2128838"/>
          <p14:tracePt t="43904" x="2871788" y="2128838"/>
          <p14:tracePt t="43920" x="2886075" y="2128838"/>
          <p14:tracePt t="43937" x="2900363" y="2128838"/>
          <p14:tracePt t="43953" x="2909888" y="2128838"/>
          <p14:tracePt t="43970" x="2928938" y="2128838"/>
          <p14:tracePt t="43987" x="2943225" y="2128838"/>
          <p14:tracePt t="44003" x="2962275" y="2128838"/>
          <p14:tracePt t="44020" x="2971800" y="2128838"/>
          <p14:tracePt t="44037" x="2981325" y="2128838"/>
          <p14:tracePt t="44053" x="2990850" y="2124075"/>
          <p14:tracePt t="44070" x="2995613" y="2124075"/>
          <p14:tracePt t="44087" x="3005138" y="2124075"/>
          <p14:tracePt t="44103" x="3009900" y="2124075"/>
          <p14:tracePt t="44120" x="3019425" y="2124075"/>
          <p14:tracePt t="44859" x="3033713" y="2124075"/>
          <p14:tracePt t="44865" x="3057525" y="2119313"/>
          <p14:tracePt t="44873" x="3086100" y="2109788"/>
          <p14:tracePt t="44887" x="3143250" y="2109788"/>
          <p14:tracePt t="44903" x="3209925" y="2109788"/>
          <p14:tracePt t="44920" x="3267075" y="2109788"/>
          <p14:tracePt t="44937" x="3314700" y="2105025"/>
          <p14:tracePt t="44970" x="3362325" y="2105025"/>
          <p14:tracePt t="45003" x="3376613" y="2105025"/>
          <p14:tracePt t="45020" x="3381375" y="2105025"/>
          <p14:tracePt t="45037" x="3386138" y="2105025"/>
          <p14:tracePt t="45053" x="3390900" y="2105025"/>
          <p14:tracePt t="45070" x="3400425" y="2105025"/>
          <p14:tracePt t="45086" x="3419475" y="2105025"/>
          <p14:tracePt t="45103" x="3429000" y="2100263"/>
          <p14:tracePt t="45120" x="3433763" y="2100263"/>
          <p14:tracePt t="45137" x="3438525" y="2100263"/>
          <p14:tracePt t="45189" x="3443288" y="2100263"/>
          <p14:tracePt t="45196" x="3448050" y="2100263"/>
          <p14:tracePt t="45203" x="3452813" y="2100263"/>
          <p14:tracePt t="45220" x="3471863" y="2090738"/>
          <p14:tracePt t="45236" x="3509963" y="2081213"/>
          <p14:tracePt t="45253" x="3557588" y="2076450"/>
          <p14:tracePt t="45270" x="3643313" y="2076450"/>
          <p14:tracePt t="45287" x="3705225" y="2071688"/>
          <p14:tracePt t="45303" x="3786188" y="2062163"/>
          <p14:tracePt t="45320" x="3919538" y="2057400"/>
          <p14:tracePt t="45337" x="4010025" y="2057400"/>
          <p14:tracePt t="45353" x="4086225" y="2057400"/>
          <p14:tracePt t="45370" x="4133850" y="2066925"/>
          <p14:tracePt t="45387" x="4210050" y="2076450"/>
          <p14:tracePt t="45403" x="4271963" y="2085975"/>
          <p14:tracePt t="45420" x="4329113" y="2085975"/>
          <p14:tracePt t="45437" x="4376738" y="2085975"/>
          <p14:tracePt t="45453" x="4452938" y="2085975"/>
          <p14:tracePt t="45470" x="4495800" y="2085975"/>
          <p14:tracePt t="45486" x="4529138" y="2085975"/>
          <p14:tracePt t="45503" x="4576763" y="2085975"/>
          <p14:tracePt t="45520" x="4605338" y="2085975"/>
          <p14:tracePt t="45537" x="4643438" y="2085975"/>
          <p14:tracePt t="45553" x="4686300" y="2085975"/>
          <p14:tracePt t="45570" x="4752975" y="2085975"/>
          <p14:tracePt t="45586" x="4786313" y="2085975"/>
          <p14:tracePt t="45603" x="4824413" y="2085975"/>
          <p14:tracePt t="45620" x="4843463" y="2085975"/>
          <p14:tracePt t="45636" x="4872038" y="2085975"/>
          <p14:tracePt t="45653" x="4876800" y="2085975"/>
          <p14:tracePt t="45670" x="4881563" y="2085975"/>
          <p14:tracePt t="45703" x="4762500" y="2085975"/>
          <p14:tracePt t="45720" x="4581525" y="2085975"/>
          <p14:tracePt t="45737" x="4329113" y="2085975"/>
          <p14:tracePt t="45753" x="4052888" y="2095500"/>
          <p14:tracePt t="45770" x="3924300" y="2090738"/>
          <p14:tracePt t="45786" x="3824288" y="2071688"/>
          <p14:tracePt t="45803" x="3752850" y="2071688"/>
          <p14:tracePt t="45820" x="3676650" y="2062163"/>
          <p14:tracePt t="45836" x="3638550" y="2052638"/>
          <p14:tracePt t="45853" x="3605213" y="2047875"/>
          <p14:tracePt t="45870" x="3543300" y="2038350"/>
          <p14:tracePt t="45887" x="3505200" y="2028825"/>
          <p14:tracePt t="45903" x="3471863" y="2024063"/>
          <p14:tracePt t="45920" x="3433763" y="2024063"/>
          <p14:tracePt t="45937" x="3409950" y="2024063"/>
          <p14:tracePt t="45953" x="3400425" y="2024063"/>
          <p14:tracePt t="45970" x="3395663" y="2024063"/>
          <p14:tracePt t="45986" x="3386138" y="2024063"/>
          <p14:tracePt t="46003" x="3376613" y="2024063"/>
          <p14:tracePt t="46020" x="3348038" y="2028825"/>
          <p14:tracePt t="46037" x="3309938" y="2043113"/>
          <p14:tracePt t="46053" x="3257550" y="2062163"/>
          <p14:tracePt t="46070" x="3167063" y="2090738"/>
          <p14:tracePt t="46087" x="3105150" y="2109788"/>
          <p14:tracePt t="46103" x="3043238" y="2124075"/>
          <p14:tracePt t="46120" x="2967038" y="2138363"/>
          <p14:tracePt t="46136" x="2924175" y="2138363"/>
          <p14:tracePt t="46153" x="2886075" y="2138363"/>
          <p14:tracePt t="46170" x="2857500" y="2138363"/>
          <p14:tracePt t="46187" x="2824163" y="2133600"/>
          <p14:tracePt t="46203" x="2809875" y="2133600"/>
          <p14:tracePt t="46220" x="2795588" y="2119313"/>
          <p14:tracePt t="46237" x="2776538" y="2100263"/>
          <p14:tracePt t="46253" x="2752725" y="2033588"/>
          <p14:tracePt t="46270" x="2752725" y="1976438"/>
          <p14:tracePt t="46286" x="2752725" y="1933575"/>
          <p14:tracePt t="46303" x="2752725" y="1895475"/>
          <p14:tracePt t="46320" x="2757488" y="1871663"/>
          <p14:tracePt t="46336" x="2771775" y="1857375"/>
          <p14:tracePt t="46353" x="2781300" y="1838325"/>
          <p14:tracePt t="46370" x="2828925" y="1814513"/>
          <p14:tracePt t="46387" x="2881313" y="1804988"/>
          <p14:tracePt t="46403" x="2933700" y="1790700"/>
          <p14:tracePt t="46420" x="2976563" y="1790700"/>
          <p14:tracePt t="46436" x="3019425" y="1790700"/>
          <p14:tracePt t="46453" x="3038475" y="1790700"/>
          <p14:tracePt t="46470" x="3052763" y="1790700"/>
          <p14:tracePt t="46487" x="3067050" y="1800225"/>
          <p14:tracePt t="46503" x="3076575" y="1809750"/>
          <p14:tracePt t="46520" x="3081338" y="1828800"/>
          <p14:tracePt t="46537" x="3086100" y="1857375"/>
          <p14:tracePt t="46553" x="3095625" y="1919288"/>
          <p14:tracePt t="46570" x="3095625" y="1962150"/>
          <p14:tracePt t="46587" x="3095625" y="1990725"/>
          <p14:tracePt t="46603" x="3095625" y="2014538"/>
          <p14:tracePt t="46620" x="3095625" y="2028825"/>
          <p14:tracePt t="46636" x="3095625" y="2038350"/>
          <p14:tracePt t="46653" x="3095625" y="2043113"/>
          <p14:tracePt t="46670" x="3095625" y="2047875"/>
          <p14:tracePt t="46877" x="3105150" y="2047875"/>
          <p14:tracePt t="46884" x="3124200" y="2047875"/>
          <p14:tracePt t="46892" x="3133725" y="2047875"/>
          <p14:tracePt t="46904" x="3143250" y="2047875"/>
          <p14:tracePt t="46920" x="3157538" y="2047875"/>
          <p14:tracePt t="46936" x="3167063" y="2047875"/>
          <p14:tracePt t="46953" x="3171825" y="2047875"/>
          <p14:tracePt t="46970" x="3176588" y="2047875"/>
          <p14:tracePt t="47068" x="3181350" y="2047875"/>
          <p14:tracePt t="47288" x="3219450" y="2047875"/>
          <p14:tracePt t="47295" x="3276600" y="2043113"/>
          <p14:tracePt t="47303" x="3333750" y="2033588"/>
          <p14:tracePt t="47320" x="3424238" y="2033588"/>
          <p14:tracePt t="47336" x="3490913" y="2033588"/>
          <p14:tracePt t="47354" x="3576638" y="2038350"/>
          <p14:tracePt t="47370" x="3629025" y="2043113"/>
          <p14:tracePt t="47403" x="3719513" y="2043113"/>
          <p14:tracePt t="47405" x="3743325" y="2043113"/>
          <p14:tracePt t="47436" x="3829050" y="2043113"/>
          <p14:tracePt t="47453" x="3871913" y="2043113"/>
          <p14:tracePt t="47470" x="3914775" y="2043113"/>
          <p14:tracePt t="47486" x="3976688" y="2043113"/>
          <p14:tracePt t="47503" x="4014788" y="2043113"/>
          <p14:tracePt t="47520" x="4062413" y="2043113"/>
          <p14:tracePt t="47537" x="4152900" y="2043113"/>
          <p14:tracePt t="47553" x="4214813" y="2043113"/>
          <p14:tracePt t="47570" x="4257675" y="2057400"/>
          <p14:tracePt t="47586" x="4305300" y="2062163"/>
          <p14:tracePt t="47603" x="4400550" y="2071688"/>
          <p14:tracePt t="47620" x="4462463" y="2085975"/>
          <p14:tracePt t="47636" x="4524375" y="2090738"/>
          <p14:tracePt t="47653" x="4586288" y="2095500"/>
          <p14:tracePt t="47670" x="4652963" y="2105025"/>
          <p14:tracePt t="47686" x="4700588" y="2105025"/>
          <p14:tracePt t="47703" x="4752975" y="2105025"/>
          <p14:tracePt t="47720" x="4819650" y="2105025"/>
          <p14:tracePt t="47736" x="4953000" y="2105025"/>
          <p14:tracePt t="47753" x="5024438" y="2100263"/>
          <p14:tracePt t="47770" x="5076825" y="2095500"/>
          <p14:tracePt t="47786" x="5153025" y="2085975"/>
          <p14:tracePt t="47803" x="5200650" y="2085975"/>
          <p14:tracePt t="47820" x="5253038" y="2085975"/>
          <p14:tracePt t="47836" x="5300663" y="2085975"/>
          <p14:tracePt t="47853" x="5362575" y="2085975"/>
          <p14:tracePt t="47870" x="5395913" y="2085975"/>
          <p14:tracePt t="47887" x="5424488" y="2085975"/>
          <p14:tracePt t="47903" x="5453063" y="2085975"/>
          <p14:tracePt t="47920" x="5491163" y="2085975"/>
          <p14:tracePt t="47936" x="5514975" y="2085975"/>
          <p14:tracePt t="47953" x="5534025" y="2085975"/>
          <p14:tracePt t="47970" x="5567363" y="2085975"/>
          <p14:tracePt t="47986" x="5591175" y="2085975"/>
          <p14:tracePt t="48003" x="5605463" y="2085975"/>
          <p14:tracePt t="48020" x="5619750" y="2085975"/>
          <p14:tracePt t="48036" x="5643563" y="2085975"/>
          <p14:tracePt t="48053" x="5657850" y="2085975"/>
          <p14:tracePt t="48070" x="5681663" y="2085975"/>
          <p14:tracePt t="48086" x="5710238" y="2081213"/>
          <p14:tracePt t="48103" x="5734050" y="2071688"/>
          <p14:tracePt t="48120" x="5757863" y="2066925"/>
          <p14:tracePt t="48136" x="5767388" y="2057400"/>
          <p14:tracePt t="48153" x="5781675" y="2057400"/>
          <p14:tracePt t="48170" x="5786438" y="2057400"/>
          <p14:tracePt t="48186" x="5795963" y="2052638"/>
          <p14:tracePt t="48203" x="5800725" y="2047875"/>
          <p14:tracePt t="48220" x="5810250" y="2038350"/>
          <p14:tracePt t="48236" x="5819775" y="2028825"/>
          <p14:tracePt t="48253" x="5824538" y="2019300"/>
          <p14:tracePt t="48270" x="5834063" y="2009775"/>
          <p14:tracePt t="48286" x="5843588" y="1990725"/>
          <p14:tracePt t="48303" x="5843588" y="1981200"/>
          <p14:tracePt t="48320" x="5843588" y="1962150"/>
          <p14:tracePt t="48337" x="5843588" y="1943100"/>
          <p14:tracePt t="48353" x="5843588" y="1928813"/>
          <p14:tracePt t="48370" x="5843588" y="1914525"/>
          <p14:tracePt t="48386" x="5843588" y="1900238"/>
          <p14:tracePt t="48388" x="5838825" y="1895475"/>
          <p14:tracePt t="48403" x="5829300" y="1881188"/>
          <p14:tracePt t="48420" x="5815013" y="1871663"/>
          <p14:tracePt t="48436" x="5781675" y="1852613"/>
          <p14:tracePt t="48453" x="5738813" y="1833563"/>
          <p14:tracePt t="48470" x="5657850" y="1800225"/>
          <p14:tracePt t="48486" x="5610225" y="1766888"/>
          <p14:tracePt t="48503" x="5557838" y="1728788"/>
          <p14:tracePt t="48520" x="5419725" y="1681163"/>
          <p14:tracePt t="48536" x="5295900" y="1657350"/>
          <p14:tracePt t="48553" x="5191125" y="1643063"/>
          <p14:tracePt t="48570" x="5110163" y="1633538"/>
          <p14:tracePt t="48587" x="5024438" y="1628775"/>
          <p14:tracePt t="48603" x="4943475" y="1619250"/>
          <p14:tracePt t="48620" x="4862513" y="1614488"/>
          <p14:tracePt t="48636" x="4772025" y="1604963"/>
          <p14:tracePt t="48653" x="4633913" y="1590675"/>
          <p14:tracePt t="48670" x="4495800" y="1571625"/>
          <p14:tracePt t="48686" x="4343400" y="1571625"/>
          <p14:tracePt t="48703" x="4229100" y="1562100"/>
          <p14:tracePt t="48720" x="4090988" y="1562100"/>
          <p14:tracePt t="48736" x="4000500" y="1562100"/>
          <p14:tracePt t="48753" x="3890963" y="1562100"/>
          <p14:tracePt t="48770" x="3771900" y="1576388"/>
          <p14:tracePt t="48786" x="3700463" y="1590675"/>
          <p14:tracePt t="48803" x="3629025" y="1604963"/>
          <p14:tracePt t="48820" x="3552825" y="1624013"/>
          <p14:tracePt t="48836" x="3414713" y="1647825"/>
          <p14:tracePt t="48853" x="3338513" y="1671638"/>
          <p14:tracePt t="48870" x="3267075" y="1685925"/>
          <p14:tracePt t="48886" x="3214688" y="1704975"/>
          <p14:tracePt t="48888" x="3195638" y="1709738"/>
          <p14:tracePt t="48903" x="3152775" y="1733550"/>
          <p14:tracePt t="48920" x="3114675" y="1743075"/>
          <p14:tracePt t="48936" x="3090863" y="1762125"/>
          <p14:tracePt t="48954" x="3057525" y="1785938"/>
          <p14:tracePt t="48970" x="3033713" y="1800225"/>
          <p14:tracePt t="48986" x="3019425" y="1814513"/>
          <p14:tracePt t="49003" x="3000375" y="1828800"/>
          <p14:tracePt t="49020" x="2981325" y="1847850"/>
          <p14:tracePt t="49036" x="2967038" y="1881188"/>
          <p14:tracePt t="49053" x="2952750" y="1928813"/>
          <p14:tracePt t="49070" x="2952750" y="1981200"/>
          <p14:tracePt t="49086" x="2976563" y="2057400"/>
          <p14:tracePt t="49103" x="3000375" y="2090738"/>
          <p14:tracePt t="49120" x="3038475" y="2114550"/>
          <p14:tracePt t="49136" x="3081338" y="2138363"/>
          <p14:tracePt t="49153" x="3238500" y="2190750"/>
          <p14:tracePt t="49170" x="3376613" y="2214563"/>
          <p14:tracePt t="49186" x="3490913" y="2224088"/>
          <p14:tracePt t="49203" x="3657600" y="2238375"/>
          <p14:tracePt t="49220" x="3814763" y="2238375"/>
          <p14:tracePt t="49236" x="3971925" y="2238375"/>
          <p14:tracePt t="49253" x="4114800" y="2233613"/>
          <p14:tracePt t="49269" x="4381500" y="2219325"/>
          <p14:tracePt t="49286" x="4519613" y="2209800"/>
          <p14:tracePt t="49303" x="4633913" y="2190750"/>
          <p14:tracePt t="49320" x="4748213" y="2185988"/>
          <p14:tracePt t="49336" x="4938713" y="2157413"/>
          <p14:tracePt t="49353" x="5043488" y="2143125"/>
          <p14:tracePt t="49370" x="5133975" y="2133600"/>
          <p14:tracePt t="49387" x="5267325" y="2109788"/>
          <p14:tracePt t="49403" x="5338763" y="2105025"/>
          <p14:tracePt t="49420" x="5405438" y="2105025"/>
          <p14:tracePt t="49436" x="5448300" y="2100263"/>
          <p14:tracePt t="49453" x="5500688" y="2095500"/>
          <p14:tracePt t="49470" x="5524500" y="2085975"/>
          <p14:tracePt t="49486" x="5548313" y="2081213"/>
          <p14:tracePt t="49503" x="5576888" y="2071688"/>
          <p14:tracePt t="49520" x="5614988" y="2071688"/>
          <p14:tracePt t="49536" x="5643563" y="2062163"/>
          <p14:tracePt t="49553" x="5667375" y="2062163"/>
          <p14:tracePt t="49570" x="5691188" y="2057400"/>
          <p14:tracePt t="49586" x="5700713" y="2052638"/>
          <p14:tracePt t="49603" x="5710238" y="2052638"/>
          <p14:tracePt t="49620" x="5715000" y="2052638"/>
          <p14:tracePt t="49636" x="5724525" y="2052638"/>
          <p14:tracePt t="49653" x="5729288" y="2052638"/>
          <p14:tracePt t="49872" x="5805488" y="2038350"/>
          <p14:tracePt t="49879" x="5919788" y="2009775"/>
          <p14:tracePt t="49887" x="6029325" y="1990725"/>
          <p14:tracePt t="49904" x="6224588" y="1933575"/>
          <p14:tracePt t="49920" x="6362700" y="1909763"/>
          <p14:tracePt t="49936" x="6477000" y="1890713"/>
          <p14:tracePt t="49953" x="6562725" y="1885950"/>
          <p14:tracePt t="49970" x="6591300" y="1885950"/>
          <p14:tracePt t="49986" x="6605588" y="1885950"/>
          <p14:tracePt t="50003" x="6619875" y="1885950"/>
          <p14:tracePt t="50020" x="6629400" y="1885950"/>
          <p14:tracePt t="50036" x="6634163" y="1885950"/>
          <p14:tracePt t="50053" x="6643688" y="1885950"/>
          <p14:tracePt t="50070" x="6667500" y="1885950"/>
          <p14:tracePt t="50086" x="6691313" y="1885950"/>
          <p14:tracePt t="50103" x="6700838" y="1885950"/>
          <p14:tracePt t="50120" x="6715125" y="1885950"/>
          <p14:tracePt t="50136" x="6724650" y="1885950"/>
          <p14:tracePt t="50153" x="6729413" y="1885950"/>
          <p14:tracePt t="50209" x="6734175" y="1885950"/>
          <p14:tracePt t="50217" x="6734175" y="1890713"/>
          <p14:tracePt t="50224" x="6734175" y="1900238"/>
          <p14:tracePt t="50236" x="6734175" y="1905000"/>
          <p14:tracePt t="50253" x="6734175" y="1924050"/>
          <p14:tracePt t="50269" x="6724650" y="1938338"/>
          <p14:tracePt t="50286" x="6715125" y="1947863"/>
          <p14:tracePt t="50303" x="6691313" y="1966913"/>
          <p14:tracePt t="50319" x="6643688" y="1990725"/>
          <p14:tracePt t="50336" x="6615113" y="2000250"/>
          <p14:tracePt t="50353" x="6581775" y="2019300"/>
          <p14:tracePt t="50370" x="6548438" y="2028825"/>
          <p14:tracePt t="50386" x="6500813" y="2038350"/>
          <p14:tracePt t="50403" x="6462713" y="2052638"/>
          <p14:tracePt t="50420" x="6419850" y="2057400"/>
          <p14:tracePt t="50436" x="6343650" y="2071688"/>
          <p14:tracePt t="50453" x="6291263" y="2071688"/>
          <p14:tracePt t="50470" x="6248400" y="2071688"/>
          <p14:tracePt t="50486" x="6205538" y="2066925"/>
          <p14:tracePt t="50503" x="6153150" y="2057400"/>
          <p14:tracePt t="50520" x="6129338" y="2052638"/>
          <p14:tracePt t="50536" x="6110288" y="2038350"/>
          <p14:tracePt t="50553" x="6086475" y="2019300"/>
          <p14:tracePt t="50570" x="6048375" y="1985963"/>
          <p14:tracePt t="50586" x="6024563" y="1957388"/>
          <p14:tracePt t="50603" x="6015038" y="1924050"/>
          <p14:tracePt t="50620" x="6005513" y="1866900"/>
          <p14:tracePt t="50636" x="6005513" y="1838325"/>
          <p14:tracePt t="50653" x="6010275" y="1800225"/>
          <p14:tracePt t="50670" x="6019800" y="1776413"/>
          <p14:tracePt t="50686" x="6048375" y="1728788"/>
          <p14:tracePt t="50703" x="6096000" y="1685925"/>
          <p14:tracePt t="50719" x="6196013" y="1638300"/>
          <p14:tracePt t="50736" x="6310313" y="1624013"/>
          <p14:tracePt t="50753" x="6448425" y="1624013"/>
          <p14:tracePt t="50769" x="6519863" y="1638300"/>
          <p14:tracePt t="50786" x="6596063" y="1662113"/>
          <p14:tracePt t="50803" x="6662738" y="1700213"/>
          <p14:tracePt t="50819" x="6686550" y="1733550"/>
          <p14:tracePt t="50836" x="6705600" y="1766888"/>
          <p14:tracePt t="50853" x="6710363" y="1809750"/>
          <p14:tracePt t="50870" x="6710363" y="1885950"/>
          <p14:tracePt t="50886" x="6700838" y="1924050"/>
          <p14:tracePt t="50903" x="6691313" y="1952625"/>
          <p14:tracePt t="50920" x="6677025" y="1976438"/>
          <p14:tracePt t="50936" x="6657975" y="1995488"/>
          <p14:tracePt t="50953" x="6648450" y="2005013"/>
          <p14:tracePt t="50969" x="6634163" y="2019300"/>
          <p14:tracePt t="50986" x="6605588" y="2043113"/>
          <p14:tracePt t="51003" x="6581775" y="2057400"/>
          <p14:tracePt t="51020" x="6562725" y="2066925"/>
          <p14:tracePt t="51036" x="6538913" y="2071688"/>
          <p14:tracePt t="51053" x="6505575" y="2076450"/>
          <p14:tracePt t="51069" x="6491288" y="2076450"/>
          <p14:tracePt t="51086" x="6472238" y="2076450"/>
          <p14:tracePt t="51103" x="6448425" y="2076450"/>
          <p14:tracePt t="51119" x="6400800" y="2076450"/>
          <p14:tracePt t="51136" x="6372225" y="2062163"/>
          <p14:tracePt t="51153" x="6348413" y="2057400"/>
          <p14:tracePt t="51170" x="6329363" y="2047875"/>
          <p14:tracePt t="51186" x="6315075" y="2043113"/>
          <p14:tracePt t="51203" x="6300788" y="2033588"/>
          <p14:tracePt t="51220" x="6291263" y="2024063"/>
          <p14:tracePt t="51236" x="6267450" y="2000250"/>
          <p14:tracePt t="51253" x="6248400" y="1976438"/>
          <p14:tracePt t="51269" x="6243638" y="1957388"/>
          <p14:tracePt t="51286" x="6234113" y="1933575"/>
          <p14:tracePt t="51303" x="6224588" y="1895475"/>
          <p14:tracePt t="51319" x="6224588" y="1871663"/>
          <p14:tracePt t="51336" x="6224588" y="1857375"/>
          <p14:tracePt t="51353" x="6229350" y="1843088"/>
          <p14:tracePt t="51370" x="6248400" y="1819275"/>
          <p14:tracePt t="51386" x="6286500" y="1804988"/>
          <p14:tracePt t="51403" x="6348413" y="1790700"/>
          <p14:tracePt t="51420" x="6419850" y="1781175"/>
          <p14:tracePt t="51436" x="6453188" y="1785938"/>
          <p14:tracePt t="51453" x="6477000" y="1790700"/>
          <p14:tracePt t="51469" x="6496050" y="1804988"/>
          <p14:tracePt t="51486" x="6519863" y="1885950"/>
          <p14:tracePt t="51503" x="6529388" y="1947863"/>
          <p14:tracePt t="51520" x="6529388" y="1985963"/>
          <p14:tracePt t="51536" x="6529388" y="2014538"/>
          <p14:tracePt t="51553" x="6524625" y="2033588"/>
          <p14:tracePt t="51570" x="6519863" y="2047875"/>
          <p14:tracePt t="51586" x="6519863" y="2052638"/>
          <p14:tracePt t="51603" x="6519863" y="2062163"/>
          <p14:tracePt t="51620" x="6519863" y="2071688"/>
          <p14:tracePt t="52550" x="6519863" y="2076450"/>
          <p14:tracePt t="52558" x="6519863" y="2081213"/>
          <p14:tracePt t="52572" x="6519863" y="2090738"/>
          <p14:tracePt t="52587" x="6510338" y="2105025"/>
          <p14:tracePt t="52603" x="6510338" y="2128838"/>
          <p14:tracePt t="52619" x="6496050" y="2157413"/>
          <p14:tracePt t="52636" x="6491288" y="2185988"/>
          <p14:tracePt t="52669" x="6486525" y="2243138"/>
          <p14:tracePt t="52703" x="6486525" y="2266950"/>
          <p14:tracePt t="52719" x="6486525" y="2276475"/>
          <p14:tracePt t="52753" x="6486525" y="2281238"/>
          <p14:tracePt t="52779" x="6486525" y="2286000"/>
          <p14:tracePt t="52786" x="6481763" y="2286000"/>
          <p14:tracePt t="52803" x="6462713" y="2295525"/>
          <p14:tracePt t="52819" x="6419850" y="2314575"/>
          <p14:tracePt t="52836" x="6243638" y="2362200"/>
          <p14:tracePt t="52853" x="6053138" y="2381250"/>
          <p14:tracePt t="52869" x="5795963" y="2390775"/>
          <p14:tracePt t="52886" x="5553075" y="2376488"/>
          <p14:tracePt t="52888" x="5376863" y="2343150"/>
          <p14:tracePt t="52903" x="5072063" y="2300288"/>
          <p14:tracePt t="52919" x="4891088" y="2257425"/>
          <p14:tracePt t="52936" x="4743450" y="2219325"/>
          <p14:tracePt t="52953" x="4672013" y="2205038"/>
          <p14:tracePt t="52969" x="4624388" y="2195513"/>
          <p14:tracePt t="53168" x="4505325" y="2200275"/>
          <p14:tracePt t="53174" x="4338638" y="2209800"/>
          <p14:tracePt t="53186" x="4214813" y="2219325"/>
          <p14:tracePt t="53203" x="3938588" y="2228850"/>
          <p14:tracePt t="53219" x="3771900" y="2228850"/>
          <p14:tracePt t="53236" x="3648075" y="2214563"/>
          <p14:tracePt t="53253" x="3562350" y="2200275"/>
          <p14:tracePt t="53269" x="3486150" y="2190750"/>
          <p14:tracePt t="53286" x="3443288" y="2181225"/>
          <p14:tracePt t="53302" x="3409950" y="2176463"/>
          <p14:tracePt t="53319" x="3376613" y="2166938"/>
          <p14:tracePt t="53336" x="3324225" y="2166938"/>
          <p14:tracePt t="53352" x="3295650" y="2166938"/>
          <p14:tracePt t="53369" x="3262313" y="2166938"/>
          <p14:tracePt t="53386" x="3238500" y="2166938"/>
          <p14:tracePt t="53388" x="3228975" y="2166938"/>
          <p14:tracePt t="53403" x="3209925" y="2166938"/>
          <p14:tracePt t="53419" x="3186113" y="2166938"/>
          <p14:tracePt t="53436" x="3167063" y="2166938"/>
          <p14:tracePt t="53453" x="3119438" y="2171700"/>
          <p14:tracePt t="53469" x="3081338" y="2171700"/>
          <p14:tracePt t="53486" x="3052763" y="2171700"/>
          <p14:tracePt t="53502" x="3024188" y="2171700"/>
          <p14:tracePt t="53519" x="2986088" y="2171700"/>
          <p14:tracePt t="53536" x="2967038" y="2171700"/>
          <p14:tracePt t="53553" x="2957513" y="2171700"/>
          <p14:tracePt t="53569" x="2952750" y="2171700"/>
          <p14:tracePt t="53586" x="2943225" y="2333625"/>
          <p14:tracePt t="53603" x="2962275" y="2586038"/>
          <p14:tracePt t="53619" x="3028950" y="3128963"/>
          <p14:tracePt t="53636" x="3105150" y="3481388"/>
          <p14:tracePt t="53653" x="3143250" y="3671888"/>
          <p14:tracePt t="53669" x="3167063" y="3757613"/>
          <p14:tracePt t="53686" x="3171825" y="3795713"/>
          <p14:tracePt t="53703" x="3171825" y="3819525"/>
          <p14:tracePt t="53719" x="3171825" y="3824288"/>
          <p14:tracePt t="53736" x="3171825" y="3829050"/>
          <p14:tracePt t="53752" x="3171825" y="3838575"/>
          <p14:tracePt t="53842" x="3171825" y="3843338"/>
          <p14:tracePt t="53857" x="3171825" y="3848100"/>
          <p14:tracePt t="53872" x="3162300" y="3852863"/>
          <p14:tracePt t="53880" x="3157538" y="3857625"/>
          <p14:tracePt t="53887" x="3148013" y="3857625"/>
          <p14:tracePt t="53903" x="3124200" y="3857625"/>
          <p14:tracePt t="53919" x="3095625" y="3857625"/>
          <p14:tracePt t="53936" x="3067050" y="3857625"/>
          <p14:tracePt t="53953" x="3033713" y="3862388"/>
          <p14:tracePt t="53969" x="3019425" y="3862388"/>
          <p14:tracePt t="53986" x="3014663" y="3862388"/>
          <p14:tracePt t="54003" x="3005138" y="3867150"/>
          <p14:tracePt t="54019" x="2990850" y="3876675"/>
          <p14:tracePt t="54036" x="2976563" y="3881438"/>
          <p14:tracePt t="54053" x="2962275" y="3895725"/>
          <p14:tracePt t="54070" x="2938463" y="3933825"/>
          <p14:tracePt t="54086" x="2928938" y="3952875"/>
          <p14:tracePt t="54103" x="2914650" y="3976688"/>
          <p14:tracePt t="54119" x="2905125" y="3986213"/>
          <p14:tracePt t="54136" x="2881313" y="4024313"/>
          <p14:tracePt t="54153" x="2871788" y="4043363"/>
          <p14:tracePt t="54169" x="2852738" y="4067175"/>
          <p14:tracePt t="54186" x="2833688" y="4086225"/>
          <p14:tracePt t="54203" x="2800350" y="4119563"/>
          <p14:tracePt t="54219" x="2776538" y="4143375"/>
          <p14:tracePt t="54236" x="2752725" y="4157663"/>
          <p14:tracePt t="54253" x="2719388" y="4181475"/>
          <p14:tracePt t="54269" x="2695575" y="4186238"/>
          <p14:tracePt t="54286" x="2667000" y="4191000"/>
          <p14:tracePt t="54302" x="2638425" y="4200525"/>
          <p14:tracePt t="54319" x="2605088" y="4200525"/>
          <p14:tracePt t="54336" x="2586038" y="4200525"/>
          <p14:tracePt t="54352" x="2571750" y="4200525"/>
          <p14:tracePt t="54369" x="2552700" y="4195763"/>
          <p14:tracePt t="54386" x="2533650" y="4186238"/>
          <p14:tracePt t="54402" x="2519363" y="4171950"/>
          <p14:tracePt t="54419" x="2500313" y="4143375"/>
          <p14:tracePt t="54436" x="2500313" y="4067175"/>
          <p14:tracePt t="54452" x="2519363" y="4005263"/>
          <p14:tracePt t="54469" x="2552700" y="3957638"/>
          <p14:tracePt t="54486" x="2609850" y="3910013"/>
          <p14:tracePt t="54503" x="2743200" y="3862388"/>
          <p14:tracePt t="54519" x="2814638" y="3848100"/>
          <p14:tracePt t="54536" x="2876550" y="3848100"/>
          <p14:tracePt t="54553" x="2919413" y="3852863"/>
          <p14:tracePt t="54569" x="2976563" y="3881438"/>
          <p14:tracePt t="54586" x="3005138" y="3905250"/>
          <p14:tracePt t="54603" x="3038475" y="3948113"/>
          <p14:tracePt t="54620" x="3067050" y="3995738"/>
          <p14:tracePt t="54636" x="3076575" y="4043363"/>
          <p14:tracePt t="54652" x="3081338" y="4057650"/>
          <p14:tracePt t="54669" x="3081338" y="4081463"/>
          <p14:tracePt t="54686" x="3081338" y="4090988"/>
          <p14:tracePt t="54702" x="3081338" y="4100513"/>
          <p14:tracePt t="54719" x="3076575" y="4110038"/>
          <p14:tracePt t="54736" x="3071813" y="4119563"/>
          <p14:tracePt t="54753" x="3052763" y="4129088"/>
          <p14:tracePt t="54769" x="3043238" y="4138613"/>
          <p14:tracePt t="54786" x="3028950" y="4148138"/>
          <p14:tracePt t="54803" x="3019425" y="4152900"/>
          <p14:tracePt t="54819" x="3014663" y="4157663"/>
          <p14:tracePt t="54836" x="3009900" y="4157663"/>
          <p14:tracePt t="54852" x="3005138" y="4157663"/>
          <p14:tracePt t="55361" x="3014663" y="4157663"/>
          <p14:tracePt t="55369" x="3024188" y="4157663"/>
          <p14:tracePt t="55376" x="3033713" y="4157663"/>
          <p14:tracePt t="55386" x="3052763" y="4157663"/>
          <p14:tracePt t="55402" x="3100388" y="4157663"/>
          <p14:tracePt t="55420" x="3176588" y="4157663"/>
          <p14:tracePt t="55452" x="3262313" y="4157663"/>
          <p14:tracePt t="55486" x="3371850" y="4157663"/>
          <p14:tracePt t="55503" x="3429000" y="4157663"/>
          <p14:tracePt t="55519" x="3490913" y="4157663"/>
          <p14:tracePt t="55536" x="3538538" y="4157663"/>
          <p14:tracePt t="55552" x="3614738" y="4157663"/>
          <p14:tracePt t="55569" x="3657600" y="4152900"/>
          <p14:tracePt t="55586" x="3700463" y="4143375"/>
          <p14:tracePt t="55602" x="3752850" y="4138613"/>
          <p14:tracePt t="55620" x="3848100" y="4124325"/>
          <p14:tracePt t="55636" x="3914775" y="4119563"/>
          <p14:tracePt t="55652" x="3971925" y="4119563"/>
          <p14:tracePt t="55669" x="4043363" y="4119563"/>
          <p14:tracePt t="55686" x="4086225" y="4110038"/>
          <p14:tracePt t="55702" x="4129088" y="4110038"/>
          <p14:tracePt t="55719" x="4176713" y="4105275"/>
          <p14:tracePt t="55736" x="4271963" y="4100513"/>
          <p14:tracePt t="55753" x="4333875" y="4090988"/>
          <p14:tracePt t="55769" x="4391025" y="4086225"/>
          <p14:tracePt t="55786" x="4443413" y="4086225"/>
          <p14:tracePt t="55802" x="4533900" y="4086225"/>
          <p14:tracePt t="55819" x="4600575" y="4086225"/>
          <p14:tracePt t="55836" x="4662488" y="4086225"/>
          <p14:tracePt t="55853" x="4757738" y="4086225"/>
          <p14:tracePt t="55869" x="4805363" y="4086225"/>
          <p14:tracePt t="55886" x="4857750" y="4095750"/>
          <p14:tracePt t="55903" x="4914900" y="4095750"/>
          <p14:tracePt t="55919" x="5000625" y="4110038"/>
          <p14:tracePt t="55936" x="5062538" y="4129088"/>
          <p14:tracePt t="55953" x="5105400" y="4143375"/>
          <p14:tracePt t="55969" x="5138738" y="4152900"/>
          <p14:tracePt t="55986" x="5157788" y="4157663"/>
          <p14:tracePt t="56002" x="5167313" y="4157663"/>
          <p14:tracePt t="56250" x="5191125" y="4157663"/>
          <p14:tracePt t="56257" x="5214938" y="4157663"/>
          <p14:tracePt t="56269" x="5238750" y="4157663"/>
          <p14:tracePt t="56286" x="5314950" y="4157663"/>
          <p14:tracePt t="56303" x="5353050" y="4167188"/>
          <p14:tracePt t="56319" x="5395913" y="4171950"/>
          <p14:tracePt t="56336" x="5424488" y="4171950"/>
          <p14:tracePt t="56352" x="5467350" y="4171950"/>
          <p14:tracePt t="56369" x="5505450" y="4171950"/>
          <p14:tracePt t="56386" x="5519738" y="4171950"/>
          <p14:tracePt t="56402" x="5534025" y="4171950"/>
          <p14:tracePt t="56419" x="5553075" y="4171950"/>
          <p14:tracePt t="56436" x="5562600" y="4171950"/>
          <p14:tracePt t="56452" x="5572125" y="4171950"/>
          <p14:tracePt t="56469" x="5581650" y="4171950"/>
          <p14:tracePt t="56486" x="5586413" y="4171950"/>
          <p14:tracePt t="56502" x="5591175" y="4171950"/>
          <p14:tracePt t="56544" x="5595938" y="4171950"/>
          <p14:tracePt t="57667" x="5619750" y="4171950"/>
          <p14:tracePt t="57673" x="5648325" y="4162425"/>
          <p14:tracePt t="57686" x="5672138" y="4157663"/>
          <p14:tracePt t="57703" x="5719763" y="4143375"/>
          <p14:tracePt t="57719" x="5743575" y="4138613"/>
          <p14:tracePt t="57736" x="5757863" y="4138613"/>
          <p14:tracePt t="57769" x="5791200" y="4133850"/>
          <p14:tracePt t="57802" x="5815013" y="4119563"/>
          <p14:tracePt t="57819" x="5838825" y="4110038"/>
          <p14:tracePt t="57836" x="5881688" y="4086225"/>
          <p14:tracePt t="57852" x="5910263" y="4071938"/>
          <p14:tracePt t="57869" x="5948363" y="4062413"/>
          <p14:tracePt t="57886" x="6000750" y="4048125"/>
          <p14:tracePt t="57902" x="6038850" y="4043363"/>
          <p14:tracePt t="57919" x="6067425" y="4043363"/>
          <p14:tracePt t="57936" x="6081713" y="4043363"/>
          <p14:tracePt t="57952" x="6096000" y="4043363"/>
          <p14:tracePt t="57969" x="6100763" y="4043363"/>
          <p14:tracePt t="57986" x="6110288" y="4043363"/>
          <p14:tracePt t="58002" x="6115050" y="4043363"/>
          <p14:tracePt t="58760" x="5986463" y="4024313"/>
          <p14:tracePt t="58768" x="5743575" y="3986213"/>
          <p14:tracePt t="58774" x="5476875" y="3929063"/>
          <p14:tracePt t="58786" x="5124450" y="3867150"/>
          <p14:tracePt t="58805" x="4067175" y="3586163"/>
          <p14:tracePt t="58819" x="3481388" y="3314700"/>
          <p14:tracePt t="58836" x="2976563" y="3038475"/>
          <p14:tracePt t="58869" x="2471738" y="2738438"/>
          <p14:tracePt t="58903" x="2290763" y="2552700"/>
          <p14:tracePt t="58919" x="2252663" y="2505075"/>
          <p14:tracePt t="58936" x="2190750" y="2452688"/>
          <p14:tracePt t="58952" x="2147888" y="2424113"/>
          <p14:tracePt t="58969" x="2114550" y="2395538"/>
          <p14:tracePt t="58985" x="2076450" y="2362200"/>
          <p14:tracePt t="59002" x="2005013" y="2286000"/>
          <p14:tracePt t="59019" x="1962150" y="2238375"/>
          <p14:tracePt t="59036" x="1928813" y="2190750"/>
          <p14:tracePt t="59052" x="1895475" y="2143125"/>
          <p14:tracePt t="59069" x="1862138" y="2095500"/>
          <p14:tracePt t="59086" x="1828800" y="2038350"/>
          <p14:tracePt t="59102" x="1790700" y="1962150"/>
          <p14:tracePt t="59119" x="1724025" y="1833563"/>
          <p14:tracePt t="59136" x="1695450" y="1762125"/>
          <p14:tracePt t="59152" x="1681163" y="1709738"/>
          <p14:tracePt t="59169" x="1671638" y="1671638"/>
          <p14:tracePt t="59185" x="1671638" y="1628775"/>
          <p14:tracePt t="59202" x="1676400" y="1614488"/>
          <p14:tracePt t="59219" x="1685925" y="1604963"/>
          <p14:tracePt t="59235" x="1709738" y="1590675"/>
          <p14:tracePt t="59252" x="1785938" y="1571625"/>
          <p14:tracePt t="59269" x="1876425" y="1571625"/>
          <p14:tracePt t="59285" x="1952625" y="1581150"/>
          <p14:tracePt t="59302" x="2014538" y="1590675"/>
          <p14:tracePt t="59319" x="2028825" y="1590675"/>
          <p14:tracePt t="59335" x="2038350" y="1590675"/>
          <p14:tracePt t="59352" x="2043113" y="1590675"/>
          <p14:tracePt t="59369" x="2052638" y="1590675"/>
          <p14:tracePt t="59471" x="2057400" y="1590675"/>
          <p14:tracePt t="59479" x="2062163" y="1595438"/>
          <p14:tracePt t="59663" x="2043113" y="1681163"/>
          <p14:tracePt t="59670" x="2009775" y="1857375"/>
          <p14:tracePt t="59677" x="1952625" y="2190750"/>
          <p14:tracePt t="59685" x="1905000" y="2371725"/>
          <p14:tracePt t="59702" x="1838325" y="2781300"/>
          <p14:tracePt t="59719" x="1795463" y="3067050"/>
          <p14:tracePt t="59736" x="1752600" y="3671888"/>
          <p14:tracePt t="59752" x="1752600" y="3871913"/>
          <p14:tracePt t="59769" x="1757363" y="4171950"/>
          <p14:tracePt t="59786" x="1757363" y="4338638"/>
          <p14:tracePt t="59802" x="1781175" y="4519613"/>
          <p14:tracePt t="59819" x="1800225" y="4681538"/>
          <p14:tracePt t="59835" x="1824038" y="4814888"/>
          <p14:tracePt t="59852" x="1847850" y="4919663"/>
          <p14:tracePt t="59869" x="1900238" y="5110163"/>
          <p14:tracePt t="59885" x="1924050" y="5200650"/>
          <p14:tracePt t="59902" x="1938338" y="5257800"/>
          <p14:tracePt t="59919" x="1943100" y="5291138"/>
          <p14:tracePt t="59935" x="1943100" y="5305425"/>
          <p14:tracePt t="59952" x="1947863" y="5319713"/>
          <p14:tracePt t="59969" x="1952625" y="5334000"/>
          <p14:tracePt t="59985" x="1971675" y="5372100"/>
          <p14:tracePt t="60002" x="1981200" y="5391150"/>
          <p14:tracePt t="60019" x="2000250" y="5414963"/>
          <p14:tracePt t="60035" x="2019300" y="5448300"/>
          <p14:tracePt t="60052" x="2043113" y="5510213"/>
          <p14:tracePt t="60069" x="2057400" y="5562600"/>
          <p14:tracePt t="60085" x="2071688" y="5624513"/>
          <p14:tracePt t="60102" x="2081213" y="5691188"/>
          <p14:tracePt t="60119" x="2095500" y="5715000"/>
          <p14:tracePt t="60135" x="2095500" y="5729288"/>
          <p14:tracePt t="60152" x="2095500" y="5734050"/>
          <p14:tracePt t="60169" x="2095500" y="5743575"/>
          <p14:tracePt t="60186" x="2105025" y="5757863"/>
          <p14:tracePt t="60202" x="2109788" y="5776913"/>
          <p14:tracePt t="60219" x="2114550" y="5795963"/>
          <p14:tracePt t="60235" x="2114550" y="5824538"/>
          <p14:tracePt t="60252" x="2114550" y="5829300"/>
          <p14:tracePt t="60269" x="2114550" y="5834063"/>
          <p14:tracePt t="60285" x="2114550" y="5843588"/>
          <p14:tracePt t="60302" x="2114550" y="5848350"/>
          <p14:tracePt t="60319" x="2119313" y="5862638"/>
          <p14:tracePt t="60335" x="2119313" y="5867400"/>
          <p14:tracePt t="60352" x="2119313" y="5876925"/>
          <p14:tracePt t="60602" x="2119313" y="5886450"/>
          <p14:tracePt t="60609" x="2124075" y="5895975"/>
          <p14:tracePt t="60619" x="2133600" y="5910263"/>
          <p14:tracePt t="60635" x="2138363" y="5924550"/>
          <p14:tracePt t="60652" x="2138363" y="5934075"/>
          <p14:tracePt t="60669" x="2138363" y="5943600"/>
          <p14:tracePt t="60685" x="2138363" y="5948363"/>
          <p14:tracePt t="60702" x="2138363" y="5957888"/>
          <p14:tracePt t="61337" x="2271713" y="5881688"/>
          <p14:tracePt t="61343" x="2495550" y="5738813"/>
          <p14:tracePt t="61352" x="2767013" y="5557838"/>
          <p14:tracePt t="61369" x="3257550" y="5272088"/>
          <p14:tracePt t="61386" x="3752850" y="5043488"/>
          <p14:tracePt t="61388" x="3990975" y="4948238"/>
          <p14:tracePt t="61405" x="4286250" y="4810125"/>
          <p14:tracePt t="61419" x="4624388" y="4652963"/>
          <p14:tracePt t="61453" x="5072063" y="4438650"/>
          <p14:tracePt t="61486" x="5305425" y="4343400"/>
          <p14:tracePt t="61502" x="5381625" y="4314825"/>
          <p14:tracePt t="61519" x="5448300" y="4276725"/>
          <p14:tracePt t="61535" x="5491163" y="4257675"/>
          <p14:tracePt t="61552" x="5538788" y="4238625"/>
          <p14:tracePt t="61569" x="5572125" y="4224338"/>
          <p14:tracePt t="61585" x="5614988" y="4205288"/>
          <p14:tracePt t="61602" x="5638800" y="4200525"/>
          <p14:tracePt t="61619" x="5662613" y="4191000"/>
          <p14:tracePt t="61635" x="5681663" y="4171950"/>
          <p14:tracePt t="61652" x="5724525" y="4148138"/>
          <p14:tracePt t="61669" x="5753100" y="4138613"/>
          <p14:tracePt t="61686" x="5786438" y="4119563"/>
          <p14:tracePt t="61702" x="5834063" y="4100513"/>
          <p14:tracePt t="61719" x="5872163" y="4081463"/>
          <p14:tracePt t="61735" x="5905500" y="4062413"/>
          <p14:tracePt t="61752" x="5953125" y="4052888"/>
          <p14:tracePt t="61769" x="5995988" y="4038600"/>
          <p14:tracePt t="61785" x="6019800" y="4033838"/>
          <p14:tracePt t="61802" x="6034088" y="4033838"/>
          <p14:tracePt t="61819" x="6043613" y="4033838"/>
          <p14:tracePt t="61835" x="6053138" y="4033838"/>
          <p14:tracePt t="61852" x="6062663" y="4033838"/>
          <p14:tracePt t="61917" x="6067425" y="4033838"/>
          <p14:tracePt t="62232" x="6062663" y="4033838"/>
          <p14:tracePt t="62239" x="6053138" y="4029075"/>
          <p14:tracePt t="62252" x="6043613" y="4029075"/>
          <p14:tracePt t="62269" x="5995988" y="4029075"/>
          <p14:tracePt t="62285" x="5967413" y="4029075"/>
          <p14:tracePt t="62302" x="5938838" y="4029075"/>
          <p14:tracePt t="62319" x="5919788" y="4029075"/>
          <p14:tracePt t="62352" x="5905500" y="4029075"/>
          <p14:tracePt t="62386" x="5900738" y="4029075"/>
          <p14:tracePt t="62628" x="5919788" y="4029075"/>
          <p14:tracePt t="62636" x="5943600" y="4024313"/>
          <p14:tracePt t="62642" x="5953125" y="4024313"/>
          <p14:tracePt t="62652" x="5981700" y="4024313"/>
          <p14:tracePt t="62669" x="6015038" y="4024313"/>
          <p14:tracePt t="62685" x="6053138" y="4024313"/>
          <p14:tracePt t="62702" x="6096000" y="4024313"/>
          <p14:tracePt t="62719" x="6119813" y="4014788"/>
          <p14:tracePt t="62735" x="6153150" y="4010025"/>
          <p14:tracePt t="62752" x="6200775" y="4000500"/>
          <p14:tracePt t="62769" x="6238875" y="3990975"/>
          <p14:tracePt t="62785" x="6291263" y="3990975"/>
          <p14:tracePt t="62802" x="6324600" y="3990975"/>
          <p14:tracePt t="62818" x="6372225" y="3990975"/>
          <p14:tracePt t="62835" x="6386513" y="3990975"/>
          <p14:tracePt t="62852" x="6396038" y="3990975"/>
          <p14:tracePt t="62869" x="6400800" y="3990975"/>
          <p14:tracePt t="62885" x="6410325" y="3990975"/>
          <p14:tracePt t="62922" x="6400800" y="3990975"/>
          <p14:tracePt t="62929" x="6381750" y="3990975"/>
          <p14:tracePt t="62936" x="6348413" y="3990975"/>
          <p14:tracePt t="62952" x="6267450" y="4005263"/>
          <p14:tracePt t="62969" x="6196013" y="4010025"/>
          <p14:tracePt t="62985" x="6115050" y="4010025"/>
          <p14:tracePt t="63002" x="6038850" y="4010025"/>
          <p14:tracePt t="63019" x="6000750" y="4010025"/>
          <p14:tracePt t="63035" x="5972175" y="4010025"/>
          <p14:tracePt t="63052" x="5953125" y="4010025"/>
          <p14:tracePt t="63068" x="5905500" y="4010025"/>
          <p14:tracePt t="63085" x="5876925" y="4010025"/>
          <p14:tracePt t="63102" x="5848350" y="4014788"/>
          <p14:tracePt t="63119" x="5810250" y="4014788"/>
          <p14:tracePt t="63135" x="5791200" y="4014788"/>
          <p14:tracePt t="63152" x="5772150" y="4014788"/>
          <p14:tracePt t="63169" x="5767388" y="4014788"/>
          <p14:tracePt t="63185" x="5757863" y="4014788"/>
          <p14:tracePt t="63202" x="5753100" y="4014788"/>
          <p14:tracePt t="63993" x="5781675" y="4014788"/>
          <p14:tracePt t="64000" x="5805488" y="4014788"/>
          <p14:tracePt t="64007" x="5829300" y="4014788"/>
          <p14:tracePt t="64019" x="5853113" y="4014788"/>
          <p14:tracePt t="64035" x="5905500" y="4010025"/>
          <p14:tracePt t="64052" x="5981700" y="4010025"/>
          <p14:tracePt t="64085" x="6115050" y="4010025"/>
          <p14:tracePt t="64118" x="6234113" y="4010025"/>
          <p14:tracePt t="64135" x="6276975" y="4010025"/>
          <p14:tracePt t="64152" x="6315075" y="4000500"/>
          <p14:tracePt t="64169" x="6386513" y="4000500"/>
          <p14:tracePt t="64185" x="6438900" y="4000500"/>
          <p14:tracePt t="64202" x="6481763" y="4000500"/>
          <p14:tracePt t="64219" x="6515100" y="4000500"/>
          <p14:tracePt t="64235" x="6557963" y="4000500"/>
          <p14:tracePt t="64252" x="6577013" y="4000500"/>
          <p14:tracePt t="64269" x="6586538" y="4000500"/>
          <p14:tracePt t="64285" x="6600825" y="4000500"/>
          <p14:tracePt t="64302" x="6610350" y="4000500"/>
          <p14:tracePt t="64319" x="6615113" y="4000500"/>
          <p14:tracePt t="64335" x="6624638" y="4000500"/>
          <p14:tracePt t="65800" x="6615113" y="4005263"/>
          <p14:tracePt t="65806" x="6581775" y="4010025"/>
          <p14:tracePt t="65818" x="6529388" y="4024313"/>
          <p14:tracePt t="65835" x="6257925" y="4090988"/>
          <p14:tracePt t="65852" x="5981700" y="4138613"/>
          <p14:tracePt t="65869" x="5719763" y="4181475"/>
          <p14:tracePt t="65885" x="5467350" y="4219575"/>
          <p14:tracePt t="65888" x="5319713" y="4243388"/>
          <p14:tracePt t="65918" x="4919663" y="4286250"/>
          <p14:tracePt t="65952" x="4471988" y="4305300"/>
          <p14:tracePt t="65968" x="4295775" y="4305300"/>
          <p14:tracePt t="65985" x="4152900" y="4305300"/>
          <p14:tracePt t="66002" x="4048125" y="4305300"/>
          <p14:tracePt t="66018" x="3952875" y="4310063"/>
          <p14:tracePt t="66035" x="3905250" y="4310063"/>
          <p14:tracePt t="66051" x="3848100" y="4310063"/>
          <p14:tracePt t="66068" x="3786188" y="4310063"/>
          <p14:tracePt t="66085" x="3705225" y="4319588"/>
          <p14:tracePt t="66102" x="3652838" y="4324350"/>
          <p14:tracePt t="66118" x="3609975" y="4329113"/>
          <p14:tracePt t="66135" x="3581400" y="4329113"/>
          <p14:tracePt t="66152" x="3533775" y="4324350"/>
          <p14:tracePt t="66168" x="3505200" y="4305300"/>
          <p14:tracePt t="66185" x="3457575" y="4291013"/>
          <p14:tracePt t="66202" x="3409950" y="4271963"/>
          <p14:tracePt t="66218" x="3381375" y="4267200"/>
          <p14:tracePt t="66235" x="3362325" y="4257675"/>
          <p14:tracePt t="66252" x="3343275" y="4252913"/>
          <p14:tracePt t="66268" x="3324225" y="4243388"/>
          <p14:tracePt t="66285" x="3319463" y="4238625"/>
          <p14:tracePt t="66302" x="3309938" y="4229100"/>
          <p14:tracePt t="66318" x="3305175" y="4224338"/>
          <p14:tracePt t="66335" x="3300413" y="4224338"/>
          <p14:tracePt t="66364" x="3300413" y="4219575"/>
          <p14:tracePt t="66380" x="3300413" y="4214813"/>
          <p14:tracePt t="66386" x="3300413" y="4210050"/>
          <p14:tracePt t="66402" x="3328988" y="4200525"/>
          <p14:tracePt t="66418" x="3414713" y="4176713"/>
          <p14:tracePt t="66435" x="3548063" y="4167188"/>
          <p14:tracePt t="66452" x="3795713" y="4152900"/>
          <p14:tracePt t="66468" x="3919538" y="4143375"/>
          <p14:tracePt t="66485" x="4024313" y="4129088"/>
          <p14:tracePt t="66502" x="4090988" y="4119563"/>
          <p14:tracePt t="66518" x="4181475" y="4105275"/>
          <p14:tracePt t="66535" x="4238625" y="4100513"/>
          <p14:tracePt t="66552" x="4300538" y="4090988"/>
          <p14:tracePt t="66568" x="4333875" y="4090988"/>
          <p14:tracePt t="66585" x="4410075" y="4090988"/>
          <p14:tracePt t="66602" x="4443413" y="4090988"/>
          <p14:tracePt t="66618" x="4491038" y="4081463"/>
          <p14:tracePt t="66635" x="4552950" y="4067175"/>
          <p14:tracePt t="66652" x="4581525" y="4067175"/>
          <p14:tracePt t="66669" x="4600575" y="4067175"/>
          <p14:tracePt t="66685" x="4610100" y="4067175"/>
          <p14:tracePt t="66702" x="4614863" y="4067175"/>
          <p14:tracePt t="66746" x="4610100" y="4067175"/>
          <p14:tracePt t="66753" x="4600575" y="4067175"/>
          <p14:tracePt t="66768" x="4548188" y="4071938"/>
          <p14:tracePt t="66785" x="4424363" y="4076700"/>
          <p14:tracePt t="66801" x="4300538" y="4095750"/>
          <p14:tracePt t="66818" x="4205288" y="4095750"/>
          <p14:tracePt t="66835" x="4176713" y="4095750"/>
          <p14:tracePt t="66851" x="4152900" y="4095750"/>
          <p14:tracePt t="66868" x="4143375" y="4095750"/>
          <p14:tracePt t="66885" x="4124325" y="4095750"/>
          <p14:tracePt t="66901" x="4110038" y="4095750"/>
          <p14:tracePt t="66918" x="4081463" y="4095750"/>
          <p14:tracePt t="66935" x="4038600" y="4095750"/>
          <p14:tracePt t="66952" x="3962400" y="4095750"/>
          <p14:tracePt t="66968" x="3919538" y="4095750"/>
          <p14:tracePt t="66985" x="3876675" y="4100513"/>
          <p14:tracePt t="67002" x="3824288" y="4105275"/>
          <p14:tracePt t="67018" x="3786188" y="4114800"/>
          <p14:tracePt t="67035" x="3757613" y="4119563"/>
          <p14:tracePt t="67051" x="3729038" y="4119563"/>
          <p14:tracePt t="67068" x="3709988" y="4119563"/>
          <p14:tracePt t="67085" x="3700463" y="4119563"/>
          <p14:tracePt t="67102" x="3690938" y="4119563"/>
          <p14:tracePt t="67118" x="3686175" y="4119563"/>
          <p14:tracePt t="67135" x="3676650" y="4119563"/>
          <p14:tracePt t="67152" x="3671888" y="4119563"/>
          <p14:tracePt t="67422" x="3690938" y="4119563"/>
          <p14:tracePt t="67428" x="3705225" y="4119563"/>
          <p14:tracePt t="67436" x="3733800" y="4119563"/>
          <p14:tracePt t="67451" x="3757613" y="4119563"/>
          <p14:tracePt t="67468" x="3790950" y="4119563"/>
          <p14:tracePt t="67485" x="3824288" y="4119563"/>
          <p14:tracePt t="67502" x="3871913" y="4119563"/>
          <p14:tracePt t="67518" x="3900488" y="4119563"/>
          <p14:tracePt t="67535" x="3933825" y="4119563"/>
          <p14:tracePt t="67552" x="3976688" y="4110038"/>
          <p14:tracePt t="67568" x="4024313" y="4110038"/>
          <p14:tracePt t="67586" x="4062413" y="4110038"/>
          <p14:tracePt t="67602" x="4090988" y="4110038"/>
          <p14:tracePt t="67618" x="4129088" y="4110038"/>
          <p14:tracePt t="67635" x="4148138" y="4110038"/>
          <p14:tracePt t="67652" x="4176713" y="4110038"/>
          <p14:tracePt t="67668" x="4205288" y="4110038"/>
          <p14:tracePt t="67685" x="4267200" y="4105275"/>
          <p14:tracePt t="67701" x="4329113" y="4090988"/>
          <p14:tracePt t="67718" x="4391025" y="4086225"/>
          <p14:tracePt t="67735" x="4438650" y="4081463"/>
          <p14:tracePt t="67751" x="4486275" y="4081463"/>
          <p14:tracePt t="67768" x="4500563" y="4071938"/>
          <p14:tracePt t="67785" x="4514850" y="4071938"/>
          <p14:tracePt t="67801" x="4519613" y="4071938"/>
          <p14:tracePt t="67818" x="4524375" y="4071938"/>
          <p14:tracePt t="68037" x="4538663" y="4071938"/>
          <p14:tracePt t="68044" x="4562475" y="4071938"/>
          <p14:tracePt t="68052" x="4572000" y="4071938"/>
          <p14:tracePt t="68068" x="4610100" y="4076700"/>
          <p14:tracePt t="68085" x="4629150" y="4081463"/>
          <p14:tracePt t="68102" x="4652963" y="4081463"/>
          <p14:tracePt t="68118" x="4681538" y="4081463"/>
          <p14:tracePt t="68135" x="4700588" y="4081463"/>
          <p14:tracePt t="68151" x="4710113" y="4081463"/>
          <p14:tracePt t="68168" x="4714875" y="4081463"/>
          <p14:tracePt t="68185" x="4719638" y="4081463"/>
          <p14:tracePt t="68218" x="4695825" y="4081463"/>
          <p14:tracePt t="68235" x="4586288" y="4081463"/>
          <p14:tracePt t="68251" x="4405313" y="4090988"/>
          <p14:tracePt t="68268" x="4329113" y="4090988"/>
          <p14:tracePt t="68285" x="4267200" y="4090988"/>
          <p14:tracePt t="68302" x="4224338" y="4090988"/>
          <p14:tracePt t="68318" x="4214813" y="4090988"/>
          <p14:tracePt t="68335" x="4210050" y="4090988"/>
          <p14:tracePt t="68351" x="4205288" y="4090988"/>
          <p14:tracePt t="68385" x="4210050" y="4090988"/>
          <p14:tracePt t="68402" x="4238625" y="4076700"/>
          <p14:tracePt t="68418" x="4338638" y="4062413"/>
          <p14:tracePt t="68435" x="4552950" y="4043363"/>
          <p14:tracePt t="68452" x="4667250" y="4043363"/>
          <p14:tracePt t="68468" x="4743450" y="4043363"/>
          <p14:tracePt t="68485" x="4838700" y="4043363"/>
          <p14:tracePt t="68501" x="4872038" y="4043363"/>
          <p14:tracePt t="68518" x="4881563" y="4043363"/>
          <p14:tracePt t="68535" x="4895850" y="4043363"/>
          <p14:tracePt t="68551" x="4905375" y="4043363"/>
          <p14:tracePt t="68568" x="4914900" y="4043363"/>
          <p14:tracePt t="68941" x="4953000" y="4043363"/>
          <p14:tracePt t="68948" x="5000625" y="4043363"/>
          <p14:tracePt t="68956" x="5033963" y="4043363"/>
          <p14:tracePt t="68968" x="5067300" y="4043363"/>
          <p14:tracePt t="68985" x="5162550" y="4043363"/>
          <p14:tracePt t="69018" x="5243513" y="4043363"/>
          <p14:tracePt t="69051" x="5319713" y="4062413"/>
          <p14:tracePt t="69068" x="5353050" y="4067175"/>
          <p14:tracePt t="69085" x="5381625" y="4067175"/>
          <p14:tracePt t="69102" x="5424488" y="4067175"/>
          <p14:tracePt t="69118" x="5453063" y="4067175"/>
          <p14:tracePt t="69135" x="5481638" y="4067175"/>
          <p14:tracePt t="69151" x="5500688" y="4067175"/>
          <p14:tracePt t="69168" x="5534025" y="4067175"/>
          <p14:tracePt t="69185" x="5543550" y="4067175"/>
          <p14:tracePt t="69202" x="5557838" y="4067175"/>
          <p14:tracePt t="69218" x="5572125" y="4067175"/>
          <p14:tracePt t="69235" x="5581650" y="4067175"/>
          <p14:tracePt t="69251" x="5586413" y="4067175"/>
          <p14:tracePt t="69268" x="5591175" y="4067175"/>
          <p14:tracePt t="69285" x="5600700" y="4071938"/>
          <p14:tracePt t="69302" x="5610225" y="4076700"/>
          <p14:tracePt t="69318" x="5614988" y="4081463"/>
          <p14:tracePt t="69335" x="5619750" y="4086225"/>
          <p14:tracePt t="69351" x="5629275" y="4086225"/>
          <p14:tracePt t="69368" x="5638800" y="4086225"/>
          <p14:tracePt t="70372" x="5638800" y="4095750"/>
          <p14:tracePt t="70379" x="5634038" y="4110038"/>
          <p14:tracePt t="70387" x="5634038" y="4114800"/>
          <p14:tracePt t="70401" x="5624513" y="4129088"/>
          <p14:tracePt t="70418" x="5619750" y="4138613"/>
          <p14:tracePt t="70435" x="5619750" y="4143375"/>
          <p14:tracePt t="70468" x="5614988" y="4162425"/>
          <p14:tracePt t="70501" x="5600700" y="4176713"/>
          <p14:tracePt t="70518" x="5572125" y="4195763"/>
          <p14:tracePt t="70535" x="5557838" y="4214813"/>
          <p14:tracePt t="70551" x="5534025" y="4224338"/>
          <p14:tracePt t="70568" x="5514975" y="4233863"/>
          <p14:tracePt t="70585" x="5486400" y="4252913"/>
          <p14:tracePt t="70601" x="5462588" y="4262438"/>
          <p14:tracePt t="70618" x="5434013" y="4276725"/>
          <p14:tracePt t="70635" x="5400675" y="4295775"/>
          <p14:tracePt t="70651" x="5338763" y="4319588"/>
          <p14:tracePt t="70668" x="5300663" y="4329113"/>
          <p14:tracePt t="70685" x="5253038" y="4338638"/>
          <p14:tracePt t="70701" x="5191125" y="4348163"/>
          <p14:tracePt t="70718" x="5148263" y="4357688"/>
          <p14:tracePt t="70735" x="5100638" y="4367213"/>
          <p14:tracePt t="70751" x="5057775" y="4376738"/>
          <p14:tracePt t="70768" x="4995863" y="4400550"/>
          <p14:tracePt t="70785" x="4953000" y="4414838"/>
          <p14:tracePt t="70801" x="4910138" y="4424363"/>
          <p14:tracePt t="70818" x="4867275" y="4433888"/>
          <p14:tracePt t="70835" x="4791075" y="4443413"/>
          <p14:tracePt t="70851" x="4738688" y="4457700"/>
          <p14:tracePt t="70868" x="4695825" y="4457700"/>
          <p14:tracePt t="70885" x="4638675" y="4467225"/>
          <p14:tracePt t="70901" x="4610100" y="4467225"/>
          <p14:tracePt t="70918" x="4581525" y="4467225"/>
          <p14:tracePt t="70935" x="4548188" y="4467225"/>
          <p14:tracePt t="70951" x="4486275" y="4467225"/>
          <p14:tracePt t="70968" x="4438650" y="4467225"/>
          <p14:tracePt t="70985" x="4400550" y="4467225"/>
          <p14:tracePt t="71001" x="4357688" y="4462463"/>
          <p14:tracePt t="71018" x="4319588" y="4448175"/>
          <p14:tracePt t="71035" x="4286250" y="4438650"/>
          <p14:tracePt t="71051" x="4271963" y="4433888"/>
          <p14:tracePt t="71068" x="4257675" y="4429125"/>
          <p14:tracePt t="71085" x="4243388" y="4419600"/>
          <p14:tracePt t="71101" x="4233863" y="4414838"/>
          <p14:tracePt t="71118" x="4229100" y="4414838"/>
          <p14:tracePt t="71135" x="4224338" y="4414838"/>
          <p14:tracePt t="71826" x="4195763" y="4414838"/>
          <p14:tracePt t="71832" x="4148138" y="4414838"/>
          <p14:tracePt t="71839" x="4100513" y="4424363"/>
          <p14:tracePt t="71851" x="4067175" y="4424363"/>
          <p14:tracePt t="71868" x="3986213" y="4424363"/>
          <p14:tracePt t="71885" x="3900488" y="4424363"/>
          <p14:tracePt t="71918" x="3795713" y="4424363"/>
          <p14:tracePt t="71951" x="3643313" y="4424363"/>
          <p14:tracePt t="71968" x="3586163" y="4424363"/>
          <p14:tracePt t="71985" x="3543300" y="4424363"/>
          <p14:tracePt t="72001" x="3495675" y="4424363"/>
          <p14:tracePt t="72018" x="3471863" y="4424363"/>
          <p14:tracePt t="72035" x="3462338" y="4424363"/>
          <p14:tracePt t="72051" x="3452813" y="4424363"/>
          <p14:tracePt t="72068" x="3443288" y="4424363"/>
          <p14:tracePt t="72085" x="3438525" y="4424363"/>
          <p14:tracePt t="72126" x="3448050" y="4424363"/>
          <p14:tracePt t="72133" x="3476625" y="4424363"/>
          <p14:tracePt t="72140" x="3524250" y="4424363"/>
          <p14:tracePt t="72151" x="3605213" y="4424363"/>
          <p14:tracePt t="72168" x="3748088" y="4424363"/>
          <p14:tracePt t="72185" x="4005263" y="4419600"/>
          <p14:tracePt t="72201" x="4162425" y="4410075"/>
          <p14:tracePt t="72218" x="4262438" y="4410075"/>
          <p14:tracePt t="72235" x="4329113" y="4410075"/>
          <p14:tracePt t="72251" x="4391025" y="4410075"/>
          <p14:tracePt t="72268" x="4405313" y="4410075"/>
          <p14:tracePt t="72285" x="4419600" y="4410075"/>
          <p14:tracePt t="72301" x="4429125" y="4410075"/>
          <p14:tracePt t="72318" x="4433888" y="4410075"/>
          <p14:tracePt t="72334" x="4443413" y="4410075"/>
          <p14:tracePt t="72567" x="4481513" y="4410075"/>
          <p14:tracePt t="72574" x="4529138" y="4405313"/>
          <p14:tracePt t="72584" x="4572000" y="4405313"/>
          <p14:tracePt t="72601" x="4652963" y="4405313"/>
          <p14:tracePt t="72618" x="4724400" y="4405313"/>
          <p14:tracePt t="72651" x="4767263" y="4405313"/>
          <p14:tracePt t="72684" x="4786313" y="4405313"/>
          <p14:tracePt t="72701" x="4795838" y="4405313"/>
          <p14:tracePt t="72718" x="4800600" y="4405313"/>
          <p14:tracePt t="72735" x="4805363" y="4405313"/>
          <p14:tracePt t="72751" x="4814888" y="4405313"/>
          <p14:tracePt t="72768" x="4819650" y="4405313"/>
          <p14:tracePt t="72784" x="4824413" y="4405313"/>
          <p14:tracePt t="72801" x="4843463" y="4405313"/>
          <p14:tracePt t="72818" x="4867275" y="4405313"/>
          <p14:tracePt t="72834" x="4900613" y="4405313"/>
          <p14:tracePt t="72851" x="4938713" y="4414838"/>
          <p14:tracePt t="72868" x="5000625" y="4414838"/>
          <p14:tracePt t="72885" x="5019675" y="4414838"/>
          <p14:tracePt t="72901" x="5033963" y="4414838"/>
          <p14:tracePt t="72918" x="5043488" y="4414838"/>
          <p14:tracePt t="72935" x="5048250" y="4414838"/>
          <p14:tracePt t="73146" x="5119688" y="4410075"/>
          <p14:tracePt t="73153" x="5186363" y="4400550"/>
          <p14:tracePt t="73161" x="5253038" y="4391025"/>
          <p14:tracePt t="73168" x="5324475" y="4381500"/>
          <p14:tracePt t="73184" x="5438775" y="4371975"/>
          <p14:tracePt t="73201" x="5548313" y="4371975"/>
          <p14:tracePt t="73218" x="5648325" y="4371975"/>
          <p14:tracePt t="73234" x="5743575" y="4371975"/>
          <p14:tracePt t="73251" x="5786438" y="4371975"/>
          <p14:tracePt t="73268" x="5815013" y="4371975"/>
          <p14:tracePt t="73284" x="5843588" y="4371975"/>
          <p14:tracePt t="73301" x="5876925" y="4371975"/>
          <p14:tracePt t="73318" x="5895975" y="4371975"/>
          <p14:tracePt t="73334" x="5919788" y="4371975"/>
          <p14:tracePt t="73351" x="5962650" y="4371975"/>
          <p14:tracePt t="73368" x="5986463" y="4371975"/>
          <p14:tracePt t="73385" x="6005513" y="4371975"/>
          <p14:tracePt t="73401" x="6029325" y="4371975"/>
          <p14:tracePt t="73418" x="6048375" y="4371975"/>
          <p14:tracePt t="73434" x="6057900" y="4371975"/>
          <p14:tracePt t="73451" x="6067425" y="4371975"/>
          <p14:tracePt t="73468" x="6072188" y="4371975"/>
          <p14:tracePt t="73484" x="6081713" y="4371975"/>
          <p14:tracePt t="73501" x="6086475" y="4371975"/>
          <p14:tracePt t="73518" x="6096000" y="4371975"/>
          <p14:tracePt t="74505" x="6105525" y="4371975"/>
          <p14:tracePt t="74512" x="6124575" y="4367213"/>
          <p14:tracePt t="74519" x="6143625" y="4362450"/>
          <p14:tracePt t="74535" x="6162675" y="4362450"/>
          <p14:tracePt t="74551" x="6186488" y="4362450"/>
          <p14:tracePt t="74568" x="6205538" y="4362450"/>
          <p14:tracePt t="74601" x="6281738" y="4362450"/>
          <p14:tracePt t="74634" x="6391275" y="4362450"/>
          <p14:tracePt t="74651" x="6462713" y="4362450"/>
          <p14:tracePt t="74668" x="6515100" y="4362450"/>
          <p14:tracePt t="74684" x="6557963" y="4362450"/>
          <p14:tracePt t="74701" x="6615113" y="4362450"/>
          <p14:tracePt t="74718" x="6691313" y="4362450"/>
          <p14:tracePt t="74734" x="6734175" y="4362450"/>
          <p14:tracePt t="74751" x="6777038" y="4362450"/>
          <p14:tracePt t="74768" x="6819900" y="4362450"/>
          <p14:tracePt t="74784" x="6843713" y="4362450"/>
          <p14:tracePt t="74801" x="6862763" y="4362450"/>
          <p14:tracePt t="74818" x="6886575" y="4357688"/>
          <p14:tracePt t="74834" x="6919913" y="4352925"/>
          <p14:tracePt t="74851" x="6938963" y="4338638"/>
          <p14:tracePt t="74868" x="6962775" y="4333875"/>
          <p14:tracePt t="74884" x="6972300" y="4329113"/>
          <p14:tracePt t="74886" x="6981825" y="4324350"/>
          <p14:tracePt t="74901" x="6991350" y="4319588"/>
          <p14:tracePt t="74918" x="7000875" y="4310063"/>
          <p14:tracePt t="74934" x="7005638" y="4305300"/>
          <p14:tracePt t="74951" x="7010400" y="4305300"/>
          <p14:tracePt t="74968" x="7010400" y="4295775"/>
          <p14:tracePt t="74984" x="7010400" y="4281488"/>
          <p14:tracePt t="75001" x="7005638" y="4252913"/>
          <p14:tracePt t="75018" x="6981825" y="4200525"/>
          <p14:tracePt t="75034" x="6958013" y="4176713"/>
          <p14:tracePt t="75051" x="6900863" y="4152900"/>
          <p14:tracePt t="75068" x="6829425" y="4129088"/>
          <p14:tracePt t="75084" x="6729413" y="4110038"/>
          <p14:tracePt t="75101" x="6686550" y="4110038"/>
          <p14:tracePt t="75117" x="6643688" y="4110038"/>
          <p14:tracePt t="75135" x="6596063" y="4110038"/>
          <p14:tracePt t="75151" x="6562725" y="4124325"/>
          <p14:tracePt t="75167" x="6505575" y="4148138"/>
          <p14:tracePt t="75184" x="6453188" y="4186238"/>
          <p14:tracePt t="75201" x="6367463" y="4224338"/>
          <p14:tracePt t="75218" x="6338888" y="4248150"/>
          <p14:tracePt t="75234" x="6319838" y="4262438"/>
          <p14:tracePt t="75251" x="6310313" y="4271963"/>
          <p14:tracePt t="75267" x="6300788" y="4276725"/>
          <p14:tracePt t="75284" x="6300788" y="4281488"/>
          <p14:tracePt t="75301" x="6300788" y="4286250"/>
          <p14:tracePt t="75318" x="6300788" y="4305300"/>
          <p14:tracePt t="75334" x="6305550" y="4314825"/>
          <p14:tracePt t="75351" x="6329363" y="4329113"/>
          <p14:tracePt t="75367" x="6367463" y="4348163"/>
          <p14:tracePt t="75384" x="6419850" y="4371975"/>
          <p14:tracePt t="75401" x="6462713" y="4381500"/>
          <p14:tracePt t="75417" x="6510338" y="4386263"/>
          <p14:tracePt t="75434" x="6557963" y="4386263"/>
          <p14:tracePt t="75451" x="6634163" y="4386263"/>
          <p14:tracePt t="75467" x="6677025" y="4386263"/>
          <p14:tracePt t="75484" x="6710363" y="4386263"/>
          <p14:tracePt t="75502" x="6753225" y="4376738"/>
          <p14:tracePt t="75518" x="6772275" y="4367213"/>
          <p14:tracePt t="75534" x="6791325" y="4362450"/>
          <p14:tracePt t="75551" x="6805613" y="4357688"/>
          <p14:tracePt t="75568" x="6819900" y="4348163"/>
          <p14:tracePt t="75584" x="6829425" y="4348163"/>
          <p14:tracePt t="75601" x="6834188" y="4348163"/>
          <p14:tracePt t="75618" x="6838950" y="4348163"/>
          <p14:tracePt t="75664" x="6838950" y="4352925"/>
          <p14:tracePt t="75671" x="6834188" y="4371975"/>
          <p14:tracePt t="75684" x="6800850" y="4433888"/>
          <p14:tracePt t="75701" x="6605588" y="4757738"/>
          <p14:tracePt t="75718" x="6419850" y="5033963"/>
          <p14:tracePt t="75734" x="6267450" y="5281613"/>
          <p14:tracePt t="75751" x="6148388" y="5453063"/>
          <p14:tracePt t="75767" x="6086475" y="5514975"/>
          <p14:tracePt t="75784" x="6057900" y="5553075"/>
          <p14:tracePt t="75801" x="6038850" y="5572125"/>
          <p14:tracePt t="75818" x="6024563" y="5586413"/>
          <p14:tracePt t="75834" x="6019800" y="5595938"/>
          <p14:tracePt t="75851" x="6015038" y="5600700"/>
          <p14:tracePt t="75868" x="6010275" y="5605463"/>
          <p14:tracePt t="75884" x="6010275" y="5610225"/>
          <p14:tracePt t="75901" x="6005513" y="5614988"/>
          <p14:tracePt t="75917" x="5995988" y="5624513"/>
          <p14:tracePt t="75935" x="5953125" y="5691188"/>
          <p14:tracePt t="75951" x="5915025" y="5767388"/>
          <p14:tracePt t="75967" x="5881688" y="5834063"/>
          <p14:tracePt t="75984" x="5853113" y="5881688"/>
          <p14:tracePt t="76001" x="5834063" y="5915025"/>
          <p14:tracePt t="76017" x="5824538" y="5924550"/>
          <p14:tracePt t="76034" x="5824538" y="5934075"/>
          <p14:tracePt t="76051" x="5824538" y="5938838"/>
          <p14:tracePt t="76068" x="5824538" y="5948363"/>
          <p14:tracePt t="76084" x="5824538" y="5953125"/>
          <p14:tracePt t="76101" x="5815013" y="5967413"/>
          <p14:tracePt t="76118" x="5791200" y="6000750"/>
          <p14:tracePt t="76134" x="5772150" y="6038850"/>
          <p14:tracePt t="76151" x="5757863" y="6057900"/>
          <p14:tracePt t="76167" x="5719763" y="6086475"/>
          <p14:tracePt t="76184" x="5619750" y="6119813"/>
          <p14:tracePt t="76201" x="5567363" y="6134100"/>
          <p14:tracePt t="76217" x="5514975" y="6138863"/>
          <p14:tracePt t="76234" x="5467350" y="6138863"/>
          <p14:tracePt t="76251" x="5372100" y="6129338"/>
          <p14:tracePt t="76268" x="5295900" y="6110288"/>
          <p14:tracePt t="76284" x="5243513" y="6096000"/>
          <p14:tracePt t="76301" x="5224463" y="6091238"/>
          <p14:tracePt t="76318" x="5200650" y="6091238"/>
          <p14:tracePt t="76334" x="5191125" y="6091238"/>
          <p14:tracePt t="76351" x="5186363" y="6091238"/>
          <p14:tracePt t="76368" x="5181600" y="6091238"/>
          <p14:tracePt t="76442" x="5181600" y="6096000"/>
          <p14:tracePt t="76449" x="5181600" y="6105525"/>
          <p14:tracePt t="76456" x="5186363" y="6110288"/>
          <p14:tracePt t="76468" x="5191125" y="6115050"/>
          <p14:tracePt t="76484" x="5210175" y="6129338"/>
          <p14:tracePt t="76501" x="5267325" y="6167438"/>
          <p14:tracePt t="76517" x="5319713" y="6186488"/>
          <p14:tracePt t="76534" x="5400675" y="6210300"/>
          <p14:tracePt t="76551" x="5505450" y="6229350"/>
          <p14:tracePt t="76568" x="5643563" y="6243638"/>
          <p14:tracePt t="76584" x="5705475" y="6243638"/>
          <p14:tracePt t="76601" x="5753100" y="6243638"/>
          <p14:tracePt t="76618" x="5819775" y="6243638"/>
          <p14:tracePt t="76634" x="5881688" y="6243638"/>
          <p14:tracePt t="76651" x="5953125" y="6234113"/>
          <p14:tracePt t="76668" x="6024563" y="6224588"/>
          <p14:tracePt t="76684" x="6124575" y="6191250"/>
          <p14:tracePt t="76701" x="6172200" y="6162675"/>
          <p14:tracePt t="76718" x="6215063" y="6138863"/>
          <p14:tracePt t="76735" x="6272213" y="6100763"/>
          <p14:tracePt t="76751" x="6310313" y="6076950"/>
          <p14:tracePt t="76767" x="6348413" y="6057900"/>
          <p14:tracePt t="76784" x="6376988" y="6038850"/>
          <p14:tracePt t="76801" x="6405563" y="6019800"/>
          <p14:tracePt t="76817" x="6415088" y="6015038"/>
          <p14:tracePt t="76834" x="6419850" y="6015038"/>
          <p14:tracePt t="76851" x="6429375" y="6015038"/>
          <p14:tracePt t="76890" x="6429375" y="6010275"/>
          <p14:tracePt t="76905" x="6429375" y="6005513"/>
          <p14:tracePt t="76918" x="6396038" y="5991225"/>
          <p14:tracePt t="76934" x="6315075" y="5943600"/>
          <p14:tracePt t="76951" x="6157913" y="5895975"/>
          <p14:tracePt t="76968" x="5976938" y="5862638"/>
          <p14:tracePt t="76984" x="5795963" y="5843588"/>
          <p14:tracePt t="77001" x="5715000" y="5848350"/>
          <p14:tracePt t="77018" x="5653088" y="5862638"/>
          <p14:tracePt t="77034" x="5605463" y="5872163"/>
          <p14:tracePt t="77051" x="5567363" y="5905500"/>
          <p14:tracePt t="77068" x="5538788" y="5948363"/>
          <p14:tracePt t="77084" x="5510213" y="6005513"/>
          <p14:tracePt t="77101" x="5481638" y="6067425"/>
          <p14:tracePt t="77117" x="5472113" y="6110288"/>
          <p14:tracePt t="77134" x="5472113" y="6119813"/>
          <p14:tracePt t="77151" x="5472113" y="6124575"/>
          <p14:tracePt t="77168" x="5476875" y="6134100"/>
          <p14:tracePt t="77184" x="5514975" y="6143625"/>
          <p14:tracePt t="77201" x="5562600" y="6143625"/>
          <p14:tracePt t="77217" x="5624513" y="6143625"/>
          <p14:tracePt t="77234" x="5753100" y="6119813"/>
          <p14:tracePt t="77251" x="5838825" y="6086475"/>
          <p14:tracePt t="77268" x="5915025" y="6048375"/>
          <p14:tracePt t="77284" x="5972175" y="6024563"/>
          <p14:tracePt t="77301" x="6019800" y="5986463"/>
          <p14:tracePt t="77317" x="6038850" y="5967413"/>
          <p14:tracePt t="77334" x="6053138" y="5957888"/>
          <p14:tracePt t="77351" x="6062663" y="5948363"/>
          <p14:tracePt t="77367" x="6062663" y="5938838"/>
          <p14:tracePt t="77384" x="6043613" y="5924550"/>
          <p14:tracePt t="77401" x="5957888" y="5876925"/>
          <p14:tracePt t="77418" x="5800725" y="5829300"/>
          <p14:tracePt t="77434" x="5724525" y="5829300"/>
          <p14:tracePt t="77451" x="5638800" y="5838825"/>
          <p14:tracePt t="77467" x="5562600" y="5867400"/>
          <p14:tracePt t="77484" x="5486400" y="5943600"/>
          <p14:tracePt t="77501" x="5429250" y="6019800"/>
          <p14:tracePt t="77517" x="5400675" y="6076950"/>
          <p14:tracePt t="77534" x="5391150" y="6110288"/>
          <p14:tracePt t="77551" x="5395913" y="6153150"/>
          <p14:tracePt t="77567" x="5429250" y="6181725"/>
          <p14:tracePt t="77584" x="5505450" y="6219825"/>
          <p14:tracePt t="77601" x="5634038" y="6253163"/>
          <p14:tracePt t="77617" x="5748338" y="6253163"/>
          <p14:tracePt t="77634" x="5881688" y="6229350"/>
          <p14:tracePt t="77651" x="5981700" y="6191250"/>
          <p14:tracePt t="77667" x="6081713" y="6096000"/>
          <p14:tracePt t="77684" x="6134100" y="6038850"/>
          <p14:tracePt t="77701" x="6167438" y="5991225"/>
          <p14:tracePt t="77718" x="6181725" y="5953125"/>
          <p14:tracePt t="77734" x="6167438" y="5915025"/>
          <p14:tracePt t="77751" x="6096000" y="5862638"/>
          <p14:tracePt t="77768" x="5948363" y="5805488"/>
          <p14:tracePt t="77784" x="5719763" y="5772150"/>
          <p14:tracePt t="77801" x="5605463" y="5781675"/>
          <p14:tracePt t="77817" x="5519738" y="5815013"/>
          <p14:tracePt t="77834" x="5462588" y="5843588"/>
          <p14:tracePt t="77851" x="5400675" y="5929313"/>
          <p14:tracePt t="77867" x="5372100" y="5981700"/>
          <p14:tracePt t="77884" x="5357813" y="6034088"/>
          <p14:tracePt t="77901" x="5357813" y="6062663"/>
          <p14:tracePt t="77917" x="5367338" y="6091238"/>
          <p14:tracePt t="77934" x="5395913" y="6105525"/>
          <p14:tracePt t="77951" x="5457825" y="6129338"/>
          <p14:tracePt t="77968" x="5553075" y="6134100"/>
          <p14:tracePt t="77984" x="5624513" y="6134100"/>
          <p14:tracePt t="78001" x="5672138" y="6134100"/>
          <p14:tracePt t="78017" x="5710238" y="6134100"/>
          <p14:tracePt t="78034" x="5748338" y="6134100"/>
          <p14:tracePt t="78051" x="5762625" y="6134100"/>
          <p14:tracePt t="78067" x="5772150" y="6134100"/>
          <p14:tracePt t="78084" x="5776913" y="6134100"/>
          <p14:tracePt t="78101" x="5786438" y="6134100"/>
          <p14:tracePt t="78117" x="5791200" y="6134100"/>
          <p14:tracePt t="79281" x="5686425" y="6062663"/>
          <p14:tracePt t="79289" x="5514975" y="5919788"/>
          <p14:tracePt t="79301" x="5319713" y="5724525"/>
          <p14:tracePt t="79318" x="4714875" y="5053013"/>
          <p14:tracePt t="79334" x="4357688" y="4529138"/>
          <p14:tracePt t="79351" x="3990975" y="3967163"/>
          <p14:tracePt t="79368" x="3810000" y="3695700"/>
          <p14:tracePt t="79401" x="3519488" y="3143250"/>
          <p14:tracePt t="79434" x="3438525" y="3009900"/>
          <p14:tracePt t="79451" x="3409950" y="2952750"/>
          <p14:tracePt t="79467" x="3390900" y="2928938"/>
          <p14:tracePt t="79484" x="3376613" y="2905125"/>
          <p14:tracePt t="79501" x="3362325" y="2886075"/>
          <p14:tracePt t="79517" x="3348038" y="2867025"/>
          <p14:tracePt t="79534" x="3333750" y="2857500"/>
          <p14:tracePt t="79551" x="3324225" y="2843213"/>
          <p14:tracePt t="79567" x="3309938" y="2824163"/>
          <p14:tracePt t="79584" x="3267075" y="2786063"/>
          <p14:tracePt t="79600" x="3233738" y="2757488"/>
          <p14:tracePt t="79617" x="3195638" y="2719388"/>
          <p14:tracePt t="79634" x="3119438" y="2657475"/>
          <p14:tracePt t="79650" x="3062288" y="2605088"/>
          <p14:tracePt t="79667" x="3000375" y="2543175"/>
          <p14:tracePt t="79684" x="2938463" y="2481263"/>
          <p14:tracePt t="79701" x="2862263" y="2409825"/>
          <p14:tracePt t="79717" x="2824163" y="2371725"/>
          <p14:tracePt t="79734" x="2790825" y="2343150"/>
          <p14:tracePt t="79751" x="2752725" y="2309813"/>
          <p14:tracePt t="79767" x="2733675" y="2295525"/>
          <p14:tracePt t="79784" x="2719388" y="2286000"/>
          <p14:tracePt t="79800" x="2714625" y="2281238"/>
          <p14:tracePt t="79817" x="2709863" y="2276475"/>
          <p14:tracePt t="80097" x="2695575" y="2262188"/>
          <p14:tracePt t="80105" x="2686050" y="2252663"/>
          <p14:tracePt t="80117" x="2671763" y="2247900"/>
          <p14:tracePt t="80134" x="2652713" y="2233613"/>
          <p14:tracePt t="80151" x="2647950" y="2228850"/>
          <p14:tracePt t="80167" x="2643188" y="2224088"/>
          <p14:tracePt t="80184" x="2628900" y="2219325"/>
          <p14:tracePt t="80201" x="2609850" y="2214563"/>
          <p14:tracePt t="80217" x="2586038" y="2214563"/>
          <p14:tracePt t="80234" x="2566988" y="2214563"/>
          <p14:tracePt t="80251" x="2533650" y="2214563"/>
          <p14:tracePt t="80267" x="2514600" y="2214563"/>
          <p14:tracePt t="80284" x="2490788" y="2200275"/>
          <p14:tracePt t="80300" x="2476500" y="2195513"/>
          <p14:tracePt t="80317" x="2443163" y="2185988"/>
          <p14:tracePt t="80334" x="2428875" y="2181225"/>
          <p14:tracePt t="80351" x="2419350" y="2181225"/>
          <p14:tracePt t="80367" x="2400300" y="2176463"/>
          <p14:tracePt t="80384" x="2390775" y="2176463"/>
          <p14:tracePt t="80401" x="2386013" y="2176463"/>
          <p14:tracePt t="80417" x="2376488" y="2176463"/>
          <p14:tracePt t="80434" x="2371725" y="2176463"/>
          <p14:tracePt t="81044" x="2366963" y="2176463"/>
          <p14:tracePt t="81052" x="2357438" y="2176463"/>
          <p14:tracePt t="81058" x="2352675" y="2176463"/>
          <p14:tracePt t="81067" x="2347913" y="2181225"/>
          <p14:tracePt t="81084" x="2333625" y="2181225"/>
          <p14:tracePt t="81101" x="2328863" y="2181225"/>
          <p14:tracePt t="81117" x="2319338" y="2181225"/>
          <p14:tracePt t="81150" x="2305050" y="2181225"/>
          <p14:tracePt t="81184" x="2281238" y="2181225"/>
          <p14:tracePt t="81200" x="2271713" y="2181225"/>
          <p14:tracePt t="81217" x="2262188" y="2181225"/>
          <p14:tracePt t="81234" x="2252663" y="2181225"/>
          <p14:tracePt t="81250" x="2243138" y="2181225"/>
          <p14:tracePt t="81267" x="2238375" y="2181225"/>
          <p14:tracePt t="81284" x="2233613" y="2181225"/>
          <p14:tracePt t="81300" x="2228850" y="2181225"/>
          <p14:tracePt t="81317" x="2224088" y="2181225"/>
          <p14:tracePt t="81334" x="2214563" y="2181225"/>
          <p14:tracePt t="81350" x="2209800" y="2181225"/>
          <p14:tracePt t="81367" x="2200275" y="2181225"/>
          <p14:tracePt t="81384" x="2195513" y="2181225"/>
          <p14:tracePt t="81400" x="2190750" y="2181225"/>
          <p14:tracePt t="81426" x="2185988" y="2181225"/>
          <p14:tracePt t="81470" x="2181225" y="2181225"/>
          <p14:tracePt t="81478" x="2176463" y="2181225"/>
          <p14:tracePt t="81491" x="2171700" y="2181225"/>
          <p14:tracePt t="81500" x="2166938" y="2181225"/>
          <p14:tracePt t="81521" x="2162175" y="2181225"/>
          <p14:tracePt t="81558" x="2157413" y="2181225"/>
          <p14:tracePt t="81565" x="2157413" y="2176463"/>
          <p14:tracePt t="81624" x="2152650" y="2176463"/>
          <p14:tracePt t="81638" x="2152650" y="2171700"/>
          <p14:tracePt t="81652" x="2152650" y="2166938"/>
          <p14:tracePt t="81705" x="2147888" y="2166938"/>
          <p14:tracePt t="81815" x="2147888" y="2162175"/>
          <p14:tracePt t="81939" x="2147888" y="2157413"/>
          <p14:tracePt t="81962" x="2147888" y="2152650"/>
          <p14:tracePt t="82476" x="2147888" y="2147888"/>
          <p14:tracePt t="82512" x="2147888" y="2143125"/>
          <p14:tracePt t="82615" x="2147888" y="2138363"/>
          <p14:tracePt t="82630" x="2147888" y="2133600"/>
          <p14:tracePt t="82644" x="2147888" y="2128838"/>
          <p14:tracePt t="82653" x="2147888" y="2124075"/>
          <p14:tracePt t="82667" x="2152650" y="2114550"/>
          <p14:tracePt t="82684" x="2195513" y="2100263"/>
          <p14:tracePt t="82700" x="2271713" y="2071688"/>
          <p14:tracePt t="82733" x="2505075" y="1981200"/>
          <p14:tracePt t="82767" x="2714625" y="1924050"/>
          <p14:tracePt t="82784" x="2852738" y="1924050"/>
          <p14:tracePt t="82800" x="2900363" y="1924050"/>
          <p14:tracePt t="82817" x="2943225" y="1933575"/>
          <p14:tracePt t="82834" x="2990850" y="1943100"/>
          <p14:tracePt t="82850" x="3014663" y="1943100"/>
          <p14:tracePt t="82867" x="3033713" y="1943100"/>
          <p14:tracePt t="82884" x="3057525" y="1957388"/>
          <p14:tracePt t="82900" x="3090863" y="1966913"/>
          <p14:tracePt t="82917" x="3114675" y="1966913"/>
          <p14:tracePt t="82934" x="3133725" y="1971675"/>
          <p14:tracePt t="82950" x="3157538" y="1971675"/>
          <p14:tracePt t="82967" x="3176588" y="1971675"/>
          <p14:tracePt t="82984" x="3186113" y="1971675"/>
          <p14:tracePt t="83000" x="3190875" y="1971675"/>
          <p14:tracePt t="83034" x="3176588" y="1990725"/>
          <p14:tracePt t="83050" x="3128963" y="2014538"/>
          <p14:tracePt t="83067" x="3048000" y="2081213"/>
          <p14:tracePt t="83084" x="2895600" y="2214563"/>
          <p14:tracePt t="83100" x="2771775" y="2314575"/>
          <p14:tracePt t="83117" x="2662238" y="2371725"/>
          <p14:tracePt t="83134" x="2586038" y="2419350"/>
          <p14:tracePt t="83150" x="2500313" y="2452688"/>
          <p14:tracePt t="83167" x="2466975" y="2466975"/>
          <p14:tracePt t="83184" x="2443163" y="2471738"/>
          <p14:tracePt t="83200" x="2428875" y="2471738"/>
          <p14:tracePt t="83217" x="2419350" y="2471738"/>
          <p14:tracePt t="83234" x="2414588" y="2471738"/>
          <p14:tracePt t="83250" x="2405063" y="2471738"/>
          <p14:tracePt t="83298" x="2409825" y="2471738"/>
          <p14:tracePt t="83304" x="2428875" y="2471738"/>
          <p14:tracePt t="83317" x="2457450" y="2462213"/>
          <p14:tracePt t="83334" x="2671763" y="2447925"/>
          <p14:tracePt t="83350" x="2795588" y="2428875"/>
          <p14:tracePt t="83367" x="2919413" y="2414588"/>
          <p14:tracePt t="83384" x="3033713" y="2405063"/>
          <p14:tracePt t="83385" x="3100388" y="2405063"/>
          <p14:tracePt t="83400" x="3171825" y="2405063"/>
          <p14:tracePt t="83417" x="3224213" y="2409825"/>
          <p14:tracePt t="83434" x="3252788" y="2419350"/>
          <p14:tracePt t="83451" x="3271838" y="2419350"/>
          <p14:tracePt t="83467" x="3276600" y="2419350"/>
          <p14:tracePt t="83483" x="3276600" y="2428875"/>
          <p14:tracePt t="83500" x="3276600" y="2438400"/>
          <p14:tracePt t="83517" x="3209925" y="2486025"/>
          <p14:tracePt t="83534" x="3119438" y="2552700"/>
          <p14:tracePt t="83550" x="3014663" y="2638425"/>
          <p14:tracePt t="83567" x="2914650" y="2714625"/>
          <p14:tracePt t="83584" x="2752725" y="2814638"/>
          <p14:tracePt t="83600" x="2676525" y="2852738"/>
          <p14:tracePt t="83617" x="2624138" y="2867025"/>
          <p14:tracePt t="83634" x="2590800" y="2881313"/>
          <p14:tracePt t="83650" x="2581275" y="2890838"/>
          <p14:tracePt t="83667" x="2576513" y="2890838"/>
          <p14:tracePt t="83684" x="2571750" y="2890838"/>
          <p14:tracePt t="83738" x="2590800" y="2890838"/>
          <p14:tracePt t="83745" x="2614613" y="2890838"/>
          <p14:tracePt t="83752" x="2657475" y="2890838"/>
          <p14:tracePt t="83767" x="2771775" y="2886075"/>
          <p14:tracePt t="83784" x="2876550" y="2867025"/>
          <p14:tracePt t="83800" x="2947988" y="2852738"/>
          <p14:tracePt t="83817" x="3009900" y="2843213"/>
          <p14:tracePt t="83833" x="3028950" y="2843213"/>
          <p14:tracePt t="83850" x="3038475" y="2843213"/>
          <p14:tracePt t="83884" x="3038475" y="2847975"/>
          <p14:tracePt t="83900" x="3009900" y="2867025"/>
          <p14:tracePt t="83917" x="2962275" y="2905125"/>
          <p14:tracePt t="83934" x="2895600" y="2957513"/>
          <p14:tracePt t="83950" x="2771775" y="3057525"/>
          <p14:tracePt t="83967" x="2705100" y="3119438"/>
          <p14:tracePt t="83984" x="2662238" y="3167063"/>
          <p14:tracePt t="84000" x="2643188" y="3190875"/>
          <p14:tracePt t="84017" x="2624138" y="3209925"/>
          <p14:tracePt t="84034" x="2619375" y="3219450"/>
          <p14:tracePt t="84050" x="2619375" y="3224213"/>
          <p14:tracePt t="84067" x="2628900" y="3224213"/>
          <p14:tracePt t="84084" x="2676525" y="3224213"/>
          <p14:tracePt t="84100" x="2747963" y="3214688"/>
          <p14:tracePt t="84117" x="2819400" y="3209925"/>
          <p14:tracePt t="84134" x="2928938" y="3209925"/>
          <p14:tracePt t="84150" x="3014663" y="3209925"/>
          <p14:tracePt t="84167" x="3057525" y="3219450"/>
          <p14:tracePt t="84184" x="3086100" y="3228975"/>
          <p14:tracePt t="84200" x="3100388" y="3238500"/>
          <p14:tracePt t="84217" x="3105150" y="3252788"/>
          <p14:tracePt t="84233" x="3095625" y="3281363"/>
          <p14:tracePt t="84250" x="3019425" y="3409950"/>
          <p14:tracePt t="84267" x="2947988" y="3533775"/>
          <p14:tracePt t="84284" x="2890838" y="3629025"/>
          <p14:tracePt t="84300" x="2862263" y="3686175"/>
          <p14:tracePt t="84317" x="2819400" y="3800475"/>
          <p14:tracePt t="84333" x="2800350" y="3881438"/>
          <p14:tracePt t="84350" x="2795588" y="3943350"/>
          <p14:tracePt t="84367" x="2795588" y="3986213"/>
          <p14:tracePt t="84384" x="2795588" y="4033838"/>
          <p14:tracePt t="84400" x="2800350" y="4052888"/>
          <p14:tracePt t="84417" x="2814638" y="4076700"/>
          <p14:tracePt t="84434" x="2819400" y="4090988"/>
          <p14:tracePt t="84450" x="2828925" y="4110038"/>
          <p14:tracePt t="84467" x="2833688" y="4119563"/>
          <p14:tracePt t="84484" x="2843213" y="4124325"/>
          <p14:tracePt t="84500" x="2847975" y="4143375"/>
          <p14:tracePt t="84517" x="2852738" y="4152900"/>
          <p14:tracePt t="84534" x="2862263" y="4167188"/>
          <p14:tracePt t="84550" x="2862263" y="4171950"/>
          <p14:tracePt t="84567" x="2862263" y="4186238"/>
          <p14:tracePt t="84584" x="2867025" y="4200525"/>
          <p14:tracePt t="84600" x="2867025" y="4233863"/>
          <p14:tracePt t="84617" x="2867025" y="4286250"/>
          <p14:tracePt t="84633" x="2852738" y="4362450"/>
          <p14:tracePt t="84650" x="2847975" y="4400550"/>
          <p14:tracePt t="84667" x="2843213" y="4429125"/>
          <p14:tracePt t="84683" x="2833688" y="4448175"/>
          <p14:tracePt t="84700" x="2833688" y="4462463"/>
          <p14:tracePt t="84717" x="2833688" y="4476750"/>
          <p14:tracePt t="84733" x="2833688" y="4486275"/>
          <p14:tracePt t="84750" x="2833688" y="4505325"/>
          <p14:tracePt t="84767" x="2833688" y="4514850"/>
          <p14:tracePt t="84956" x="3052763" y="4324350"/>
          <p14:tracePt t="84963" x="3314700" y="4095750"/>
          <p14:tracePt t="84971" x="3562350" y="3933825"/>
          <p14:tracePt t="84984" x="4167188" y="3548063"/>
          <p14:tracePt t="85000" x="4729163" y="3200400"/>
          <p14:tracePt t="85017" x="5167313" y="2962275"/>
          <p14:tracePt t="85034" x="5524500" y="2814638"/>
          <p14:tracePt t="85051" x="5857875" y="2667000"/>
          <p14:tracePt t="85067" x="5976938" y="2614613"/>
          <p14:tracePt t="85084" x="6029325" y="2581275"/>
          <p14:tracePt t="85100" x="6067425" y="2562225"/>
          <p14:tracePt t="85117" x="6091238" y="2547938"/>
          <p14:tracePt t="85134" x="6105525" y="2538413"/>
          <p14:tracePt t="85150" x="6119813" y="2533650"/>
          <p14:tracePt t="85167" x="6129338" y="2528888"/>
          <p14:tracePt t="85183" x="6148388" y="2519363"/>
          <p14:tracePt t="85200" x="6172200" y="2509838"/>
          <p14:tracePt t="85217" x="6196013" y="2490788"/>
          <p14:tracePt t="85234" x="6238875" y="2462213"/>
          <p14:tracePt t="85250" x="6267450" y="2438400"/>
          <p14:tracePt t="85267" x="6300788" y="2405063"/>
          <p14:tracePt t="85284" x="6329363" y="2376488"/>
          <p14:tracePt t="85300" x="6381750" y="2309813"/>
          <p14:tracePt t="85317" x="6400800" y="2295525"/>
          <p14:tracePt t="85334" x="6410325" y="2276475"/>
          <p14:tracePt t="85350" x="6415088" y="2271713"/>
          <p14:tracePt t="85367" x="6424613" y="2262188"/>
          <p14:tracePt t="85418" x="6419850" y="2262188"/>
          <p14:tracePt t="85425" x="6400800" y="2262188"/>
          <p14:tracePt t="85433" x="6367463" y="2257425"/>
          <p14:tracePt t="85450" x="6262688" y="2243138"/>
          <p14:tracePt t="85467" x="6148388" y="2214563"/>
          <p14:tracePt t="85484" x="6038850" y="2138363"/>
          <p14:tracePt t="85500" x="6000750" y="2100263"/>
          <p14:tracePt t="85517" x="5962650" y="2033588"/>
          <p14:tracePt t="85533" x="5929313" y="1862138"/>
          <p14:tracePt t="85550" x="5938838" y="1671638"/>
          <p14:tracePt t="85567" x="5957888" y="1624013"/>
          <p14:tracePt t="85583" x="5986463" y="1600200"/>
          <p14:tracePt t="85600" x="6053138" y="1581150"/>
          <p14:tracePt t="85617" x="6162675" y="1604963"/>
          <p14:tracePt t="85633" x="6224588" y="1666875"/>
          <p14:tracePt t="85650" x="6291263" y="1766888"/>
          <p14:tracePt t="85667" x="6338888" y="1900238"/>
          <p14:tracePt t="85683" x="6353175" y="2014538"/>
          <p14:tracePt t="85700" x="6353175" y="2138363"/>
          <p14:tracePt t="85717" x="6343650" y="2224088"/>
          <p14:tracePt t="85734" x="6329363" y="2276475"/>
          <p14:tracePt t="85750" x="6324600" y="2300288"/>
          <p14:tracePt t="85767" x="6319838" y="2319338"/>
          <p14:tracePt t="85784" x="6300788" y="2338388"/>
          <p14:tracePt t="85800" x="6262688" y="2386013"/>
          <p14:tracePt t="85817" x="6229350" y="2443163"/>
          <p14:tracePt t="85833" x="6186488" y="2509838"/>
          <p14:tracePt t="85850" x="6124575" y="2595563"/>
          <p14:tracePt t="85867" x="6100763" y="2638425"/>
          <p14:tracePt t="85883" x="6091238" y="2667000"/>
          <p14:tracePt t="85900" x="6072188" y="2695575"/>
          <p14:tracePt t="85917" x="6043613" y="2776538"/>
          <p14:tracePt t="85933" x="6019800" y="2881313"/>
          <p14:tracePt t="85950" x="6005513" y="2971800"/>
          <p14:tracePt t="85967" x="5995988" y="3028950"/>
          <p14:tracePt t="85983" x="5995988" y="3062288"/>
          <p14:tracePt t="86000" x="5995988" y="3076575"/>
          <p14:tracePt t="86017" x="5995988" y="3081338"/>
          <p14:tracePt t="86033" x="5995988" y="3086100"/>
          <p14:tracePt t="86278" x="6034088" y="3133725"/>
          <p14:tracePt t="86288" x="6086475" y="3195638"/>
          <p14:tracePt t="86300" x="6181725" y="3286125"/>
          <p14:tracePt t="86317" x="6286500" y="3433763"/>
          <p14:tracePt t="86333" x="6400800" y="3619500"/>
          <p14:tracePt t="86350" x="6510338" y="3800475"/>
          <p14:tracePt t="86367" x="6572250" y="3910013"/>
          <p14:tracePt t="86383" x="6634163" y="4038600"/>
          <p14:tracePt t="86400" x="6672263" y="4148138"/>
          <p14:tracePt t="86417" x="6719888" y="4262438"/>
          <p14:tracePt t="86433" x="6738938" y="4305300"/>
          <p14:tracePt t="86450" x="6762750" y="4352925"/>
          <p14:tracePt t="86467" x="6786563" y="4414838"/>
          <p14:tracePt t="86483" x="6810375" y="4467225"/>
          <p14:tracePt t="86500" x="6829425" y="4519613"/>
          <p14:tracePt t="86517" x="6843713" y="4572000"/>
          <p14:tracePt t="86533" x="6867525" y="4629150"/>
          <p14:tracePt t="86550" x="6877050" y="4657725"/>
          <p14:tracePt t="86567" x="6891338" y="4672013"/>
          <p14:tracePt t="86583" x="6896100" y="4681538"/>
          <p14:tracePt t="86600" x="6905625" y="4710113"/>
          <p14:tracePt t="86617" x="6910388" y="4743450"/>
          <p14:tracePt t="86633" x="6924675" y="4795838"/>
          <p14:tracePt t="86650" x="6924675" y="4886325"/>
          <p14:tracePt t="86667" x="6915150" y="4933950"/>
          <p14:tracePt t="86683" x="6910388" y="4967288"/>
          <p14:tracePt t="86700" x="6905625" y="4991100"/>
          <p14:tracePt t="86717" x="6886575" y="5024438"/>
          <p14:tracePt t="86733" x="6877050" y="5038725"/>
          <p14:tracePt t="86750" x="6872288" y="5057775"/>
          <p14:tracePt t="86767" x="6862763" y="5072063"/>
          <p14:tracePt t="86783" x="6853238" y="5081588"/>
          <p14:tracePt t="86800" x="6853238" y="5086350"/>
          <p14:tracePt t="86817" x="6853238" y="5091113"/>
          <p14:tracePt t="86833" x="6853238" y="5100638"/>
          <p14:tracePt t="86867" x="6853238" y="5105400"/>
          <p14:tracePt t="86883" x="6843713" y="5110163"/>
          <p14:tracePt t="86900" x="6834188" y="5110163"/>
          <p14:tracePt t="86917" x="6829425" y="5110163"/>
          <p14:tracePt t="86933" x="6810375" y="5100638"/>
          <p14:tracePt t="86950" x="6762750" y="5005388"/>
          <p14:tracePt t="86967" x="6634163" y="4705350"/>
          <p14:tracePt t="86983" x="6486525" y="4167188"/>
          <p14:tracePt t="87000" x="6357938" y="3609975"/>
          <p14:tracePt t="87017" x="6234113" y="2843213"/>
          <p14:tracePt t="87034" x="6196013" y="2419350"/>
          <p14:tracePt t="87050" x="6181725" y="1962150"/>
          <p14:tracePt t="87067" x="6181725" y="1752600"/>
          <p14:tracePt t="87084" x="6186488" y="1538288"/>
          <p14:tracePt t="87101" x="6186488" y="1481138"/>
          <p14:tracePt t="87117" x="6186488" y="1447800"/>
          <p14:tracePt t="87133" x="6186488" y="1428750"/>
          <p14:tracePt t="87150" x="6186488" y="1414463"/>
          <p14:tracePt t="87167" x="6186488" y="1404938"/>
          <p14:tracePt t="87183" x="6186488" y="1400175"/>
          <p14:tracePt t="87200" x="6186488" y="1395413"/>
          <p14:tracePt t="87217" x="6172200" y="1400175"/>
          <p14:tracePt t="87233" x="6138863" y="1443038"/>
          <p14:tracePt t="87250" x="6081713" y="1543050"/>
          <p14:tracePt t="87267" x="5967413" y="1866900"/>
          <p14:tracePt t="87283" x="5948363" y="2014538"/>
          <p14:tracePt t="87300" x="5957888" y="2357438"/>
          <p14:tracePt t="87317" x="5986463" y="2571750"/>
          <p14:tracePt t="87333" x="6072188" y="3062288"/>
          <p14:tracePt t="87350" x="6129338" y="3243263"/>
          <p14:tracePt t="87367" x="6186488" y="3462338"/>
          <p14:tracePt t="87383" x="6243638" y="3671888"/>
          <p14:tracePt t="87385" x="6272213" y="3752850"/>
          <p14:tracePt t="87400" x="6324600" y="3914775"/>
          <p14:tracePt t="87417" x="6367463" y="4081463"/>
          <p14:tracePt t="87433" x="6400800" y="4219575"/>
          <p14:tracePt t="87450" x="6443663" y="4429125"/>
          <p14:tracePt t="87467" x="6462713" y="4586288"/>
          <p14:tracePt t="87483" x="6472238" y="4676775"/>
          <p14:tracePt t="87500" x="6486525" y="4748213"/>
          <p14:tracePt t="87517" x="6491288" y="4824413"/>
          <p14:tracePt t="87533" x="6496050" y="4862513"/>
          <p14:tracePt t="87550" x="6510338" y="4905375"/>
          <p14:tracePt t="87567" x="6510338" y="4933950"/>
          <p14:tracePt t="87583" x="6510338" y="4943475"/>
          <p14:tracePt t="87600" x="6510338" y="4948238"/>
          <p14:tracePt t="87847" x="6519863" y="4972050"/>
          <p14:tracePt t="87854" x="6543675" y="5000625"/>
          <p14:tracePt t="87867" x="6567488" y="5029200"/>
          <p14:tracePt t="87884" x="6600825" y="5076825"/>
          <p14:tracePt t="87900" x="6624638" y="5100638"/>
          <p14:tracePt t="87917" x="6648450" y="5119688"/>
          <p14:tracePt t="87933" x="6672263" y="5138738"/>
          <p14:tracePt t="87950" x="6705600" y="5162550"/>
          <p14:tracePt t="87966" x="6724650" y="5167313"/>
          <p14:tracePt t="87983" x="6743700" y="5172075"/>
          <p14:tracePt t="88000" x="6757988" y="5181600"/>
          <p14:tracePt t="88017" x="6786563" y="5191125"/>
          <p14:tracePt t="88033" x="6796088" y="5195888"/>
          <p14:tracePt t="88050" x="6800850" y="5200650"/>
          <p14:tracePt t="88067" x="6800850" y="5210175"/>
          <p14:tracePt t="88083" x="6767513" y="5219700"/>
          <p14:tracePt t="88100" x="6448425" y="5272088"/>
          <p14:tracePt t="88117" x="5667375" y="5334000"/>
          <p14:tracePt t="88134" x="4433888" y="5414963"/>
          <p14:tracePt t="88150" x="3695700" y="5491163"/>
          <p14:tracePt t="88167" x="3219450" y="5543550"/>
          <p14:tracePt t="88184" x="2952750" y="5572125"/>
          <p14:tracePt t="88200" x="2800350" y="5614988"/>
          <p14:tracePt t="88217" x="2776538" y="5619750"/>
          <p14:tracePt t="88233" x="2767013" y="5624513"/>
          <p14:tracePt t="88485" x="2771775" y="5624513"/>
          <p14:tracePt t="88494" x="2786063" y="5619750"/>
          <p14:tracePt t="88501" x="2795588" y="5619750"/>
          <p14:tracePt t="88517" x="2833688" y="5600700"/>
          <p14:tracePt t="88533" x="2881313" y="5591175"/>
          <p14:tracePt t="88550" x="2933700" y="5581650"/>
          <p14:tracePt t="88567" x="3005138" y="5567363"/>
          <p14:tracePt t="88583" x="3033713" y="5567363"/>
          <p14:tracePt t="88600" x="3052763" y="5567363"/>
          <p14:tracePt t="88616" x="3057525" y="5567363"/>
          <p14:tracePt t="88633" x="3067050" y="5567363"/>
          <p14:tracePt t="88677" x="3067050" y="5572125"/>
          <p14:tracePt t="88686" x="3057525" y="5576888"/>
          <p14:tracePt t="88700" x="3019425" y="5595938"/>
          <p14:tracePt t="88716" x="2971800" y="5634038"/>
          <p14:tracePt t="88733" x="2914650" y="5681663"/>
          <p14:tracePt t="88750" x="2833688" y="5729288"/>
          <p14:tracePt t="88767" x="2786063" y="5753100"/>
          <p14:tracePt t="88783" x="2743200" y="5762625"/>
          <p14:tracePt t="88800" x="2714625" y="5762625"/>
          <p14:tracePt t="88816" x="2667000" y="5753100"/>
          <p14:tracePt t="88833" x="2643188" y="5743575"/>
          <p14:tracePt t="88850" x="2619375" y="5724525"/>
          <p14:tracePt t="88867" x="2600325" y="5705475"/>
          <p14:tracePt t="88883" x="2590800" y="5691188"/>
          <p14:tracePt t="88900" x="2571750" y="5672138"/>
          <p14:tracePt t="88916" x="2557463" y="5657850"/>
          <p14:tracePt t="88933" x="2543175" y="5643563"/>
          <p14:tracePt t="88950" x="2538413" y="5629275"/>
          <p14:tracePt t="88967" x="2528888" y="5610225"/>
          <p14:tracePt t="88983" x="2524125" y="5576888"/>
          <p14:tracePt t="89000" x="2514600" y="5505450"/>
          <p14:tracePt t="89016" x="2524125" y="5457825"/>
          <p14:tracePt t="89033" x="2533650" y="5419725"/>
          <p14:tracePt t="89050" x="2552700" y="5391150"/>
          <p14:tracePt t="89067" x="2619375" y="5353050"/>
          <p14:tracePt t="89083" x="2700338" y="5329238"/>
          <p14:tracePt t="89100" x="2762250" y="5319713"/>
          <p14:tracePt t="89117" x="2833688" y="5329238"/>
          <p14:tracePt t="89133" x="2876550" y="5348288"/>
          <p14:tracePt t="89150" x="2914650" y="5367338"/>
          <p14:tracePt t="89167" x="2943225" y="5386388"/>
          <p14:tracePt t="89183" x="2967038" y="5419725"/>
          <p14:tracePt t="89200" x="2976563" y="5443538"/>
          <p14:tracePt t="89217" x="2990850" y="5472113"/>
          <p14:tracePt t="89234" x="2990850" y="5500688"/>
          <p14:tracePt t="89250" x="2990850" y="5548313"/>
          <p14:tracePt t="89267" x="2990850" y="5576888"/>
          <p14:tracePt t="89283" x="2976563" y="5629275"/>
          <p14:tracePt t="89300" x="2943225" y="5700713"/>
          <p14:tracePt t="89317" x="2905125" y="5738813"/>
          <p14:tracePt t="89333" x="2867025" y="5772150"/>
          <p14:tracePt t="89350" x="2819400" y="5795963"/>
          <p14:tracePt t="89366" x="2733675" y="5810250"/>
          <p14:tracePt t="89383" x="2681288" y="5805488"/>
          <p14:tracePt t="89400" x="2628900" y="5786438"/>
          <p14:tracePt t="89416" x="2590800" y="5762625"/>
          <p14:tracePt t="89433" x="2543175" y="5719763"/>
          <p14:tracePt t="89450" x="2519363" y="5695950"/>
          <p14:tracePt t="89467" x="2500313" y="5676900"/>
          <p14:tracePt t="89483" x="2486025" y="5662613"/>
          <p14:tracePt t="89500" x="2476500" y="5657850"/>
          <p14:tracePt t="89516" x="2471738" y="5653088"/>
          <p14:tracePt t="89533" x="2471738" y="5638800"/>
          <p14:tracePt t="89550" x="2486025" y="5600700"/>
          <p14:tracePt t="89567" x="2514600" y="5543550"/>
          <p14:tracePt t="89583" x="2571750" y="5491163"/>
          <p14:tracePt t="89600" x="2671763" y="5424488"/>
          <p14:tracePt t="89616" x="2805113" y="5372100"/>
          <p14:tracePt t="89633" x="2852738" y="5362575"/>
          <p14:tracePt t="89650" x="2895600" y="5367338"/>
          <p14:tracePt t="89667" x="2924175" y="5376863"/>
          <p14:tracePt t="89683" x="2957513" y="5405438"/>
          <p14:tracePt t="89700" x="2976563" y="5438775"/>
          <p14:tracePt t="89716" x="2990850" y="5467350"/>
          <p14:tracePt t="89733" x="2995613" y="5505450"/>
          <p14:tracePt t="89750" x="2995613" y="5534025"/>
          <p14:tracePt t="89766" x="2995613" y="5562600"/>
          <p14:tracePt t="89783" x="2981325" y="5600700"/>
          <p14:tracePt t="89800" x="2957513" y="5634038"/>
          <p14:tracePt t="89816" x="2938463" y="5657850"/>
          <p14:tracePt t="89833" x="2928938" y="5667375"/>
          <p14:tracePt t="89850" x="2895600" y="5691188"/>
          <p14:tracePt t="89866" x="2862263" y="5710238"/>
          <p14:tracePt t="89883" x="2809875" y="5715000"/>
          <p14:tracePt t="89900" x="2752725" y="5715000"/>
          <p14:tracePt t="89917" x="2667000" y="5715000"/>
          <p14:tracePt t="89933" x="2628900" y="5700713"/>
          <p14:tracePt t="89950" x="2600325" y="5691188"/>
          <p14:tracePt t="89967" x="2576513" y="5667375"/>
          <p14:tracePt t="89983" x="2547938" y="5638800"/>
          <p14:tracePt t="90000" x="2538413" y="5624513"/>
          <p14:tracePt t="90017" x="2528888" y="5605463"/>
          <p14:tracePt t="90033" x="2528888" y="5586413"/>
          <p14:tracePt t="90050" x="2528888" y="5553075"/>
          <p14:tracePt t="90067" x="2547938" y="5529263"/>
          <p14:tracePt t="90083" x="2576513" y="5505450"/>
          <p14:tracePt t="90100" x="2667000" y="5462588"/>
          <p14:tracePt t="90117" x="2728913" y="5448300"/>
          <p14:tracePt t="90133" x="2781300" y="5443538"/>
          <p14:tracePt t="90150" x="2824163" y="5443538"/>
          <p14:tracePt t="90166" x="2857500" y="5467350"/>
          <p14:tracePt t="90183" x="2881313" y="5481638"/>
          <p14:tracePt t="90200" x="2890838" y="5500688"/>
          <p14:tracePt t="90216" x="2900363" y="5505450"/>
          <p14:tracePt t="90233" x="2909888" y="5519738"/>
          <p14:tracePt t="90250" x="2909888" y="5534025"/>
          <p14:tracePt t="90266" x="2909888" y="5548313"/>
          <p14:tracePt t="90283" x="2905125" y="5586413"/>
          <p14:tracePt t="90300" x="2881313" y="5619750"/>
          <p14:tracePt t="90316" x="2833688" y="5653088"/>
          <p14:tracePt t="90333" x="2767013" y="5681663"/>
          <p14:tracePt t="90350" x="2681288" y="5691188"/>
          <p14:tracePt t="90366" x="2638425" y="5691188"/>
          <p14:tracePt t="90383" x="2595563" y="5672138"/>
          <p14:tracePt t="90400" x="2543175" y="5653088"/>
          <p14:tracePt t="90416" x="2457450" y="5610225"/>
          <p14:tracePt t="90433" x="2414588" y="5600700"/>
          <p14:tracePt t="90450" x="2390775" y="5586413"/>
          <p14:tracePt t="90467" x="2376488" y="5581650"/>
          <p14:tracePt t="90483" x="2366963" y="5576888"/>
          <p14:tracePt t="90500" x="2362200" y="5576888"/>
          <p14:tracePt t="90516" x="2357438" y="5567363"/>
          <p14:tracePt t="90533" x="2362200" y="5538788"/>
          <p14:tracePt t="90550" x="2395538" y="5500688"/>
          <p14:tracePt t="90566" x="2443163" y="5467350"/>
          <p14:tracePt t="90583" x="2519363" y="5434013"/>
          <p14:tracePt t="90600" x="2647950" y="5419725"/>
          <p14:tracePt t="90616" x="2719388" y="5438775"/>
          <p14:tracePt t="90633" x="2786063" y="5467350"/>
          <p14:tracePt t="90650" x="2843213" y="5505450"/>
          <p14:tracePt t="90666" x="2867025" y="5529263"/>
          <p14:tracePt t="90683" x="2876550" y="5557838"/>
          <p14:tracePt t="90700" x="2890838" y="5586413"/>
          <p14:tracePt t="90716" x="2890838" y="5619750"/>
          <p14:tracePt t="90733" x="2890838" y="5634038"/>
          <p14:tracePt t="90750" x="2886075" y="5657850"/>
          <p14:tracePt t="90766" x="2876550" y="5681663"/>
          <p14:tracePt t="90783" x="2862263" y="5715000"/>
          <p14:tracePt t="90800" x="2843213" y="5729288"/>
          <p14:tracePt t="90816" x="2828925" y="5743575"/>
          <p14:tracePt t="90833" x="2819400" y="5753100"/>
          <p14:tracePt t="90850" x="2800350" y="5762625"/>
          <p14:tracePt t="90866" x="2786063" y="5762625"/>
          <p14:tracePt t="90883" x="2771775" y="5762625"/>
          <p14:tracePt t="90900" x="2738438" y="5748338"/>
          <p14:tracePt t="90916" x="2714625" y="5734050"/>
          <p14:tracePt t="90933" x="2690813" y="5710238"/>
          <p14:tracePt t="90950" x="2667000" y="5686425"/>
          <p14:tracePt t="90967" x="2628900" y="5653088"/>
          <p14:tracePt t="90983" x="2609850" y="5619750"/>
          <p14:tracePt t="91000" x="2605088" y="5586413"/>
          <p14:tracePt t="91016" x="2605088" y="5529263"/>
          <p14:tracePt t="91033" x="2638425" y="5424488"/>
          <p14:tracePt t="91050" x="2662238" y="5391150"/>
          <p14:tracePt t="91066" x="2700338" y="5362575"/>
          <p14:tracePt t="91084" x="2762250" y="5357813"/>
          <p14:tracePt t="91100" x="2790825" y="5367338"/>
          <p14:tracePt t="91116" x="2814638" y="5376863"/>
          <p14:tracePt t="91133" x="2824163" y="5400675"/>
          <p14:tracePt t="91150" x="2843213" y="5434013"/>
          <p14:tracePt t="91166" x="2847975" y="5443538"/>
          <p14:tracePt t="91183" x="2847975" y="5462588"/>
          <p14:tracePt t="91200" x="2847975" y="5486400"/>
          <p14:tracePt t="91216" x="2828925" y="5548313"/>
          <p14:tracePt t="91233" x="2814638" y="5586413"/>
          <p14:tracePt t="91250" x="2809875" y="5614988"/>
          <p14:tracePt t="91267" x="2795588" y="5643563"/>
          <p14:tracePt t="91283" x="2795588" y="5648325"/>
          <p14:tracePt t="91300" x="2795588" y="5653088"/>
          <p14:tracePt t="91613" x="2776538" y="5576888"/>
          <p14:tracePt t="91620" x="2743200" y="5386388"/>
          <p14:tracePt t="91633" x="2695575" y="5014913"/>
          <p14:tracePt t="91650" x="2652713" y="4071938"/>
          <p14:tracePt t="91667" x="2667000" y="3324225"/>
          <p14:tracePt t="91684" x="2690813" y="2928938"/>
          <p14:tracePt t="91700" x="2771775" y="2371725"/>
          <p14:tracePt t="91733" x="2909888" y="1990725"/>
          <p14:tracePt t="91767" x="3033713" y="1824038"/>
          <p14:tracePt t="91783" x="3057525" y="1800225"/>
          <p14:tracePt t="91799" x="3076575" y="1781175"/>
          <p14:tracePt t="91816" x="3095625" y="1771650"/>
          <p14:tracePt t="91833" x="3109913" y="1762125"/>
          <p14:tracePt t="91850" x="3114675" y="1757363"/>
          <p14:tracePt t="91866" x="3124200" y="1757363"/>
          <p14:tracePt t="92075" x="3114675" y="1757363"/>
          <p14:tracePt t="92082" x="3105150" y="1757363"/>
          <p14:tracePt t="92089" x="3095625" y="1757363"/>
          <p14:tracePt t="92105" x="3090863" y="1757363"/>
          <p14:tracePt t="92116" x="3086100" y="1757363"/>
          <p14:tracePt t="92163" x="3090863" y="1757363"/>
          <p14:tracePt t="92170" x="3109913" y="1752600"/>
          <p14:tracePt t="92183" x="3133725" y="1752600"/>
          <p14:tracePt t="92200" x="3233738" y="1752600"/>
          <p14:tracePt t="92216" x="3300413" y="1752600"/>
          <p14:tracePt t="92233" x="3371850" y="1752600"/>
          <p14:tracePt t="92250" x="3438525" y="1752600"/>
          <p14:tracePt t="92266" x="3514725" y="1743075"/>
          <p14:tracePt t="92283" x="3538538" y="1738313"/>
          <p14:tracePt t="92300" x="3552825" y="1738313"/>
          <p14:tracePt t="92316" x="3562350" y="1738313"/>
          <p14:tracePt t="92333" x="3567113" y="1738313"/>
          <p14:tracePt t="92350" x="3576638" y="1738313"/>
          <p14:tracePt t="92736" x="3557588" y="1747838"/>
          <p14:tracePt t="92742" x="3538538" y="1757363"/>
          <p14:tracePt t="92750" x="3519488" y="1766888"/>
          <p14:tracePt t="92766" x="3505200" y="1771650"/>
          <p14:tracePt t="92783" x="3490913" y="1781175"/>
          <p14:tracePt t="92800" x="3486150" y="1781175"/>
          <p14:tracePt t="92816" x="3476625" y="1781175"/>
          <p14:tracePt t="92849" x="3452813" y="1781175"/>
          <p14:tracePt t="92883" x="3362325" y="1790700"/>
          <p14:tracePt t="92900" x="3309938" y="1800225"/>
          <p14:tracePt t="92916" x="3267075" y="1804988"/>
          <p14:tracePt t="92933" x="3205163" y="1804988"/>
          <p14:tracePt t="92950" x="3186113" y="1804988"/>
          <p14:tracePt t="92966" x="3162300" y="1804988"/>
          <p14:tracePt t="92983" x="3152775" y="1809750"/>
          <p14:tracePt t="93000" x="3133725" y="1814513"/>
          <p14:tracePt t="93016" x="3114675" y="1819275"/>
          <p14:tracePt t="93033" x="3090863" y="1828800"/>
          <p14:tracePt t="93050" x="3067050" y="1838325"/>
          <p14:tracePt t="93066" x="3028950" y="1847850"/>
          <p14:tracePt t="93083" x="3009900" y="1852613"/>
          <p14:tracePt t="93100" x="3000375" y="1852613"/>
          <p14:tracePt t="93116" x="2990850" y="1852613"/>
          <p14:tracePt t="93133" x="2981325" y="1852613"/>
          <p14:tracePt t="93198" x="2976563" y="1852613"/>
          <p14:tracePt t="93205" x="2971800" y="1852613"/>
          <p14:tracePt t="93264" x="2967038" y="1852613"/>
          <p14:tracePt t="93286" x="2962275" y="1852613"/>
          <p14:tracePt t="94489" x="2962275" y="1881188"/>
          <p14:tracePt t="94496" x="2957513" y="1952625"/>
          <p14:tracePt t="94503" x="2957513" y="2062163"/>
          <p14:tracePt t="94516" x="2957513" y="2195513"/>
          <p14:tracePt t="94533" x="2971800" y="2566988"/>
          <p14:tracePt t="94550" x="2981325" y="2933700"/>
          <p14:tracePt t="94583" x="2976563" y="3419475"/>
          <p14:tracePt t="94616" x="2971800" y="3733800"/>
          <p14:tracePt t="94633" x="2981325" y="3857625"/>
          <p14:tracePt t="94649" x="2990850" y="3948113"/>
          <p14:tracePt t="94666" x="2995613" y="4043363"/>
          <p14:tracePt t="94683" x="2995613" y="4095750"/>
          <p14:tracePt t="94700" x="3005138" y="4152900"/>
          <p14:tracePt t="94716" x="3005138" y="4248150"/>
          <p14:tracePt t="94733" x="3005138" y="4295775"/>
          <p14:tracePt t="94749" x="3005138" y="4348163"/>
          <p14:tracePt t="94766" x="3005138" y="4395788"/>
          <p14:tracePt t="94783" x="3005138" y="4457700"/>
          <p14:tracePt t="94799" x="3005138" y="4491038"/>
          <p14:tracePt t="94816" x="3005138" y="4543425"/>
          <p14:tracePt t="94833" x="3005138" y="4591050"/>
          <p14:tracePt t="94849" x="3005138" y="4667250"/>
          <p14:tracePt t="94866" x="3009900" y="4710113"/>
          <p14:tracePt t="94883" x="3014663" y="4748213"/>
          <p14:tracePt t="94900" x="3014663" y="4786313"/>
          <p14:tracePt t="94916" x="3014663" y="4805363"/>
          <p14:tracePt t="94933" x="3019425" y="4829175"/>
          <p14:tracePt t="94949" x="3028950" y="4852988"/>
          <p14:tracePt t="94966" x="3038475" y="4919663"/>
          <p14:tracePt t="94983" x="3048000" y="4972050"/>
          <p14:tracePt t="94999" x="3048000" y="5014913"/>
          <p14:tracePt t="95016" x="3048000" y="5048250"/>
          <p14:tracePt t="95033" x="3048000" y="5086350"/>
          <p14:tracePt t="95050" x="3048000" y="5114925"/>
          <p14:tracePt t="95066" x="3048000" y="5138738"/>
          <p14:tracePt t="95083" x="3048000" y="5157788"/>
          <p14:tracePt t="95100" x="3048000" y="5167313"/>
          <p14:tracePt t="95116" x="3048000" y="5176838"/>
          <p14:tracePt t="95133" x="3048000" y="5186363"/>
          <p14:tracePt t="95150" x="3048000" y="5195888"/>
          <p14:tracePt t="95166" x="3048000" y="5200650"/>
          <p14:tracePt t="95183" x="3048000" y="5205413"/>
          <p14:tracePt t="95199" x="3048000" y="5214938"/>
          <p14:tracePt t="95216" x="3048000" y="5224463"/>
          <p14:tracePt t="95275" x="3048000" y="5229225"/>
          <p14:tracePt t="95642" x="3033713" y="5048250"/>
          <p14:tracePt t="95649" x="3014663" y="4457700"/>
          <p14:tracePt t="95657" x="3000375" y="4205288"/>
          <p14:tracePt t="95683" x="2952750" y="2800350"/>
          <p14:tracePt t="95716" x="2943225" y="1871663"/>
          <p14:tracePt t="95733" x="2943225" y="1752600"/>
          <p14:tracePt t="95750" x="2933700" y="1700213"/>
          <p14:tracePt t="95766" x="2933700" y="1657350"/>
          <p14:tracePt t="95783" x="2933700" y="1647825"/>
          <p14:tracePt t="95799" x="2933700" y="1638300"/>
          <p14:tracePt t="95816" x="2933700" y="1633538"/>
          <p14:tracePt t="95833" x="2933700" y="1624013"/>
          <p14:tracePt t="95849" x="2933700" y="1619250"/>
          <p14:tracePt t="95866" x="2933700" y="1609725"/>
          <p14:tracePt t="95883" x="2933700" y="1600200"/>
          <p14:tracePt t="95884" x="2938463" y="1590675"/>
          <p14:tracePt t="95900" x="2947988" y="1576388"/>
          <p14:tracePt t="95916" x="2967038" y="1547813"/>
          <p14:tracePt t="95933" x="2971800" y="1519238"/>
          <p14:tracePt t="95949" x="2981325" y="1485900"/>
          <p14:tracePt t="95966" x="2986088" y="1471613"/>
          <p14:tracePt t="95983" x="2986088" y="1462088"/>
          <p14:tracePt t="95999" x="2986088" y="1457325"/>
          <p14:tracePt t="96016" x="2986088" y="1452563"/>
          <p14:tracePt t="96096" x="2976563" y="1452563"/>
          <p14:tracePt t="96103" x="2971800" y="1452563"/>
          <p14:tracePt t="96116" x="2967038" y="1457325"/>
          <p14:tracePt t="96133" x="2914650" y="1481138"/>
          <p14:tracePt t="96149" x="2876550" y="1504950"/>
          <p14:tracePt t="96166" x="2824163" y="1533525"/>
          <p14:tracePt t="96183" x="2771775" y="1552575"/>
          <p14:tracePt t="96199" x="2709863" y="1571625"/>
          <p14:tracePt t="96216" x="2671763" y="1576388"/>
          <p14:tracePt t="96233" x="2643188" y="1581150"/>
          <p14:tracePt t="96249" x="2614613" y="1581150"/>
          <p14:tracePt t="96266" x="2566988" y="1581150"/>
          <p14:tracePt t="96283" x="2538413" y="1571625"/>
          <p14:tracePt t="96299" x="2514600" y="1552575"/>
          <p14:tracePt t="96316" x="2476500" y="1500188"/>
          <p14:tracePt t="96333" x="2466975" y="1438275"/>
          <p14:tracePt t="96349" x="2457450" y="1395413"/>
          <p14:tracePt t="96366" x="2457450" y="1352550"/>
          <p14:tracePt t="96383" x="2486025" y="1290638"/>
          <p14:tracePt t="96399" x="2505075" y="1247775"/>
          <p14:tracePt t="96416" x="2528888" y="1209675"/>
          <p14:tracePt t="96433" x="2547938" y="1185863"/>
          <p14:tracePt t="96449" x="2595563" y="1147763"/>
          <p14:tracePt t="96466" x="2638425" y="1143000"/>
          <p14:tracePt t="96482" x="2690813" y="1133475"/>
          <p14:tracePt t="96500" x="2767013" y="1143000"/>
          <p14:tracePt t="96516" x="2795588" y="1162050"/>
          <p14:tracePt t="96533" x="2824163" y="1181100"/>
          <p14:tracePt t="96549" x="2843213" y="1190625"/>
          <p14:tracePt t="96566" x="2867025" y="1219200"/>
          <p14:tracePt t="96583" x="2876550" y="1247775"/>
          <p14:tracePt t="96599" x="2881313" y="1295400"/>
          <p14:tracePt t="96616" x="2881313" y="1347788"/>
          <p14:tracePt t="96633" x="2862263" y="1433513"/>
          <p14:tracePt t="96649" x="2833688" y="1481138"/>
          <p14:tracePt t="96666" x="2795588" y="1519238"/>
          <p14:tracePt t="96683" x="2728913" y="1571625"/>
          <p14:tracePt t="96699" x="2681288" y="1600200"/>
          <p14:tracePt t="96716" x="2633663" y="1614488"/>
          <p14:tracePt t="96733" x="2581275" y="1624013"/>
          <p14:tracePt t="96749" x="2495550" y="1619250"/>
          <p14:tracePt t="96766" x="2457450" y="1585913"/>
          <p14:tracePt t="96783" x="2400300" y="1495425"/>
          <p14:tracePt t="96799" x="2376488" y="1400175"/>
          <p14:tracePt t="96816" x="2376488" y="1271588"/>
          <p14:tracePt t="96832" x="2409825" y="1176338"/>
          <p14:tracePt t="96849" x="2447925" y="1109663"/>
          <p14:tracePt t="96866" x="2481263" y="1071563"/>
          <p14:tracePt t="96883" x="2519363" y="1047750"/>
          <p14:tracePt t="96899" x="2562225" y="1057275"/>
          <p14:tracePt t="96916" x="2595563" y="1081088"/>
          <p14:tracePt t="96933" x="2647950" y="1138238"/>
          <p14:tracePt t="96949" x="2681288" y="1200150"/>
          <p14:tracePt t="96966" x="2695575" y="1271588"/>
          <p14:tracePt t="96983" x="2695575" y="1343025"/>
          <p14:tracePt t="96999" x="2681288" y="1409700"/>
          <p14:tracePt t="97016" x="2671763" y="1438275"/>
          <p14:tracePt t="97033" x="2662238" y="1462088"/>
          <p14:tracePt t="97049" x="2657475" y="1471613"/>
          <p14:tracePt t="97066" x="2652713" y="1481138"/>
          <p14:tracePt t="97083" x="2652713" y="1485900"/>
          <p14:tracePt t="97099" x="2652713" y="1490663"/>
          <p14:tracePt t="97485" x="2705100" y="1481138"/>
          <p14:tracePt t="97491" x="2771775" y="1466850"/>
          <p14:tracePt t="97499" x="2828925" y="1447800"/>
          <p14:tracePt t="97516" x="3009900" y="1404938"/>
          <p14:tracePt t="97533" x="3148013" y="1366838"/>
          <p14:tracePt t="97549" x="3324225" y="1338263"/>
          <p14:tracePt t="97583" x="3495675" y="1319213"/>
          <p14:tracePt t="97616" x="3643313" y="1338263"/>
          <p14:tracePt t="97632" x="3676650" y="1347788"/>
          <p14:tracePt t="97649" x="3705225" y="1352550"/>
          <p14:tracePt t="97666" x="3714750" y="1352550"/>
          <p14:tracePt t="97683" x="3729038" y="1352550"/>
          <p14:tracePt t="97699" x="3733800" y="1352550"/>
          <p14:tracePt t="97716" x="3738563" y="1352550"/>
          <p14:tracePt t="97733" x="3743325" y="1352550"/>
          <p14:tracePt t="98826" x="3729038" y="1400175"/>
          <p14:tracePt t="98834" x="3695700" y="1452563"/>
          <p14:tracePt t="98841" x="3662363" y="1490663"/>
          <p14:tracePt t="98849" x="3629025" y="1538288"/>
          <p14:tracePt t="98866" x="3567113" y="1609725"/>
          <p14:tracePt t="98882" x="3490913" y="1690688"/>
          <p14:tracePt t="98885" x="3462338" y="1724025"/>
          <p14:tracePt t="98916" x="3357563" y="1804988"/>
          <p14:tracePt t="98949" x="3290888" y="1847850"/>
          <p14:tracePt t="98966" x="3252788" y="1881188"/>
          <p14:tracePt t="98982" x="3228975" y="1905000"/>
          <p14:tracePt t="98999" x="3200400" y="1928813"/>
          <p14:tracePt t="99016" x="3176588" y="1952625"/>
          <p14:tracePt t="99032" x="3143250" y="1976438"/>
          <p14:tracePt t="99049" x="3119438" y="1985963"/>
          <p14:tracePt t="99066" x="3095625" y="1995488"/>
          <p14:tracePt t="99082" x="3086100" y="2005013"/>
          <p14:tracePt t="99099" x="3076575" y="2009775"/>
          <p14:tracePt t="99116" x="3071813" y="2014538"/>
          <p14:tracePt t="99132" x="3067050" y="2014538"/>
          <p14:tracePt t="99149" x="3062288" y="2014538"/>
          <p14:tracePt t="99166" x="3057525" y="2019300"/>
          <p14:tracePt t="99182" x="3048000" y="2024063"/>
          <p14:tracePt t="99199" x="3043238" y="2033588"/>
          <p14:tracePt t="99216" x="3033713" y="2043113"/>
          <p14:tracePt t="99232" x="3028950" y="2043113"/>
          <p14:tracePt t="99249" x="3024188" y="2043113"/>
          <p14:tracePt t="99524" x="3024188" y="2171700"/>
          <p14:tracePt t="99531" x="3014663" y="2362200"/>
          <p14:tracePt t="99539" x="3005138" y="2471738"/>
          <p14:tracePt t="99549" x="3005138" y="2671763"/>
          <p14:tracePt t="99566" x="3005138" y="3128963"/>
          <p14:tracePt t="99582" x="3024188" y="3662363"/>
          <p14:tracePt t="99599" x="3024188" y="3838575"/>
          <p14:tracePt t="99616" x="3024188" y="3976688"/>
          <p14:tracePt t="99632" x="3024188" y="4138613"/>
          <p14:tracePt t="99649" x="3024188" y="4310063"/>
          <p14:tracePt t="99666" x="3024188" y="4367213"/>
          <p14:tracePt t="99682" x="3024188" y="4419600"/>
          <p14:tracePt t="99699" x="3024188" y="4491038"/>
          <p14:tracePt t="99716" x="3024188" y="4533900"/>
          <p14:tracePt t="99732" x="3024188" y="4562475"/>
          <p14:tracePt t="99749" x="3024188" y="4586288"/>
          <p14:tracePt t="99766" x="3024188" y="4605338"/>
          <p14:tracePt t="99782" x="3024188" y="4624388"/>
          <p14:tracePt t="99799" x="3024188" y="4662488"/>
          <p14:tracePt t="99816" x="3033713" y="4705350"/>
          <p14:tracePt t="99832" x="3048000" y="4791075"/>
          <p14:tracePt t="99849" x="3052763" y="4833938"/>
          <p14:tracePt t="99866" x="3062288" y="4862513"/>
          <p14:tracePt t="99883" x="3062288" y="4886325"/>
          <p14:tracePt t="99899" x="3062288" y="4900613"/>
          <p14:tracePt t="99916" x="3071813" y="4943475"/>
          <p14:tracePt t="99932" x="3081338" y="4991100"/>
          <p14:tracePt t="99949" x="3086100" y="5062538"/>
          <p14:tracePt t="99966" x="3086100" y="5091113"/>
          <p14:tracePt t="99982" x="3086100" y="5110163"/>
          <p14:tracePt t="99999" x="3086100" y="5129213"/>
          <p14:tracePt t="100016" x="3086100" y="5143500"/>
          <p14:tracePt t="100032" x="3086100" y="5148263"/>
          <p14:tracePt t="100049" x="3086100" y="5153025"/>
          <p14:tracePt t="100066" x="3086100" y="5162550"/>
          <p14:tracePt t="100082" x="3086100" y="5167313"/>
          <p14:tracePt t="100156" x="3081338" y="5153025"/>
          <p14:tracePt t="100162" x="3067050" y="5110163"/>
          <p14:tracePt t="100169" x="3038475" y="5010150"/>
          <p14:tracePt t="100182" x="3009900" y="4895850"/>
          <p14:tracePt t="100199" x="2928938" y="4262438"/>
          <p14:tracePt t="100216" x="2890838" y="3838575"/>
          <p14:tracePt t="100233" x="2895600" y="3200400"/>
          <p14:tracePt t="100250" x="2971800" y="2524125"/>
          <p14:tracePt t="100266" x="3062288" y="1809750"/>
          <p14:tracePt t="100283" x="3090863" y="1633538"/>
          <p14:tracePt t="100299" x="3124200" y="1471613"/>
          <p14:tracePt t="100316" x="3157538" y="1343025"/>
          <p14:tracePt t="100332" x="3167063" y="1295400"/>
          <p14:tracePt t="100349" x="3181350" y="1266825"/>
          <p14:tracePt t="100366" x="3190875" y="1238250"/>
          <p14:tracePt t="100382" x="3200400" y="1219200"/>
          <p14:tracePt t="100399" x="3209925" y="1204913"/>
          <p14:tracePt t="100416" x="3228975" y="1190625"/>
          <p14:tracePt t="100432" x="3257550" y="1176338"/>
          <p14:tracePt t="100449" x="3305175" y="1152525"/>
          <p14:tracePt t="100466" x="3343275" y="1133475"/>
          <p14:tracePt t="100482" x="3367088" y="1119188"/>
          <p14:tracePt t="100499" x="3390900" y="1104900"/>
          <p14:tracePt t="100516" x="3409950" y="1100138"/>
          <p14:tracePt t="100532" x="3424238" y="1090613"/>
          <p14:tracePt t="100549" x="3438525" y="1085850"/>
          <p14:tracePt t="100566" x="3471863" y="1071563"/>
          <p14:tracePt t="100582" x="3490913" y="1071563"/>
          <p14:tracePt t="100599" x="3514725" y="1071563"/>
          <p14:tracePt t="100616" x="3533775" y="1071563"/>
          <p14:tracePt t="100632" x="3595688" y="1076325"/>
          <p14:tracePt t="100649" x="3633788" y="1081088"/>
          <p14:tracePt t="100666" x="3662363" y="1081088"/>
          <p14:tracePt t="100682" x="3681413" y="1081088"/>
          <p14:tracePt t="100699" x="3709988" y="1081088"/>
          <p14:tracePt t="100715" x="3724275" y="1081088"/>
          <p14:tracePt t="100732" x="3733800" y="1081088"/>
          <p14:tracePt t="100749" x="3743325" y="1081088"/>
          <p14:tracePt t="100766" x="3748088" y="1085850"/>
          <p14:tracePt t="100782" x="3748088" y="1090613"/>
          <p14:tracePt t="100799" x="3748088" y="1104900"/>
          <p14:tracePt t="100816" x="3695700" y="1171575"/>
          <p14:tracePt t="100832" x="3619500" y="1266825"/>
          <p14:tracePt t="100849" x="3538538" y="1347788"/>
          <p14:tracePt t="100866" x="3457575" y="1409700"/>
          <p14:tracePt t="100882" x="3343275" y="1481138"/>
          <p14:tracePt t="100899" x="3276600" y="1519238"/>
          <p14:tracePt t="100916" x="3214688" y="1538288"/>
          <p14:tracePt t="100932" x="3148013" y="1562100"/>
          <p14:tracePt t="100949" x="3109913" y="1581150"/>
          <p14:tracePt t="100965" x="3076575" y="1609725"/>
          <p14:tracePt t="100982" x="3052763" y="1624013"/>
          <p14:tracePt t="100999" x="3028950" y="1647825"/>
          <p14:tracePt t="101015" x="3014663" y="1662113"/>
          <p14:tracePt t="101033" x="3005138" y="1666875"/>
          <p14:tracePt t="101049" x="3000375" y="1671638"/>
          <p14:tracePt t="101066" x="2990850" y="1671638"/>
          <p14:tracePt t="101146" x="2990850" y="1676400"/>
          <p14:tracePt t="101675" x="2990850" y="1795463"/>
          <p14:tracePt t="101681" x="2990850" y="2066925"/>
          <p14:tracePt t="101689" x="2990850" y="2357438"/>
          <p14:tracePt t="101699" x="2995613" y="2524125"/>
          <p14:tracePt t="101716" x="3038475" y="3128963"/>
          <p14:tracePt t="101733" x="3038475" y="3929063"/>
          <p14:tracePt t="101749" x="3028950" y="4233863"/>
          <p14:tracePt t="101783" x="3009900" y="4838700"/>
          <p14:tracePt t="101815" x="2990850" y="5219700"/>
          <p14:tracePt t="101832" x="2986088" y="5291138"/>
          <p14:tracePt t="101849" x="2971800" y="5329238"/>
          <p14:tracePt t="101866" x="2962275" y="5362575"/>
          <p14:tracePt t="101882" x="2957513" y="5372100"/>
          <p14:tracePt t="102093" x="2957513" y="5395913"/>
          <p14:tracePt t="102100" x="2967038" y="5429250"/>
          <p14:tracePt t="102107" x="2971800" y="5467350"/>
          <p14:tracePt t="102115" x="2981325" y="5491163"/>
          <p14:tracePt t="102132" x="3000375" y="5567363"/>
          <p14:tracePt t="102149" x="3014663" y="5619750"/>
          <p14:tracePt t="102182" x="3019425" y="5686425"/>
          <p14:tracePt t="102215" x="2990850" y="5729288"/>
          <p14:tracePt t="102232" x="2933700" y="5757863"/>
          <p14:tracePt t="102249" x="2871788" y="5772150"/>
          <p14:tracePt t="102266" x="2781300" y="5767388"/>
          <p14:tracePt t="102283" x="2686050" y="5753100"/>
          <p14:tracePt t="102299" x="2605088" y="5695950"/>
          <p14:tracePt t="102316" x="2571750" y="5667375"/>
          <p14:tracePt t="102332" x="2547938" y="5629275"/>
          <p14:tracePt t="102349" x="2538413" y="5529263"/>
          <p14:tracePt t="102366" x="2566988" y="5443538"/>
          <p14:tracePt t="102383" x="2619375" y="5395913"/>
          <p14:tracePt t="102399" x="2724150" y="5362575"/>
          <p14:tracePt t="102416" x="2962275" y="5400675"/>
          <p14:tracePt t="102432" x="3114675" y="5453063"/>
          <p14:tracePt t="102449" x="3209925" y="5495925"/>
          <p14:tracePt t="102466" x="3271838" y="5548313"/>
          <p14:tracePt t="102482" x="3290888" y="5576888"/>
          <p14:tracePt t="102499" x="3300413" y="5600700"/>
          <p14:tracePt t="102516" x="3305175" y="5605463"/>
          <p14:tracePt t="102805" x="3309938" y="5600700"/>
          <p14:tracePt t="102812" x="3314700" y="5581650"/>
          <p14:tracePt t="102819" x="3328988" y="5562600"/>
          <p14:tracePt t="102832" x="3333750" y="5553075"/>
          <p14:tracePt t="102849" x="3343275" y="5529263"/>
          <p14:tracePt t="102865" x="3348038" y="5519738"/>
          <p14:tracePt t="102882" x="3348038" y="5514975"/>
          <p14:tracePt t="102899" x="3348038" y="5510213"/>
          <p14:tracePt t="102995" x="3352800" y="5510213"/>
          <p14:tracePt t="103003" x="3357563" y="5510213"/>
          <p14:tracePt t="103018" x="3362325" y="5510213"/>
          <p14:tracePt t="103032" x="3381375" y="5534025"/>
          <p14:tracePt t="103049" x="3424238" y="5600700"/>
          <p14:tracePt t="103065" x="3471863" y="5676900"/>
          <p14:tracePt t="103083" x="3543300" y="5748338"/>
          <p14:tracePt t="103099" x="3600450" y="5795963"/>
          <p14:tracePt t="103116" x="3638550" y="5838825"/>
          <p14:tracePt t="103132" x="3686175" y="5876925"/>
          <p14:tracePt t="103149" x="3738563" y="5929313"/>
          <p14:tracePt t="103165" x="3767138" y="5953125"/>
          <p14:tracePt t="103182" x="3790950" y="5976938"/>
          <p14:tracePt t="103199" x="3814763" y="6000750"/>
          <p14:tracePt t="103215" x="3843338" y="6024563"/>
          <p14:tracePt t="103232" x="3857625" y="6029325"/>
          <p14:tracePt t="103249" x="3881438" y="6034088"/>
          <p14:tracePt t="103266" x="3914775" y="6034088"/>
          <p14:tracePt t="103282" x="3933825" y="6034088"/>
          <p14:tracePt t="103299" x="3971925" y="6024563"/>
          <p14:tracePt t="103315" x="4010025" y="6000750"/>
          <p14:tracePt t="103332" x="4057650" y="5962650"/>
          <p14:tracePt t="103349" x="4081463" y="5953125"/>
          <p14:tracePt t="103365" x="4105275" y="5929313"/>
          <p14:tracePt t="103382" x="4124325" y="5905500"/>
          <p14:tracePt t="103384" x="4133850" y="5895975"/>
          <p14:tracePt t="103399" x="4152900" y="5862638"/>
          <p14:tracePt t="103415" x="4181475" y="5810250"/>
          <p14:tracePt t="103432" x="4200525" y="5734050"/>
          <p14:tracePt t="103449" x="4210050" y="5662613"/>
          <p14:tracePt t="103465" x="4191000" y="5567363"/>
          <p14:tracePt t="103483" x="4171950" y="5529263"/>
          <p14:tracePt t="103499" x="4143375" y="5491163"/>
          <p14:tracePt t="103516" x="4086225" y="5453063"/>
          <p14:tracePt t="103532" x="4033838" y="5434013"/>
          <p14:tracePt t="103549" x="3995738" y="5424488"/>
          <p14:tracePt t="103565" x="3952875" y="5414963"/>
          <p14:tracePt t="103582" x="3900488" y="5405438"/>
          <p14:tracePt t="103599" x="3857625" y="5405438"/>
          <p14:tracePt t="103616" x="3814763" y="5405438"/>
          <p14:tracePt t="103632" x="3762375" y="5405438"/>
          <p14:tracePt t="103649" x="3686175" y="5410200"/>
          <p14:tracePt t="103665" x="3629025" y="5424488"/>
          <p14:tracePt t="103682" x="3586163" y="5424488"/>
          <p14:tracePt t="103699" x="3552825" y="5424488"/>
          <p14:tracePt t="103715" x="3529013" y="5424488"/>
          <p14:tracePt t="103732" x="3519488" y="5424488"/>
          <p14:tracePt t="103749" x="3509963" y="5424488"/>
          <p14:tracePt t="103765" x="3500438" y="5434013"/>
          <p14:tracePt t="103782" x="3490913" y="5438775"/>
          <p14:tracePt t="103799" x="3486150" y="5443538"/>
          <p14:tracePt t="103815" x="3476625" y="5467350"/>
          <p14:tracePt t="103832" x="3452813" y="5529263"/>
          <p14:tracePt t="103849" x="3443288" y="5591175"/>
          <p14:tracePt t="103865" x="3438525" y="5643563"/>
          <p14:tracePt t="103882" x="3438525" y="5700713"/>
          <p14:tracePt t="103899" x="3443288" y="5719763"/>
          <p14:tracePt t="103915" x="3448050" y="5738813"/>
          <p14:tracePt t="103932" x="3457575" y="5753100"/>
          <p14:tracePt t="103949" x="3481388" y="5772150"/>
          <p14:tracePt t="103965" x="3505200" y="5781675"/>
          <p14:tracePt t="103982" x="3538538" y="5795963"/>
          <p14:tracePt t="103999" x="3581400" y="5800725"/>
          <p14:tracePt t="104015" x="3652838" y="5829300"/>
          <p14:tracePt t="104032" x="3700463" y="5838825"/>
          <p14:tracePt t="104049" x="3743325" y="5853113"/>
          <p14:tracePt t="104065" x="3790950" y="5857875"/>
          <p14:tracePt t="104082" x="3810000" y="5857875"/>
          <p14:tracePt t="104099" x="3838575" y="5857875"/>
          <p14:tracePt t="104115" x="3867150" y="5857875"/>
          <p14:tracePt t="104132" x="3914775" y="5848350"/>
          <p14:tracePt t="104149" x="3952875" y="5834063"/>
          <p14:tracePt t="104165" x="3995738" y="5815013"/>
          <p14:tracePt t="104182" x="4043363" y="5791200"/>
          <p14:tracePt t="104199" x="4095750" y="5724525"/>
          <p14:tracePt t="104215" x="4119563" y="5686425"/>
          <p14:tracePt t="104232" x="4138613" y="5662613"/>
          <p14:tracePt t="104249" x="4148138" y="5638800"/>
          <p14:tracePt t="104265" x="4152900" y="5619750"/>
          <p14:tracePt t="104282" x="4152900" y="5605463"/>
          <p14:tracePt t="104299" x="4152900" y="5576888"/>
          <p14:tracePt t="104315" x="4124325" y="5534025"/>
          <p14:tracePt t="104332" x="4086225" y="5500688"/>
          <p14:tracePt t="104349" x="4029075" y="5457825"/>
          <p14:tracePt t="104365" x="3971925" y="5434013"/>
          <p14:tracePt t="104382" x="3900488" y="5405438"/>
          <p14:tracePt t="104399" x="3867150" y="5391150"/>
          <p14:tracePt t="104416" x="3833813" y="5386388"/>
          <p14:tracePt t="104432" x="3814763" y="5381625"/>
          <p14:tracePt t="104449" x="3781425" y="5381625"/>
          <p14:tracePt t="104465" x="3743325" y="5381625"/>
          <p14:tracePt t="104482" x="3695700" y="5391150"/>
          <p14:tracePt t="104499" x="3619500" y="5400675"/>
          <p14:tracePt t="104515" x="3576638" y="5414963"/>
          <p14:tracePt t="104532" x="3548063" y="5419725"/>
          <p14:tracePt t="104549" x="3524250" y="5424488"/>
          <p14:tracePt t="104566" x="3505200" y="5438775"/>
          <p14:tracePt t="104582" x="3495675" y="5438775"/>
          <p14:tracePt t="104599" x="3490913" y="5438775"/>
          <p14:tracePt t="104615" x="3486150" y="5438775"/>
          <p14:tracePt t="104632" x="3476625" y="5448300"/>
          <p14:tracePt t="104649" x="3467100" y="5481638"/>
          <p14:tracePt t="104665" x="3467100" y="5548313"/>
          <p14:tracePt t="104682" x="3471863" y="5638800"/>
          <p14:tracePt t="104699" x="3481388" y="5681663"/>
          <p14:tracePt t="104715" x="3495675" y="5710238"/>
          <p14:tracePt t="104732" x="3505200" y="5734050"/>
          <p14:tracePt t="104749" x="3533775" y="5762625"/>
          <p14:tracePt t="104765" x="3557588" y="5781675"/>
          <p14:tracePt t="104782" x="3586163" y="5800725"/>
          <p14:tracePt t="104798" x="3624263" y="5824538"/>
          <p14:tracePt t="104815" x="3690938" y="5853113"/>
          <p14:tracePt t="104832" x="3733800" y="5867400"/>
          <p14:tracePt t="104849" x="3776663" y="5876925"/>
          <p14:tracePt t="104866" x="3838575" y="5876925"/>
          <p14:tracePt t="104882" x="3876675" y="5872163"/>
          <p14:tracePt t="104899" x="3910013" y="5862638"/>
          <p14:tracePt t="104915" x="3948113" y="5848350"/>
          <p14:tracePt t="104932" x="3981450" y="5824538"/>
          <p14:tracePt t="104948" x="4005263" y="5810250"/>
          <p14:tracePt t="104965" x="4029075" y="5786438"/>
          <p14:tracePt t="104982" x="4052888" y="5743575"/>
          <p14:tracePt t="104999" x="4081463" y="5643563"/>
          <p14:tracePt t="105015" x="4081463" y="5591175"/>
          <p14:tracePt t="105032" x="4067175" y="5548313"/>
          <p14:tracePt t="105049" x="4033838" y="5505450"/>
          <p14:tracePt t="105065" x="4000500" y="5481638"/>
          <p14:tracePt t="105082" x="3962400" y="5453063"/>
          <p14:tracePt t="105099" x="3910013" y="5434013"/>
          <p14:tracePt t="105116" x="3810000" y="5414963"/>
          <p14:tracePt t="105132" x="3743325" y="5414963"/>
          <p14:tracePt t="105149" x="3671888" y="5414963"/>
          <p14:tracePt t="105165" x="3629025" y="5414963"/>
          <p14:tracePt t="105182" x="3576638" y="5414963"/>
          <p14:tracePt t="105199" x="3557588" y="5414963"/>
          <p14:tracePt t="105215" x="3533775" y="5414963"/>
          <p14:tracePt t="105232" x="3509963" y="5419725"/>
          <p14:tracePt t="105249" x="3490913" y="5429250"/>
          <p14:tracePt t="105265" x="3481388" y="5434013"/>
          <p14:tracePt t="105282" x="3471863" y="5438775"/>
          <p14:tracePt t="105299" x="3457575" y="5457825"/>
          <p14:tracePt t="105315" x="3452813" y="5495925"/>
          <p14:tracePt t="105332" x="3443288" y="5557838"/>
          <p14:tracePt t="105349" x="3448050" y="5614988"/>
          <p14:tracePt t="105365" x="3457575" y="5676900"/>
          <p14:tracePt t="105382" x="3476625" y="5700713"/>
          <p14:tracePt t="105399" x="3505200" y="5724525"/>
          <p14:tracePt t="105415" x="3552825" y="5753100"/>
          <p14:tracePt t="105432" x="3643313" y="5786438"/>
          <p14:tracePt t="105449" x="3695700" y="5791200"/>
          <p14:tracePt t="105465" x="3743325" y="5800725"/>
          <p14:tracePt t="105482" x="3810000" y="5800725"/>
          <p14:tracePt t="105498" x="3857625" y="5795963"/>
          <p14:tracePt t="105515" x="3890963" y="5791200"/>
          <p14:tracePt t="105532" x="3914775" y="5786438"/>
          <p14:tracePt t="105549" x="3924300" y="5776913"/>
          <p14:tracePt t="105565" x="3933825" y="5767388"/>
          <p14:tracePt t="105582" x="3933825" y="5753100"/>
          <p14:tracePt t="105598" x="3929063" y="5738813"/>
          <p14:tracePt t="105615" x="3919538" y="5724525"/>
          <p14:tracePt t="105632" x="3919538" y="5719763"/>
          <p14:tracePt t="105649" x="3919538" y="5710238"/>
          <p14:tracePt t="105665" x="3919538" y="5705475"/>
          <p14:tracePt t="105682" x="3919538" y="5695950"/>
          <p14:tracePt t="105698" x="3919538" y="5691188"/>
          <p14:tracePt t="105879" x="4119563" y="5524500"/>
          <p14:tracePt t="105886" x="4414838" y="5319713"/>
          <p14:tracePt t="105899" x="4810125" y="5124450"/>
          <p14:tracePt t="105916" x="6024563" y="4529138"/>
          <p14:tracePt t="105933" x="6615113" y="4238625"/>
          <p14:tracePt t="105949" x="7138988" y="4067175"/>
          <p14:tracePt t="105966" x="7372350" y="4010025"/>
          <p14:tracePt t="105982" x="7539038" y="3976688"/>
          <p14:tracePt t="105999" x="7567613" y="3971925"/>
          <p14:tracePt t="106015" x="7581900" y="3967163"/>
          <p14:tracePt t="106032" x="7586663" y="3967163"/>
          <p14:tracePt t="106048" x="7591425" y="3967163"/>
          <p14:tracePt t="106065" x="7600950" y="3967163"/>
          <p14:tracePt t="106082" x="7605713" y="3967163"/>
          <p14:tracePt t="106099" x="7610475" y="3967163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endParaRPr lang="ko-KR" altLang="en-US" dirty="0" smtClean="0"/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639763" y="1119413"/>
            <a:ext cx="8777287" cy="5218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java.util.Arrays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java.util.List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Switch_2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{"January", "February", "March", "April",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"May", "June", "July", "August", "September", "October",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"November", "December"};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month = 8;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monthStrs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[month-1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 // August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List&lt;String&gt;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monthList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Arrays.asList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monthStrs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monthList.get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(month-1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 // August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02"/>
    </mc:Choice>
    <mc:Fallback xmlns="">
      <p:transition spd="slow" advTm="7580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88" x="7567613" y="3971925"/>
          <p14:tracePt t="796" x="7491413" y="3981450"/>
          <p14:tracePt t="807" x="7391400" y="3976688"/>
          <p14:tracePt t="824" x="7119938" y="3905250"/>
          <p14:tracePt t="841" x="6581775" y="3571875"/>
          <p14:tracePt t="858" x="6243638" y="3362325"/>
          <p14:tracePt t="875" x="5834063" y="3071813"/>
          <p14:tracePt t="908" x="5286375" y="2776538"/>
          <p14:tracePt t="941" x="5043488" y="2714625"/>
          <p14:tracePt t="943" x="5005388" y="2709863"/>
          <p14:tracePt t="958" x="4972050" y="2705100"/>
          <p14:tracePt t="974" x="4957763" y="2705100"/>
          <p14:tracePt t="13165" x="4957763" y="2728913"/>
          <p14:tracePt t="13172" x="4957763" y="2781300"/>
          <p14:tracePt t="13179" x="4957763" y="2852738"/>
          <p14:tracePt t="13190" x="4957763" y="2895600"/>
          <p14:tracePt t="13208" x="4948238" y="3009900"/>
          <p14:tracePt t="13223" x="4943475" y="3071813"/>
          <p14:tracePt t="13240" x="4929188" y="3124200"/>
          <p14:tracePt t="13273" x="4891088" y="3290888"/>
          <p14:tracePt t="13306" x="4862513" y="3376613"/>
          <p14:tracePt t="13323" x="4848225" y="3400425"/>
          <p14:tracePt t="13340" x="4838700" y="3424238"/>
          <p14:tracePt t="13356" x="4824413" y="3433763"/>
          <p14:tracePt t="13373" x="4805363" y="3452813"/>
          <p14:tracePt t="13390" x="4800600" y="3467100"/>
          <p14:tracePt t="13406" x="4786313" y="3486150"/>
          <p14:tracePt t="13423" x="4776788" y="3505200"/>
          <p14:tracePt t="13440" x="4757738" y="3524250"/>
          <p14:tracePt t="13456" x="4752975" y="3538538"/>
          <p14:tracePt t="13459" x="4748213" y="3543300"/>
          <p14:tracePt t="13473" x="4743450" y="3557588"/>
          <p14:tracePt t="13490" x="4733925" y="3562350"/>
          <p14:tracePt t="13507" x="4729163" y="3567113"/>
          <p14:tracePt t="13523" x="4719638" y="3576638"/>
          <p14:tracePt t="13540" x="4705350" y="3590925"/>
          <p14:tracePt t="13556" x="4695825" y="3590925"/>
          <p14:tracePt t="13573" x="4686300" y="3590925"/>
          <p14:tracePt t="13590" x="4667250" y="3576638"/>
          <p14:tracePt t="13607" x="4657725" y="3562350"/>
          <p14:tracePt t="13623" x="4638675" y="3509963"/>
          <p14:tracePt t="13640" x="4614863" y="3438525"/>
          <p14:tracePt t="13656" x="4614863" y="3314700"/>
          <p14:tracePt t="13673" x="4614863" y="3271838"/>
          <p14:tracePt t="13690" x="4619625" y="3238500"/>
          <p14:tracePt t="13706" x="4619625" y="3214688"/>
          <p14:tracePt t="13723" x="4619625" y="3205163"/>
          <p14:tracePt t="13740" x="4619625" y="3195638"/>
          <p14:tracePt t="13756" x="4619625" y="3190875"/>
          <p14:tracePt t="13773" x="4619625" y="3181350"/>
          <p14:tracePt t="13790" x="4619625" y="3176588"/>
          <p14:tracePt t="13823" x="4619625" y="3171825"/>
          <p14:tracePt t="13840" x="4610100" y="3157538"/>
          <p14:tracePt t="13856" x="4548188" y="3124200"/>
          <p14:tracePt t="13873" x="4405313" y="3067050"/>
          <p14:tracePt t="13890" x="4219575" y="3000375"/>
          <p14:tracePt t="13906" x="4114800" y="2967038"/>
          <p14:tracePt t="13923" x="4029075" y="2952750"/>
          <p14:tracePt t="13940" x="3986213" y="2947988"/>
          <p14:tracePt t="13956" x="3952875" y="2943225"/>
          <p14:tracePt t="13973" x="3948113" y="2938463"/>
          <p14:tracePt t="14215" x="3895725" y="2909888"/>
          <p14:tracePt t="14221" x="3824288" y="2862263"/>
          <p14:tracePt t="14229" x="3752850" y="2828925"/>
          <p14:tracePt t="14240" x="3681413" y="2800350"/>
          <p14:tracePt t="14256" x="3552825" y="2752725"/>
          <p14:tracePt t="14273" x="3400425" y="2709863"/>
          <p14:tracePt t="14290" x="3319463" y="2700338"/>
          <p14:tracePt t="14307" x="3257550" y="2690813"/>
          <p14:tracePt t="14324" x="3162300" y="2681288"/>
          <p14:tracePt t="14340" x="3081338" y="2681288"/>
          <p14:tracePt t="14356" x="2981325" y="2681288"/>
          <p14:tracePt t="14373" x="2867025" y="2686050"/>
          <p14:tracePt t="14390" x="2738438" y="2700338"/>
          <p14:tracePt t="14406" x="2647950" y="2719388"/>
          <p14:tracePt t="14423" x="2543175" y="2733675"/>
          <p14:tracePt t="14440" x="2443163" y="2771775"/>
          <p14:tracePt t="14456" x="2343150" y="2824163"/>
          <p14:tracePt t="14473" x="2281238" y="2871788"/>
          <p14:tracePt t="14490" x="2224088" y="2914650"/>
          <p14:tracePt t="14507" x="2157413" y="2981325"/>
          <p14:tracePt t="14523" x="2109788" y="3014663"/>
          <p14:tracePt t="14540" x="2066925" y="3076575"/>
          <p14:tracePt t="14556" x="2005013" y="3143250"/>
          <p14:tracePt t="14573" x="1919288" y="3324225"/>
          <p14:tracePt t="14590" x="1876425" y="3419475"/>
          <p14:tracePt t="14606" x="1847850" y="3495675"/>
          <p14:tracePt t="14623" x="1824038" y="3614738"/>
          <p14:tracePt t="14640" x="1795463" y="3881438"/>
          <p14:tracePt t="14656" x="1800225" y="3995738"/>
          <p14:tracePt t="14673" x="1819275" y="4171950"/>
          <p14:tracePt t="14690" x="1871663" y="4424363"/>
          <p14:tracePt t="14706" x="1914525" y="4572000"/>
          <p14:tracePt t="14723" x="1981200" y="4781550"/>
          <p14:tracePt t="14740" x="2043113" y="4943475"/>
          <p14:tracePt t="14757" x="2138363" y="5110163"/>
          <p14:tracePt t="14773" x="2190750" y="5253038"/>
          <p14:tracePt t="14790" x="2252663" y="5381625"/>
          <p14:tracePt t="14806" x="2290763" y="5467350"/>
          <p14:tracePt t="14823" x="2333625" y="5524500"/>
          <p14:tracePt t="14840" x="2357438" y="5548313"/>
          <p14:tracePt t="14856" x="2376488" y="5567363"/>
          <p14:tracePt t="14873" x="2390775" y="5572125"/>
          <p14:tracePt t="15066" x="2409825" y="5600700"/>
          <p14:tracePt t="15073" x="2443163" y="5629275"/>
          <p14:tracePt t="15080" x="2481263" y="5662613"/>
          <p14:tracePt t="15090" x="2519363" y="5695950"/>
          <p14:tracePt t="15107" x="2633663" y="5762625"/>
          <p14:tracePt t="15124" x="2819400" y="5848350"/>
          <p14:tracePt t="15140" x="2895600" y="5876925"/>
          <p14:tracePt t="15156" x="2947988" y="5891213"/>
          <p14:tracePt t="15173" x="2976563" y="5891213"/>
          <p14:tracePt t="15190" x="3014663" y="5891213"/>
          <p14:tracePt t="15206" x="3038475" y="5872163"/>
          <p14:tracePt t="15223" x="3076575" y="5857875"/>
          <p14:tracePt t="15240" x="3114675" y="5834063"/>
          <p14:tracePt t="15256" x="3200400" y="5776913"/>
          <p14:tracePt t="15273" x="3257550" y="5734050"/>
          <p14:tracePt t="15290" x="3338513" y="5653088"/>
          <p14:tracePt t="15306" x="3400425" y="5572125"/>
          <p14:tracePt t="15323" x="3457575" y="5500688"/>
          <p14:tracePt t="15340" x="3495675" y="5472113"/>
          <p14:tracePt t="15357" x="3533775" y="5434013"/>
          <p14:tracePt t="15373" x="3600450" y="5381625"/>
          <p14:tracePt t="15390" x="3638550" y="5338763"/>
          <p14:tracePt t="15406" x="3690938" y="5272088"/>
          <p14:tracePt t="15423" x="3752850" y="5162550"/>
          <p14:tracePt t="15440" x="3800475" y="4995863"/>
          <p14:tracePt t="15456" x="3819525" y="4881563"/>
          <p14:tracePt t="15473" x="3833813" y="4714875"/>
          <p14:tracePt t="15490" x="3843338" y="4591050"/>
          <p14:tracePt t="15506" x="3843338" y="4486275"/>
          <p14:tracePt t="15523" x="3843338" y="4429125"/>
          <p14:tracePt t="15540" x="3843338" y="4357688"/>
          <p14:tracePt t="15556" x="3843338" y="4300538"/>
          <p14:tracePt t="15573" x="3843338" y="4271963"/>
          <p14:tracePt t="15590" x="3843338" y="4262438"/>
          <p14:tracePt t="15606" x="3843338" y="4252913"/>
          <p14:tracePt t="15623" x="3843338" y="4243388"/>
          <p14:tracePt t="15640" x="3843338" y="4238625"/>
          <p14:tracePt t="15657" x="3843338" y="4233863"/>
          <p14:tracePt t="15704" x="3838575" y="4229100"/>
          <p14:tracePt t="15712" x="3833813" y="4224338"/>
          <p14:tracePt t="15727" x="3829050" y="4219575"/>
          <p14:tracePt t="15740" x="3824288" y="4214813"/>
          <p14:tracePt t="15756" x="3814763" y="4210050"/>
          <p14:tracePt t="15773" x="3810000" y="4205288"/>
          <p14:tracePt t="15790" x="3800475" y="4205288"/>
          <p14:tracePt t="15806" x="3781425" y="4205288"/>
          <p14:tracePt t="15823" x="3762375" y="4205288"/>
          <p14:tracePt t="15840" x="3743325" y="4210050"/>
          <p14:tracePt t="15856" x="3705225" y="4224338"/>
          <p14:tracePt t="15873" x="3657600" y="4233863"/>
          <p14:tracePt t="15890" x="3629025" y="4248150"/>
          <p14:tracePt t="15906" x="3586163" y="4252913"/>
          <p14:tracePt t="15923" x="3548063" y="4257675"/>
          <p14:tracePt t="15940" x="3486150" y="4271963"/>
          <p14:tracePt t="15956" x="3452813" y="4271963"/>
          <p14:tracePt t="15973" x="3414713" y="4271963"/>
          <p14:tracePt t="15990" x="3371850" y="4271963"/>
          <p14:tracePt t="16006" x="3338513" y="4262438"/>
          <p14:tracePt t="16023" x="3319463" y="4257675"/>
          <p14:tracePt t="16040" x="3295650" y="4248150"/>
          <p14:tracePt t="16056" x="3262313" y="4214813"/>
          <p14:tracePt t="16073" x="3238500" y="4191000"/>
          <p14:tracePt t="16090" x="3214688" y="4176713"/>
          <p14:tracePt t="16106" x="3195638" y="4157663"/>
          <p14:tracePt t="16123" x="3176588" y="4138613"/>
          <p14:tracePt t="16140" x="3162300" y="4124325"/>
          <p14:tracePt t="16156" x="3162300" y="4095750"/>
          <p14:tracePt t="16173" x="3181350" y="3995738"/>
          <p14:tracePt t="16190" x="3209925" y="3919538"/>
          <p14:tracePt t="16206" x="3228975" y="3881438"/>
          <p14:tracePt t="16223" x="3252788" y="3848100"/>
          <p14:tracePt t="16240" x="3290888" y="3814763"/>
          <p14:tracePt t="16256" x="3305175" y="3800475"/>
          <p14:tracePt t="16273" x="3319463" y="3795713"/>
          <p14:tracePt t="16290" x="3328988" y="3790950"/>
          <p14:tracePt t="16306" x="3348038" y="3790950"/>
          <p14:tracePt t="16323" x="3352800" y="3790950"/>
          <p14:tracePt t="16340" x="3367088" y="3805238"/>
          <p14:tracePt t="16357" x="3390900" y="3867150"/>
          <p14:tracePt t="16373" x="3395663" y="3905250"/>
          <p14:tracePt t="16389" x="3409950" y="3933825"/>
          <p14:tracePt t="16406" x="3409950" y="3957638"/>
          <p14:tracePt t="16423" x="3409950" y="3976688"/>
          <p14:tracePt t="16440" x="3409950" y="3990975"/>
          <p14:tracePt t="16456" x="3409950" y="4005263"/>
          <p14:tracePt t="16473" x="3409950" y="4029075"/>
          <p14:tracePt t="16489" x="3390900" y="4062413"/>
          <p14:tracePt t="16506" x="3381375" y="4090988"/>
          <p14:tracePt t="16523" x="3362325" y="4114800"/>
          <p14:tracePt t="16540" x="3338513" y="4133850"/>
          <p14:tracePt t="16556" x="3324225" y="4143375"/>
          <p14:tracePt t="16573" x="3314700" y="4152900"/>
          <p14:tracePt t="16590" x="3305175" y="4157663"/>
          <p14:tracePt t="16606" x="3271838" y="4167188"/>
          <p14:tracePt t="16623" x="3248025" y="4167188"/>
          <p14:tracePt t="16639" x="3228975" y="4167188"/>
          <p14:tracePt t="16656" x="3200400" y="4157663"/>
          <p14:tracePt t="16673" x="3162300" y="4138613"/>
          <p14:tracePt t="16689" x="3148013" y="4133850"/>
          <p14:tracePt t="16706" x="3143250" y="4129088"/>
          <p14:tracePt t="16723" x="3138488" y="4110038"/>
          <p14:tracePt t="16739" x="3138488" y="4086225"/>
          <p14:tracePt t="16756" x="3148013" y="4062413"/>
          <p14:tracePt t="16773" x="3171825" y="4024313"/>
          <p14:tracePt t="16790" x="3209925" y="3976688"/>
          <p14:tracePt t="16807" x="3238500" y="3957638"/>
          <p14:tracePt t="16823" x="3262313" y="3948113"/>
          <p14:tracePt t="16840" x="3281363" y="3943350"/>
          <p14:tracePt t="16857" x="3300413" y="3943350"/>
          <p14:tracePt t="16873" x="3319463" y="3948113"/>
          <p14:tracePt t="16889" x="3333750" y="3957638"/>
          <p14:tracePt t="16906" x="3348038" y="3971925"/>
          <p14:tracePt t="16923" x="3371850" y="4010025"/>
          <p14:tracePt t="16940" x="3390900" y="4029075"/>
          <p14:tracePt t="16956" x="3395663" y="4062413"/>
          <p14:tracePt t="16973" x="3409950" y="4090988"/>
          <p14:tracePt t="16990" x="3409950" y="4133850"/>
          <p14:tracePt t="17006" x="3409950" y="4162425"/>
          <p14:tracePt t="17023" x="3409950" y="4191000"/>
          <p14:tracePt t="17040" x="3400425" y="4233863"/>
          <p14:tracePt t="17056" x="3381375" y="4257675"/>
          <p14:tracePt t="17073" x="3367088" y="4281488"/>
          <p14:tracePt t="17090" x="3357563" y="4295775"/>
          <p14:tracePt t="17106" x="3333750" y="4310063"/>
          <p14:tracePt t="17123" x="3328988" y="4314825"/>
          <p14:tracePt t="17140" x="3319463" y="4324350"/>
          <p14:tracePt t="17156" x="3314700" y="4329113"/>
          <p14:tracePt t="17173" x="3295650" y="4333875"/>
          <p14:tracePt t="17189" x="3281363" y="4333875"/>
          <p14:tracePt t="17206" x="3267075" y="4324350"/>
          <p14:tracePt t="17223" x="3228975" y="4276725"/>
          <p14:tracePt t="17239" x="3200400" y="4219575"/>
          <p14:tracePt t="17256" x="3171825" y="4157663"/>
          <p14:tracePt t="17273" x="3167063" y="4114800"/>
          <p14:tracePt t="17289" x="3162300" y="4067175"/>
          <p14:tracePt t="17306" x="3162300" y="4038600"/>
          <p14:tracePt t="17323" x="3167063" y="4010025"/>
          <p14:tracePt t="17339" x="3181350" y="3986213"/>
          <p14:tracePt t="17356" x="3205163" y="3938588"/>
          <p14:tracePt t="17373" x="3214688" y="3905250"/>
          <p14:tracePt t="17389" x="3233738" y="3881438"/>
          <p14:tracePt t="17406" x="3248025" y="3862388"/>
          <p14:tracePt t="17423" x="3257550" y="3857625"/>
          <p14:tracePt t="17440" x="3271838" y="3848100"/>
          <p14:tracePt t="17456" x="3290888" y="3843338"/>
          <p14:tracePt t="17458" x="3295650" y="3838575"/>
          <p14:tracePt t="17473" x="3309938" y="3838575"/>
          <p14:tracePt t="17489" x="3328988" y="3838575"/>
          <p14:tracePt t="17506" x="3357563" y="3848100"/>
          <p14:tracePt t="17523" x="3390900" y="3862388"/>
          <p14:tracePt t="17539" x="3424238" y="3900488"/>
          <p14:tracePt t="17556" x="3443288" y="3919538"/>
          <p14:tracePt t="17573" x="3457575" y="3933825"/>
          <p14:tracePt t="17590" x="3467100" y="3962400"/>
          <p14:tracePt t="17606" x="3471863" y="3976688"/>
          <p14:tracePt t="17623" x="3471863" y="3995738"/>
          <p14:tracePt t="17639" x="3471863" y="4024313"/>
          <p14:tracePt t="17656" x="3462338" y="4086225"/>
          <p14:tracePt t="17673" x="3443288" y="4119563"/>
          <p14:tracePt t="17690" x="3424238" y="4152900"/>
          <p14:tracePt t="17706" x="3414713" y="4176713"/>
          <p14:tracePt t="17723" x="3405188" y="4191000"/>
          <p14:tracePt t="17739" x="3395663" y="4200525"/>
          <p14:tracePt t="17756" x="3390900" y="4205288"/>
          <p14:tracePt t="17773" x="3386138" y="4210050"/>
          <p14:tracePt t="21696" x="3386138" y="4181475"/>
          <p14:tracePt t="21703" x="3395663" y="4110038"/>
          <p14:tracePt t="21709" x="3405188" y="4062413"/>
          <p14:tracePt t="21723" x="3429000" y="3990975"/>
          <p14:tracePt t="21739" x="3438525" y="3943350"/>
          <p14:tracePt t="21756" x="3452813" y="3910013"/>
          <p14:tracePt t="21772" x="3462338" y="3881438"/>
          <p14:tracePt t="21806" x="3486150" y="3814763"/>
          <p14:tracePt t="21839" x="3509963" y="3757613"/>
          <p14:tracePt t="21856" x="3533775" y="3709988"/>
          <p14:tracePt t="21872" x="3552825" y="3671888"/>
          <p14:tracePt t="21889" x="3571875" y="3643313"/>
          <p14:tracePt t="21906" x="3595688" y="3600450"/>
          <p14:tracePt t="21922" x="3605213" y="3576638"/>
          <p14:tracePt t="21939" x="3624263" y="3552825"/>
          <p14:tracePt t="21956" x="3633788" y="3533775"/>
          <p14:tracePt t="21958" x="3643313" y="3514725"/>
          <p14:tracePt t="21973" x="3662363" y="3467100"/>
          <p14:tracePt t="21989" x="3667125" y="3419475"/>
          <p14:tracePt t="22006" x="3681413" y="3357563"/>
          <p14:tracePt t="22022" x="3686175" y="3324225"/>
          <p14:tracePt t="22039" x="3690938" y="3281363"/>
          <p14:tracePt t="22056" x="3690938" y="3262313"/>
          <p14:tracePt t="22072" x="3690938" y="3238500"/>
          <p14:tracePt t="22089" x="3686175" y="3224213"/>
          <p14:tracePt t="22106" x="3676650" y="3205163"/>
          <p14:tracePt t="22123" x="3667125" y="3186113"/>
          <p14:tracePt t="22139" x="3652838" y="3176588"/>
          <p14:tracePt t="22156" x="3595688" y="3138488"/>
          <p14:tracePt t="22172" x="3548063" y="3114675"/>
          <p14:tracePt t="22189" x="3495675" y="3086100"/>
          <p14:tracePt t="22206" x="3448050" y="3062288"/>
          <p14:tracePt t="22222" x="3395663" y="3038475"/>
          <p14:tracePt t="22239" x="3371850" y="3024188"/>
          <p14:tracePt t="22256" x="3348038" y="3019425"/>
          <p14:tracePt t="22273" x="3314700" y="3009900"/>
          <p14:tracePt t="22289" x="3290888" y="2995613"/>
          <p14:tracePt t="22306" x="3271838" y="2990850"/>
          <p14:tracePt t="22323" x="3248025" y="2986088"/>
          <p14:tracePt t="22339" x="3209925" y="2971800"/>
          <p14:tracePt t="22356" x="3171825" y="2971800"/>
          <p14:tracePt t="22373" x="3138488" y="2971800"/>
          <p14:tracePt t="22389" x="3095625" y="2971800"/>
          <p14:tracePt t="22406" x="3038475" y="2971800"/>
          <p14:tracePt t="22423" x="3019425" y="2971800"/>
          <p14:tracePt t="22439" x="3000375" y="2971800"/>
          <p14:tracePt t="22456" x="2976563" y="2971800"/>
          <p14:tracePt t="22458" x="2967038" y="2971800"/>
          <p14:tracePt t="22472" x="2943225" y="2971800"/>
          <p14:tracePt t="22489" x="2924175" y="2971800"/>
          <p14:tracePt t="22506" x="2886075" y="2971800"/>
          <p14:tracePt t="22523" x="2857500" y="2971800"/>
          <p14:tracePt t="22539" x="2833688" y="2976563"/>
          <p14:tracePt t="22556" x="2814638" y="2976563"/>
          <p14:tracePt t="22572" x="2790825" y="2976563"/>
          <p14:tracePt t="22589" x="2771775" y="2976563"/>
          <p14:tracePt t="22606" x="2767013" y="2976563"/>
          <p14:tracePt t="22622" x="2762250" y="2976563"/>
          <p14:tracePt t="22639" x="2752725" y="2976563"/>
          <p14:tracePt t="22656" x="2747963" y="2976563"/>
          <p14:tracePt t="22868" x="2757488" y="2976563"/>
          <p14:tracePt t="22875" x="2776538" y="2971800"/>
          <p14:tracePt t="22889" x="2805113" y="2971800"/>
          <p14:tracePt t="22906" x="2847975" y="2971800"/>
          <p14:tracePt t="22922" x="2905125" y="2971800"/>
          <p14:tracePt t="22939" x="2986088" y="2971800"/>
          <p14:tracePt t="22956" x="3100388" y="2971800"/>
          <p14:tracePt t="22972" x="3148013" y="2971800"/>
          <p14:tracePt t="22990" x="3190875" y="2971800"/>
          <p14:tracePt t="23006" x="3233738" y="2971800"/>
          <p14:tracePt t="23023" x="3295650" y="2971800"/>
          <p14:tracePt t="23039" x="3333750" y="2971800"/>
          <p14:tracePt t="23056" x="3367088" y="2971800"/>
          <p14:tracePt t="23072" x="3390900" y="2971800"/>
          <p14:tracePt t="23089" x="3433763" y="2971800"/>
          <p14:tracePt t="23106" x="3457575" y="2971800"/>
          <p14:tracePt t="23122" x="3476625" y="2967038"/>
          <p14:tracePt t="23140" x="3509963" y="2967038"/>
          <p14:tracePt t="23156" x="3524250" y="2967038"/>
          <p14:tracePt t="23172" x="3538538" y="2967038"/>
          <p14:tracePt t="23189" x="3548063" y="2967038"/>
          <p14:tracePt t="23206" x="3557588" y="2967038"/>
          <p14:tracePt t="23222" x="3567113" y="2967038"/>
          <p14:tracePt t="23239" x="3571875" y="2967038"/>
          <p14:tracePt t="23256" x="3576638" y="2967038"/>
          <p14:tracePt t="23317" x="3571875" y="2967038"/>
          <p14:tracePt t="23324" x="3562350" y="2967038"/>
          <p14:tracePt t="23331" x="3538538" y="2967038"/>
          <p14:tracePt t="23339" x="3505200" y="2967038"/>
          <p14:tracePt t="23356" x="3400425" y="2957513"/>
          <p14:tracePt t="23372" x="3295650" y="2943225"/>
          <p14:tracePt t="23389" x="3181350" y="2928938"/>
          <p14:tracePt t="23406" x="3100388" y="2919413"/>
          <p14:tracePt t="23422" x="3043238" y="2919413"/>
          <p14:tracePt t="23439" x="3000375" y="2919413"/>
          <p14:tracePt t="23456" x="2938463" y="2919413"/>
          <p14:tracePt t="23472" x="2914650" y="2914650"/>
          <p14:tracePt t="23489" x="2895600" y="2914650"/>
          <p14:tracePt t="23506" x="2886075" y="2914650"/>
          <p14:tracePt t="23522" x="2867025" y="2914650"/>
          <p14:tracePt t="23539" x="2852738" y="2914650"/>
          <p14:tracePt t="23556" x="2843213" y="2914650"/>
          <p14:tracePt t="23572" x="2833688" y="2914650"/>
          <p14:tracePt t="23589" x="2828925" y="2914650"/>
          <p14:tracePt t="23706" x="2833688" y="2914650"/>
          <p14:tracePt t="23713" x="2843213" y="2919413"/>
          <p14:tracePt t="23722" x="2852738" y="2919413"/>
          <p14:tracePt t="23739" x="2905125" y="2933700"/>
          <p14:tracePt t="23756" x="2967038" y="2947988"/>
          <p14:tracePt t="23772" x="3005138" y="2947988"/>
          <p14:tracePt t="23789" x="3033713" y="2952750"/>
          <p14:tracePt t="23806" x="3048000" y="2952750"/>
          <p14:tracePt t="23822" x="3062288" y="2952750"/>
          <p14:tracePt t="23839" x="3067050" y="2952750"/>
          <p14:tracePt t="23856" x="3071813" y="2952750"/>
          <p14:tracePt t="23897" x="3067050" y="2952750"/>
          <p14:tracePt t="23906" x="3057525" y="2957513"/>
          <p14:tracePt t="23922" x="2995613" y="2962275"/>
          <p14:tracePt t="23939" x="2881313" y="2981325"/>
          <p14:tracePt t="23956" x="2819400" y="2986088"/>
          <p14:tracePt t="23972" x="2757488" y="3000375"/>
          <p14:tracePt t="23989" x="2724150" y="3005138"/>
          <p14:tracePt t="24006" x="2690813" y="3009900"/>
          <p14:tracePt t="24022" x="2681288" y="3009900"/>
          <p14:tracePt t="24039" x="2671763" y="3009900"/>
          <p14:tracePt t="24056" x="2667000" y="3009900"/>
          <p14:tracePt t="24072" x="2652713" y="3009900"/>
          <p14:tracePt t="24089" x="2643188" y="3009900"/>
          <p14:tracePt t="24106" x="2614613" y="3019425"/>
          <p14:tracePt t="24122" x="2576513" y="3028950"/>
          <p14:tracePt t="24139" x="2514600" y="3052763"/>
          <p14:tracePt t="24155" x="2471738" y="3067050"/>
          <p14:tracePt t="24172" x="2433638" y="3086100"/>
          <p14:tracePt t="24189" x="2371725" y="3100388"/>
          <p14:tracePt t="24206" x="2333625" y="3105150"/>
          <p14:tracePt t="24222" x="2286000" y="3114675"/>
          <p14:tracePt t="24239" x="2224088" y="3114675"/>
          <p14:tracePt t="24256" x="2128838" y="3124200"/>
          <p14:tracePt t="24272" x="2071688" y="3124200"/>
          <p14:tracePt t="24289" x="2014538" y="3124200"/>
          <p14:tracePt t="24305" x="1943100" y="3124200"/>
          <p14:tracePt t="24322" x="1857375" y="3095625"/>
          <p14:tracePt t="24339" x="1819275" y="3071813"/>
          <p14:tracePt t="24356" x="1776413" y="3014663"/>
          <p14:tracePt t="24373" x="1724025" y="2900363"/>
          <p14:tracePt t="24389" x="1709738" y="2847975"/>
          <p14:tracePt t="24406" x="1709738" y="2781300"/>
          <p14:tracePt t="24422" x="1738313" y="2671763"/>
          <p14:tracePt t="24439" x="1790700" y="2547938"/>
          <p14:tracePt t="24456" x="1824038" y="2500313"/>
          <p14:tracePt t="24472" x="1862138" y="2462213"/>
          <p14:tracePt t="24489" x="1919288" y="2443163"/>
          <p14:tracePt t="24506" x="1995488" y="2438400"/>
          <p14:tracePt t="24522" x="2047875" y="2457450"/>
          <p14:tracePt t="24539" x="2090738" y="2481263"/>
          <p14:tracePt t="24556" x="2133600" y="2519363"/>
          <p14:tracePt t="24572" x="2190750" y="2605088"/>
          <p14:tracePt t="24589" x="2214563" y="2643188"/>
          <p14:tracePt t="24606" x="2233613" y="2695575"/>
          <p14:tracePt t="24622" x="2257425" y="2743200"/>
          <p14:tracePt t="24639" x="2276475" y="2776538"/>
          <p14:tracePt t="24656" x="2290763" y="2790825"/>
          <p14:tracePt t="24672" x="2300288" y="2805113"/>
          <p14:tracePt t="24689" x="2343150" y="2843213"/>
          <p14:tracePt t="24706" x="2386013" y="2867025"/>
          <p14:tracePt t="24722" x="2424113" y="2886075"/>
          <p14:tracePt t="24739" x="2452688" y="2895600"/>
          <p14:tracePt t="24756" x="2490788" y="2909888"/>
          <p14:tracePt t="24772" x="2505075" y="2909888"/>
          <p14:tracePt t="24789" x="2509838" y="2909888"/>
          <p14:tracePt t="24806" x="2519363" y="2909888"/>
          <p14:tracePt t="24822" x="2524125" y="2909888"/>
          <p14:tracePt t="24839" x="2528888" y="2909888"/>
          <p14:tracePt t="24856" x="2538413" y="2914650"/>
          <p14:tracePt t="24872" x="2576513" y="2924175"/>
          <p14:tracePt t="24889" x="2614613" y="2928938"/>
          <p14:tracePt t="24905" x="2667000" y="2938463"/>
          <p14:tracePt t="24922" x="2724150" y="2952750"/>
          <p14:tracePt t="24939" x="2824163" y="2967038"/>
          <p14:tracePt t="24956" x="2871788" y="2971800"/>
          <p14:tracePt t="24972" x="2924175" y="2971800"/>
          <p14:tracePt t="24989" x="2971800" y="2976563"/>
          <p14:tracePt t="25006" x="3000375" y="2981325"/>
          <p14:tracePt t="25022" x="3014663" y="2981325"/>
          <p14:tracePt t="25039" x="3028950" y="2981325"/>
          <p14:tracePt t="25056" x="3043238" y="2981325"/>
          <p14:tracePt t="25072" x="3048000" y="2981325"/>
          <p14:tracePt t="25089" x="3052763" y="2981325"/>
          <p14:tracePt t="25152" x="3057525" y="2981325"/>
          <p14:tracePt t="25233" x="3062288" y="2981325"/>
          <p14:tracePt t="25490" x="3086100" y="2981325"/>
          <p14:tracePt t="25496" x="3119438" y="2976563"/>
          <p14:tracePt t="25506" x="3157538" y="2976563"/>
          <p14:tracePt t="25523" x="3200400" y="2967038"/>
          <p14:tracePt t="25539" x="3233738" y="2967038"/>
          <p14:tracePt t="25556" x="3271838" y="2967038"/>
          <p14:tracePt t="25572" x="3295650" y="2967038"/>
          <p14:tracePt t="25606" x="3333750" y="2967038"/>
          <p14:tracePt t="25639" x="3362325" y="2967038"/>
          <p14:tracePt t="25656" x="3371850" y="2967038"/>
          <p14:tracePt t="25672" x="3390900" y="2967038"/>
          <p14:tracePt t="25689" x="3405188" y="2967038"/>
          <p14:tracePt t="25706" x="3438525" y="2967038"/>
          <p14:tracePt t="25722" x="3476625" y="2967038"/>
          <p14:tracePt t="25739" x="3533775" y="2967038"/>
          <p14:tracePt t="25756" x="3571875" y="2967038"/>
          <p14:tracePt t="25772" x="3605213" y="2967038"/>
          <p14:tracePt t="25789" x="3629025" y="2967038"/>
          <p14:tracePt t="25806" x="3638550" y="2967038"/>
          <p14:tracePt t="25822" x="3648075" y="2967038"/>
          <p14:tracePt t="25930" x="3652838" y="2967038"/>
          <p14:tracePt t="25937" x="3657600" y="2967038"/>
          <p14:tracePt t="25944" x="3662363" y="2967038"/>
          <p14:tracePt t="25956" x="3671888" y="2967038"/>
          <p14:tracePt t="25973" x="3738563" y="2967038"/>
          <p14:tracePt t="25989" x="3952875" y="2971800"/>
          <p14:tracePt t="26005" x="4062413" y="2971800"/>
          <p14:tracePt t="26022" x="4176713" y="2971800"/>
          <p14:tracePt t="26039" x="4310063" y="2971800"/>
          <p14:tracePt t="26055" x="4371975" y="2971800"/>
          <p14:tracePt t="26072" x="4400550" y="2971800"/>
          <p14:tracePt t="26089" x="4410075" y="2971800"/>
          <p14:tracePt t="26105" x="4414838" y="2971800"/>
          <p14:tracePt t="26297" x="4448175" y="2971800"/>
          <p14:tracePt t="26304" x="4476750" y="2971800"/>
          <p14:tracePt t="26311" x="4500563" y="2971800"/>
          <p14:tracePt t="26322" x="4524375" y="2971800"/>
          <p14:tracePt t="26339" x="4543425" y="2971800"/>
          <p14:tracePt t="26355" x="4557713" y="2971800"/>
          <p14:tracePt t="26372" x="4562475" y="2971800"/>
          <p14:tracePt t="26389" x="4572000" y="2971800"/>
          <p14:tracePt t="26510" x="4576763" y="2971800"/>
          <p14:tracePt t="26517" x="4581525" y="2971800"/>
          <p14:tracePt t="26524" x="4586288" y="2971800"/>
          <p14:tracePt t="26540" x="4610100" y="2971800"/>
          <p14:tracePt t="26556" x="4643438" y="2971800"/>
          <p14:tracePt t="26572" x="4686300" y="2971800"/>
          <p14:tracePt t="26589" x="4738688" y="2971800"/>
          <p14:tracePt t="26605" x="4814888" y="2962275"/>
          <p14:tracePt t="26622" x="4857750" y="2962275"/>
          <p14:tracePt t="26639" x="4886325" y="2962275"/>
          <p14:tracePt t="26656" x="4924425" y="2971800"/>
          <p14:tracePt t="26672" x="4938713" y="2971800"/>
          <p14:tracePt t="26689" x="4953000" y="2971800"/>
          <p14:tracePt t="26705" x="4957763" y="2971800"/>
          <p14:tracePt t="26722" x="4967288" y="2971800"/>
          <p14:tracePt t="26739" x="4976813" y="2971800"/>
          <p14:tracePt t="26755" x="4981575" y="2971800"/>
          <p14:tracePt t="27038" x="5000625" y="2971800"/>
          <p14:tracePt t="27046" x="5019675" y="2962275"/>
          <p14:tracePt t="27055" x="5033963" y="2962275"/>
          <p14:tracePt t="27089" x="5095875" y="2952750"/>
          <p14:tracePt t="27122" x="5124450" y="2952750"/>
          <p14:tracePt t="27139" x="5129213" y="2952750"/>
          <p14:tracePt t="27155" x="5138738" y="2952750"/>
          <p14:tracePt t="27237" x="5133975" y="2952750"/>
          <p14:tracePt t="27244" x="5129213" y="2952750"/>
          <p14:tracePt t="27255" x="5110163" y="2957513"/>
          <p14:tracePt t="27272" x="5024438" y="2976563"/>
          <p14:tracePt t="27289" x="4938713" y="2995613"/>
          <p14:tracePt t="27306" x="4876800" y="3005138"/>
          <p14:tracePt t="27322" x="4833938" y="3014663"/>
          <p14:tracePt t="27339" x="4786313" y="3019425"/>
          <p14:tracePt t="27355" x="4757738" y="3019425"/>
          <p14:tracePt t="27372" x="4738688" y="3019425"/>
          <p14:tracePt t="27389" x="4714875" y="3019425"/>
          <p14:tracePt t="27405" x="4691063" y="3019425"/>
          <p14:tracePt t="27422" x="4681538" y="3014663"/>
          <p14:tracePt t="27439" x="4657725" y="3009900"/>
          <p14:tracePt t="27456" x="4638675" y="3000375"/>
          <p14:tracePt t="27472" x="4629150" y="2990850"/>
          <p14:tracePt t="27489" x="4624388" y="2990850"/>
          <p14:tracePt t="27505" x="4614863" y="2990850"/>
          <p14:tracePt t="27522" x="4605338" y="2990850"/>
          <p14:tracePt t="27555" x="4600575" y="2990850"/>
          <p14:tracePt t="27572" x="4595813" y="2990850"/>
          <p14:tracePt t="28021" x="4610100" y="2986088"/>
          <p14:tracePt t="28029" x="4633913" y="2976563"/>
          <p14:tracePt t="28039" x="4662488" y="2962275"/>
          <p14:tracePt t="28056" x="4705350" y="2952750"/>
          <p14:tracePt t="28073" x="4752975" y="2938463"/>
          <p14:tracePt t="28089" x="4781550" y="2933700"/>
          <p14:tracePt t="28122" x="4838700" y="2928938"/>
          <p14:tracePt t="28155" x="4943475" y="2905125"/>
          <p14:tracePt t="28172" x="5014913" y="2905125"/>
          <p14:tracePt t="28189" x="5086350" y="2895600"/>
          <p14:tracePt t="28205" x="5181600" y="2881313"/>
          <p14:tracePt t="28222" x="5229225" y="2876550"/>
          <p14:tracePt t="28239" x="5272088" y="2876550"/>
          <p14:tracePt t="28256" x="5348288" y="2876550"/>
          <p14:tracePt t="28272" x="5400675" y="2890838"/>
          <p14:tracePt t="28289" x="5462588" y="2895600"/>
          <p14:tracePt t="28305" x="5505450" y="2909888"/>
          <p14:tracePt t="28322" x="5567363" y="2919413"/>
          <p14:tracePt t="28339" x="5600700" y="2928938"/>
          <p14:tracePt t="28355" x="5638800" y="2933700"/>
          <p14:tracePt t="28372" x="5681663" y="2947988"/>
          <p14:tracePt t="28389" x="5762625" y="2957513"/>
          <p14:tracePt t="28405" x="5819775" y="2957513"/>
          <p14:tracePt t="28422" x="5881688" y="2957513"/>
          <p14:tracePt t="28439" x="5962650" y="2957513"/>
          <p14:tracePt t="28455" x="6005513" y="2957513"/>
          <p14:tracePt t="28472" x="6043613" y="2967038"/>
          <p14:tracePt t="28489" x="6091238" y="2971800"/>
          <p14:tracePt t="28505" x="6186488" y="2986088"/>
          <p14:tracePt t="28522" x="6300788" y="2990850"/>
          <p14:tracePt t="28539" x="6415088" y="2990850"/>
          <p14:tracePt t="28555" x="6529388" y="2990850"/>
          <p14:tracePt t="28572" x="6710363" y="2967038"/>
          <p14:tracePt t="28589" x="6796088" y="2943225"/>
          <p14:tracePt t="28605" x="6838950" y="2928938"/>
          <p14:tracePt t="28622" x="6862763" y="2924175"/>
          <p14:tracePt t="28639" x="6877050" y="2924175"/>
          <p14:tracePt t="28655" x="6881813" y="2924175"/>
          <p14:tracePt t="28672" x="6877050" y="2933700"/>
          <p14:tracePt t="28689" x="6757988" y="3024188"/>
          <p14:tracePt t="28705" x="6581775" y="3105150"/>
          <p14:tracePt t="28722" x="6310313" y="3200400"/>
          <p14:tracePt t="28739" x="6091238" y="3267075"/>
          <p14:tracePt t="28755" x="5776913" y="3343275"/>
          <p14:tracePt t="28772" x="5619750" y="3352800"/>
          <p14:tracePt t="28789" x="5505450" y="3348038"/>
          <p14:tracePt t="28805" x="5400675" y="3324225"/>
          <p14:tracePt t="28822" x="5257800" y="3286125"/>
          <p14:tracePt t="28838" x="5181600" y="3262313"/>
          <p14:tracePt t="28855" x="5148263" y="3257550"/>
          <p14:tracePt t="28872" x="5129213" y="3252788"/>
          <p14:tracePt t="28889" x="5119688" y="3252788"/>
          <p14:tracePt t="28922" x="5119688" y="3248025"/>
          <p14:tracePt t="28939" x="5248275" y="3233738"/>
          <p14:tracePt t="28955" x="5419725" y="3205163"/>
          <p14:tracePt t="28972" x="5629275" y="3195638"/>
          <p14:tracePt t="28989" x="5786438" y="3176588"/>
          <p14:tracePt t="29005" x="5924550" y="3162300"/>
          <p14:tracePt t="29022" x="5962650" y="3157538"/>
          <p14:tracePt t="29038" x="5981700" y="3157538"/>
          <p14:tracePt t="29055" x="5991225" y="3157538"/>
          <p14:tracePt t="29088" x="5934075" y="3167063"/>
          <p14:tracePt t="29105" x="5691188" y="3205163"/>
          <p14:tracePt t="29122" x="5119688" y="3262313"/>
          <p14:tracePt t="29139" x="4824413" y="3295650"/>
          <p14:tracePt t="29156" x="4500563" y="3305175"/>
          <p14:tracePt t="29172" x="4291013" y="3314700"/>
          <p14:tracePt t="29188" x="4095750" y="3333750"/>
          <p14:tracePt t="29205" x="4000500" y="3357563"/>
          <p14:tracePt t="29222" x="3929063" y="3362325"/>
          <p14:tracePt t="29239" x="3852863" y="3381375"/>
          <p14:tracePt t="29255" x="3829050" y="3400425"/>
          <p14:tracePt t="29272" x="3805238" y="3409950"/>
          <p14:tracePt t="29289" x="3790950" y="3429000"/>
          <p14:tracePt t="29305" x="3776663" y="3448050"/>
          <p14:tracePt t="29322" x="3771900" y="3462338"/>
          <p14:tracePt t="29338" x="3771900" y="3486150"/>
          <p14:tracePt t="29355" x="3771900" y="3495675"/>
          <p14:tracePt t="29372" x="3786188" y="3509963"/>
          <p14:tracePt t="29388" x="3805238" y="3524250"/>
          <p14:tracePt t="29405" x="3838575" y="3543300"/>
          <p14:tracePt t="29422" x="3867150" y="3557588"/>
          <p14:tracePt t="29439" x="3914775" y="3581400"/>
          <p14:tracePt t="29455" x="3943350" y="3586163"/>
          <p14:tracePt t="29472" x="3971925" y="3590925"/>
          <p14:tracePt t="29489" x="4014788" y="3590925"/>
          <p14:tracePt t="29505" x="4062413" y="3576638"/>
          <p14:tracePt t="29522" x="4162425" y="3529013"/>
          <p14:tracePt t="29539" x="4305300" y="3457575"/>
          <p14:tracePt t="29555" x="4519613" y="3333750"/>
          <p14:tracePt t="29572" x="4705350" y="3238500"/>
          <p14:tracePt t="29589" x="4857750" y="3148013"/>
          <p14:tracePt t="29605" x="4981575" y="3033713"/>
          <p14:tracePt t="29622" x="5138738" y="2867025"/>
          <p14:tracePt t="29639" x="5219700" y="2795588"/>
          <p14:tracePt t="29655" x="5267325" y="2752725"/>
          <p14:tracePt t="29672" x="5305425" y="2709863"/>
          <p14:tracePt t="29689" x="5319713" y="2695575"/>
          <p14:tracePt t="29705" x="5329238" y="2686050"/>
          <p14:tracePt t="29722" x="5334000" y="2681288"/>
          <p14:tracePt t="29739" x="5334000" y="2676525"/>
          <p14:tracePt t="29755" x="5329238" y="2676525"/>
          <p14:tracePt t="29772" x="5281613" y="2724150"/>
          <p14:tracePt t="29789" x="5162550" y="2881313"/>
          <p14:tracePt t="29805" x="4929188" y="3086100"/>
          <p14:tracePt t="29822" x="4762500" y="3214688"/>
          <p14:tracePt t="29839" x="4652963" y="3300413"/>
          <p14:tracePt t="29855" x="4552950" y="3367088"/>
          <p14:tracePt t="29872" x="4524375" y="3381375"/>
          <p14:tracePt t="29889" x="4514850" y="3386138"/>
          <p14:tracePt t="29905" x="4510088" y="3395663"/>
          <p14:tracePt t="29922" x="4500563" y="3395663"/>
          <p14:tracePt t="29938" x="4495800" y="3395663"/>
          <p14:tracePt t="30032" x="4495800" y="3400425"/>
          <p14:tracePt t="30319" x="4452938" y="3452813"/>
          <p14:tracePt t="30326" x="4381500" y="3538538"/>
          <p14:tracePt t="30340" x="4314825" y="3609975"/>
          <p14:tracePt t="30356" x="4129088" y="3771900"/>
          <p14:tracePt t="30372" x="4029075" y="3848100"/>
          <p14:tracePt t="30389" x="3971925" y="3895725"/>
          <p14:tracePt t="30405" x="3910013" y="3948113"/>
          <p14:tracePt t="30438" x="3838575" y="4005263"/>
          <p14:tracePt t="30472" x="3819525" y="4019550"/>
          <p14:tracePt t="30489" x="3814763" y="4024313"/>
          <p14:tracePt t="30522" x="3810000" y="4024313"/>
          <p14:tracePt t="30561" x="3810000" y="4029075"/>
          <p14:tracePt t="30568" x="3805238" y="4033838"/>
          <p14:tracePt t="30575" x="3800475" y="4043363"/>
          <p14:tracePt t="30588" x="3786188" y="4057650"/>
          <p14:tracePt t="30605" x="3757613" y="4095750"/>
          <p14:tracePt t="30622" x="3724275" y="4129088"/>
          <p14:tracePt t="30638" x="3686175" y="4167188"/>
          <p14:tracePt t="30655" x="3624263" y="4205288"/>
          <p14:tracePt t="30672" x="3586163" y="4229100"/>
          <p14:tracePt t="30688" x="3533775" y="4243388"/>
          <p14:tracePt t="30705" x="3462338" y="4257675"/>
          <p14:tracePt t="30722" x="3314700" y="4257675"/>
          <p14:tracePt t="30738" x="3224213" y="4252913"/>
          <p14:tracePt t="30755" x="3148013" y="4233863"/>
          <p14:tracePt t="30772" x="3095625" y="4214813"/>
          <p14:tracePt t="30788" x="3028950" y="4157663"/>
          <p14:tracePt t="30805" x="2995613" y="4100513"/>
          <p14:tracePt t="30822" x="2967038" y="4038600"/>
          <p14:tracePt t="30838" x="2967038" y="3976688"/>
          <p14:tracePt t="30855" x="3005138" y="3824288"/>
          <p14:tracePt t="30872" x="3062288" y="3714750"/>
          <p14:tracePt t="30889" x="3143250" y="3643313"/>
          <p14:tracePt t="30905" x="3309938" y="3590925"/>
          <p14:tracePt t="30922" x="3371850" y="3600450"/>
          <p14:tracePt t="30939" x="3409950" y="3633788"/>
          <p14:tracePt t="30955" x="3443288" y="3681413"/>
          <p14:tracePt t="30957" x="3457575" y="3705225"/>
          <p14:tracePt t="30972" x="3476625" y="3762375"/>
          <p14:tracePt t="30988" x="3486150" y="3862388"/>
          <p14:tracePt t="31005" x="3481388" y="3967163"/>
          <p14:tracePt t="31022" x="3476625" y="4014788"/>
          <p14:tracePt t="31038" x="3462338" y="4052888"/>
          <p14:tracePt t="31055" x="3462338" y="4062413"/>
          <p14:tracePt t="31072" x="3462338" y="4071938"/>
          <p14:tracePt t="31089" x="3462338" y="4081463"/>
          <p14:tracePt t="31105" x="3462338" y="4090988"/>
          <p14:tracePt t="31122" x="3467100" y="4100513"/>
          <p14:tracePt t="31138" x="3476625" y="4110038"/>
          <p14:tracePt t="31155" x="3486150" y="4119563"/>
          <p14:tracePt t="31172" x="3486150" y="4124325"/>
          <p14:tracePt t="31237" x="3486150" y="4100513"/>
          <p14:tracePt t="31244" x="3495675" y="4048125"/>
          <p14:tracePt t="31255" x="3500438" y="3981450"/>
          <p14:tracePt t="31273" x="3509963" y="3767138"/>
          <p14:tracePt t="31288" x="3519488" y="3548063"/>
          <p14:tracePt t="31305" x="3519488" y="3414713"/>
          <p14:tracePt t="31322" x="3519488" y="3343275"/>
          <p14:tracePt t="31339" x="3519488" y="3286125"/>
          <p14:tracePt t="31355" x="3519488" y="3257550"/>
          <p14:tracePt t="31372" x="3519488" y="3219450"/>
          <p14:tracePt t="31388" x="3519488" y="3190875"/>
          <p14:tracePt t="31405" x="3514725" y="3152775"/>
          <p14:tracePt t="31422" x="3500438" y="3114675"/>
          <p14:tracePt t="31438" x="3495675" y="3090863"/>
          <p14:tracePt t="31455" x="3471863" y="3057525"/>
          <p14:tracePt t="31472" x="3419475" y="3033713"/>
          <p14:tracePt t="31488" x="3333750" y="3009900"/>
          <p14:tracePt t="31505" x="3228975" y="2986088"/>
          <p14:tracePt t="31522" x="3124200" y="2971800"/>
          <p14:tracePt t="31538" x="3071813" y="2957513"/>
          <p14:tracePt t="31555" x="3019425" y="2952750"/>
          <p14:tracePt t="31572" x="2971800" y="2943225"/>
          <p14:tracePt t="31588" x="2914650" y="2933700"/>
          <p14:tracePt t="31605" x="2871788" y="2933700"/>
          <p14:tracePt t="31622" x="2838450" y="2933700"/>
          <p14:tracePt t="31638" x="2800350" y="2933700"/>
          <p14:tracePt t="31655" x="2752725" y="2933700"/>
          <p14:tracePt t="31672" x="2719388" y="2933700"/>
          <p14:tracePt t="31689" x="2700338" y="2933700"/>
          <p14:tracePt t="31705" x="2686050" y="2933700"/>
          <p14:tracePt t="31722" x="2681288" y="2933700"/>
          <p14:tracePt t="31738" x="2671763" y="2933700"/>
          <p14:tracePt t="31787" x="2671763" y="2928938"/>
          <p14:tracePt t="31794" x="2676525" y="2924175"/>
          <p14:tracePt t="31805" x="2686050" y="2924175"/>
          <p14:tracePt t="31822" x="2776538" y="2914650"/>
          <p14:tracePt t="31838" x="3009900" y="2919413"/>
          <p14:tracePt t="31855" x="3176588" y="2928938"/>
          <p14:tracePt t="31872" x="3376613" y="2938463"/>
          <p14:tracePt t="31888" x="3600450" y="2957513"/>
          <p14:tracePt t="31905" x="3714750" y="2957513"/>
          <p14:tracePt t="31922" x="3829050" y="2952750"/>
          <p14:tracePt t="31938" x="3929063" y="2943225"/>
          <p14:tracePt t="31955" x="4033838" y="2943225"/>
          <p14:tracePt t="31972" x="4076700" y="2943225"/>
          <p14:tracePt t="31989" x="4114800" y="2938463"/>
          <p14:tracePt t="32005" x="4143375" y="2933700"/>
          <p14:tracePt t="32022" x="4162425" y="2919413"/>
          <p14:tracePt t="32038" x="4171950" y="2914650"/>
          <p14:tracePt t="32055" x="4181475" y="2914650"/>
          <p14:tracePt t="32072" x="4191000" y="2914650"/>
          <p14:tracePt t="32117" x="4195763" y="2914650"/>
          <p14:tracePt t="32132" x="4200525" y="2914650"/>
          <p14:tracePt t="32147" x="4210050" y="2928938"/>
          <p14:tracePt t="32155" x="4229100" y="2971800"/>
          <p14:tracePt t="32172" x="4300538" y="3176588"/>
          <p14:tracePt t="32188" x="4391025" y="3343275"/>
          <p14:tracePt t="32205" x="4562475" y="3729038"/>
          <p14:tracePt t="32222" x="4624388" y="3857625"/>
          <p14:tracePt t="32239" x="4672013" y="3990975"/>
          <p14:tracePt t="32255" x="4729163" y="4148138"/>
          <p14:tracePt t="32272" x="4767263" y="4291013"/>
          <p14:tracePt t="32288" x="4781550" y="4343400"/>
          <p14:tracePt t="32305" x="4791075" y="4367213"/>
          <p14:tracePt t="32322" x="4791075" y="4395788"/>
          <p14:tracePt t="32338" x="4791075" y="4400550"/>
          <p14:tracePt t="32355" x="4791075" y="4410075"/>
          <p14:tracePt t="32372" x="4791075" y="4414838"/>
          <p14:tracePt t="32388" x="4791075" y="4429125"/>
          <p14:tracePt t="32405" x="4786313" y="4448175"/>
          <p14:tracePt t="32422" x="4772025" y="4500563"/>
          <p14:tracePt t="32438" x="4733925" y="4576763"/>
          <p14:tracePt t="32455" x="4686300" y="4672013"/>
          <p14:tracePt t="32472" x="4667250" y="4710113"/>
          <p14:tracePt t="32488" x="4652963" y="4733925"/>
          <p14:tracePt t="32505" x="4648200" y="4748213"/>
          <p14:tracePt t="32522" x="4638675" y="4757738"/>
          <p14:tracePt t="32538" x="4638675" y="4762500"/>
          <p14:tracePt t="32555" x="4638675" y="4767263"/>
          <p14:tracePt t="32572" x="4638675" y="4772025"/>
          <p14:tracePt t="32588" x="4633913" y="4776788"/>
          <p14:tracePt t="32605" x="4624388" y="4786313"/>
          <p14:tracePt t="32621" x="4610100" y="4795838"/>
          <p14:tracePt t="32638" x="4591050" y="4810125"/>
          <p14:tracePt t="32655" x="4567238" y="4814888"/>
          <p14:tracePt t="32672" x="4548188" y="4824413"/>
          <p14:tracePt t="32689" x="4514850" y="4833938"/>
          <p14:tracePt t="32705" x="4491038" y="4843463"/>
          <p14:tracePt t="32722" x="4452938" y="4852988"/>
          <p14:tracePt t="32738" x="4405313" y="4857750"/>
          <p14:tracePt t="32755" x="4281488" y="4862513"/>
          <p14:tracePt t="32772" x="4181475" y="4862513"/>
          <p14:tracePt t="32789" x="4110038" y="4862513"/>
          <p14:tracePt t="32805" x="4062413" y="4862513"/>
          <p14:tracePt t="32822" x="4010025" y="4862513"/>
          <p14:tracePt t="32838" x="3962400" y="4862513"/>
          <p14:tracePt t="32855" x="3929063" y="4857750"/>
          <p14:tracePt t="32872" x="3852863" y="4843463"/>
          <p14:tracePt t="32888" x="3800475" y="4838700"/>
          <p14:tracePt t="32905" x="3752850" y="4824413"/>
          <p14:tracePt t="32922" x="3709988" y="4824413"/>
          <p14:tracePt t="32938" x="3652838" y="4824413"/>
          <p14:tracePt t="32955" x="3638550" y="4824413"/>
          <p14:tracePt t="32972" x="3624263" y="4824413"/>
          <p14:tracePt t="32988" x="3619500" y="4824413"/>
          <p14:tracePt t="33005" x="3614738" y="4824413"/>
          <p14:tracePt t="33035" x="3624263" y="4824413"/>
          <p14:tracePt t="33041" x="3643313" y="4819650"/>
          <p14:tracePt t="33055" x="3752850" y="4819650"/>
          <p14:tracePt t="33072" x="3862388" y="4819650"/>
          <p14:tracePt t="33088" x="4000500" y="4819650"/>
          <p14:tracePt t="33105" x="4162425" y="4819650"/>
          <p14:tracePt t="33122" x="4352925" y="4824413"/>
          <p14:tracePt t="33138" x="4438650" y="4829175"/>
          <p14:tracePt t="33155" x="4519613" y="4838700"/>
          <p14:tracePt t="33172" x="4610100" y="4843463"/>
          <p14:tracePt t="33188" x="4724400" y="4843463"/>
          <p14:tracePt t="33205" x="4786313" y="4843463"/>
          <p14:tracePt t="33222" x="4833938" y="4829175"/>
          <p14:tracePt t="33238" x="4876800" y="4824413"/>
          <p14:tracePt t="33255" x="4953000" y="4819650"/>
          <p14:tracePt t="33271" x="5010150" y="4819650"/>
          <p14:tracePt t="33288" x="5057775" y="4805363"/>
          <p14:tracePt t="33305" x="5110163" y="4800600"/>
          <p14:tracePt t="33322" x="5124450" y="4795838"/>
          <p14:tracePt t="33338" x="5138738" y="4786313"/>
          <p14:tracePt t="33549" x="5172075" y="4786313"/>
          <p14:tracePt t="33556" x="5205413" y="4786313"/>
          <p14:tracePt t="33563" x="5238750" y="4786313"/>
          <p14:tracePt t="33571" x="5272088" y="4786313"/>
          <p14:tracePt t="33588" x="5324475" y="4795838"/>
          <p14:tracePt t="33605" x="5362575" y="4800600"/>
          <p14:tracePt t="33622" x="5414963" y="4814888"/>
          <p14:tracePt t="33638" x="5438775" y="4819650"/>
          <p14:tracePt t="33655" x="5467350" y="4833938"/>
          <p14:tracePt t="33672" x="5500688" y="4838700"/>
          <p14:tracePt t="33688" x="5519738" y="4838700"/>
          <p14:tracePt t="33705" x="5543550" y="4838700"/>
          <p14:tracePt t="33721" x="5562600" y="4838700"/>
          <p14:tracePt t="33738" x="5581650" y="4838700"/>
          <p14:tracePt t="33755" x="5595938" y="4838700"/>
          <p14:tracePt t="33772" x="5614988" y="4838700"/>
          <p14:tracePt t="33788" x="5624513" y="4838700"/>
          <p14:tracePt t="33805" x="5634038" y="4838700"/>
          <p14:tracePt t="33822" x="5638800" y="4838700"/>
          <p14:tracePt t="33838" x="5643563" y="4838700"/>
          <p14:tracePt t="35125" x="5705475" y="4838700"/>
          <p14:tracePt t="35133" x="5772150" y="4829175"/>
          <p14:tracePt t="35140" x="5829300" y="4810125"/>
          <p14:tracePt t="35155" x="5924550" y="4795838"/>
          <p14:tracePt t="35172" x="5995988" y="4786313"/>
          <p14:tracePt t="35188" x="6038850" y="4786313"/>
          <p14:tracePt t="35205" x="6067425" y="4786313"/>
          <p14:tracePt t="35238" x="6096000" y="4786313"/>
          <p14:tracePt t="35272" x="6110288" y="4786313"/>
          <p14:tracePt t="35288" x="6115050" y="4786313"/>
          <p14:tracePt t="35620" x="6153150" y="4781550"/>
          <p14:tracePt t="35628" x="6200775" y="4772025"/>
          <p14:tracePt t="35638" x="6267450" y="4772025"/>
          <p14:tracePt t="35655" x="6457950" y="4767263"/>
          <p14:tracePt t="35672" x="6557963" y="4767263"/>
          <p14:tracePt t="35705" x="6748463" y="4791075"/>
          <p14:tracePt t="35738" x="6853238" y="4810125"/>
          <p14:tracePt t="35755" x="6891338" y="4814888"/>
          <p14:tracePt t="35771" x="6943725" y="4814888"/>
          <p14:tracePt t="35788" x="6972300" y="4814888"/>
          <p14:tracePt t="35805" x="7005638" y="4814888"/>
          <p14:tracePt t="35821" x="7029450" y="4805363"/>
          <p14:tracePt t="35838" x="7062788" y="4795838"/>
          <p14:tracePt t="35855" x="7091363" y="4795838"/>
          <p14:tracePt t="35872" x="7119938" y="4795838"/>
          <p14:tracePt t="35888" x="7138988" y="4795838"/>
          <p14:tracePt t="35905" x="7167563" y="4795838"/>
          <p14:tracePt t="35921" x="7181850" y="4795838"/>
          <p14:tracePt t="35938" x="7186613" y="4795838"/>
          <p14:tracePt t="35955" x="7196138" y="4795838"/>
          <p14:tracePt t="36000" x="7181850" y="4795838"/>
          <p14:tracePt t="36007" x="7148513" y="4795838"/>
          <p14:tracePt t="36014" x="7081838" y="4795838"/>
          <p14:tracePt t="36022" x="6967538" y="4795838"/>
          <p14:tracePt t="36038" x="6748463" y="4795838"/>
          <p14:tracePt t="36055" x="6500813" y="4805363"/>
          <p14:tracePt t="36072" x="6181725" y="4791075"/>
          <p14:tracePt t="36088" x="6034088" y="4791075"/>
          <p14:tracePt t="36105" x="5924550" y="4791075"/>
          <p14:tracePt t="36121" x="5829300" y="4791075"/>
          <p14:tracePt t="36138" x="5762625" y="4791075"/>
          <p14:tracePt t="36155" x="5734050" y="4791075"/>
          <p14:tracePt t="36171" x="5715000" y="4791075"/>
          <p14:tracePt t="36188" x="5691188" y="4791075"/>
          <p14:tracePt t="36205" x="5657850" y="4791075"/>
          <p14:tracePt t="36221" x="5648325" y="4786313"/>
          <p14:tracePt t="36238" x="5638800" y="4786313"/>
          <p14:tracePt t="36255" x="5629275" y="4786313"/>
          <p14:tracePt t="36288" x="5629275" y="4781550"/>
          <p14:tracePt t="36305" x="5667375" y="4772025"/>
          <p14:tracePt t="36322" x="5857875" y="4752975"/>
          <p14:tracePt t="36338" x="5981700" y="4752975"/>
          <p14:tracePt t="36355" x="6172200" y="4757738"/>
          <p14:tracePt t="36372" x="6348413" y="4767263"/>
          <p14:tracePt t="36388" x="6596063" y="4786313"/>
          <p14:tracePt t="36405" x="6772275" y="4786313"/>
          <p14:tracePt t="36421" x="6905625" y="4791075"/>
          <p14:tracePt t="36438" x="7005638" y="4791075"/>
          <p14:tracePt t="36455" x="7110413" y="4791075"/>
          <p14:tracePt t="36471" x="7162800" y="4791075"/>
          <p14:tracePt t="36488" x="7196138" y="4791075"/>
          <p14:tracePt t="36505" x="7234238" y="4791075"/>
          <p14:tracePt t="36521" x="7248525" y="4791075"/>
          <p14:tracePt t="36538" x="7253288" y="4791075"/>
          <p14:tracePt t="36555" x="7258050" y="4791075"/>
          <p14:tracePt t="36571" x="7267575" y="4791075"/>
          <p14:tracePt t="36588" x="7272338" y="4791075"/>
          <p14:tracePt t="36646" x="7277100" y="4791075"/>
          <p14:tracePt t="37351" x="7205663" y="4805363"/>
          <p14:tracePt t="37357" x="7096125" y="4814888"/>
          <p14:tracePt t="37364" x="6958013" y="4824413"/>
          <p14:tracePt t="37373" x="6848475" y="4833938"/>
          <p14:tracePt t="37388" x="6624638" y="4833938"/>
          <p14:tracePt t="37405" x="6396038" y="4843463"/>
          <p14:tracePt t="37423" x="6157913" y="4862513"/>
          <p14:tracePt t="37455" x="5872163" y="4929188"/>
          <p14:tracePt t="37488" x="5610225" y="4967288"/>
          <p14:tracePt t="37505" x="5386388" y="4967288"/>
          <p14:tracePt t="37521" x="5219700" y="4953000"/>
          <p14:tracePt t="37538" x="5062538" y="4914900"/>
          <p14:tracePt t="37555" x="4800600" y="4862513"/>
          <p14:tracePt t="37571" x="4686300" y="4838700"/>
          <p14:tracePt t="37588" x="4610100" y="4829175"/>
          <p14:tracePt t="37605" x="4591050" y="4819650"/>
          <p14:tracePt t="37622" x="4567238" y="4819650"/>
          <p14:tracePt t="37820" x="4495800" y="4829175"/>
          <p14:tracePt t="37827" x="4429125" y="4838700"/>
          <p14:tracePt t="37838" x="4362450" y="4848225"/>
          <p14:tracePt t="37855" x="4219575" y="4848225"/>
          <p14:tracePt t="37871" x="4038600" y="4848225"/>
          <p14:tracePt t="37888" x="3967163" y="4843463"/>
          <p14:tracePt t="37905" x="3914775" y="4838700"/>
          <p14:tracePt t="37921" x="3871913" y="4829175"/>
          <p14:tracePt t="37938" x="3795713" y="4824413"/>
          <p14:tracePt t="37955" x="3733800" y="4810125"/>
          <p14:tracePt t="37971" x="3667125" y="4810125"/>
          <p14:tracePt t="37988" x="3581400" y="4810125"/>
          <p14:tracePt t="38005" x="3524250" y="4810125"/>
          <p14:tracePt t="38021" x="3486150" y="4800600"/>
          <p14:tracePt t="38038" x="3467100" y="4791075"/>
          <p14:tracePt t="38055" x="3433763" y="4781550"/>
          <p14:tracePt t="38071" x="3424238" y="4776788"/>
          <p14:tracePt t="38088" x="3419475" y="4776788"/>
          <p14:tracePt t="38105" x="3414713" y="4776788"/>
          <p14:tracePt t="38121" x="3405188" y="4776788"/>
          <p14:tracePt t="39464" x="3419475" y="4776788"/>
          <p14:tracePt t="39472" x="3448050" y="4776788"/>
          <p14:tracePt t="39479" x="3462338" y="4776788"/>
          <p14:tracePt t="39488" x="3481388" y="4776788"/>
          <p14:tracePt t="39505" x="3519488" y="4776788"/>
          <p14:tracePt t="39521" x="3562350" y="4776788"/>
          <p14:tracePt t="39538" x="3624263" y="4786313"/>
          <p14:tracePt t="39571" x="3714750" y="4795838"/>
          <p14:tracePt t="39604" x="3843338" y="4814888"/>
          <p14:tracePt t="39621" x="3890963" y="4824413"/>
          <p14:tracePt t="39638" x="3952875" y="4829175"/>
          <p14:tracePt t="39655" x="4052888" y="4829175"/>
          <p14:tracePt t="39671" x="4124325" y="4829175"/>
          <p14:tracePt t="39688" x="4214813" y="4838700"/>
          <p14:tracePt t="39704" x="4286250" y="4838700"/>
          <p14:tracePt t="39721" x="4362450" y="4829175"/>
          <p14:tracePt t="39738" x="4410075" y="4829175"/>
          <p14:tracePt t="39754" x="4462463" y="4829175"/>
          <p14:tracePt t="39772" x="4543425" y="4824413"/>
          <p14:tracePt t="39788" x="4595813" y="4824413"/>
          <p14:tracePt t="39804" x="4643438" y="4824413"/>
          <p14:tracePt t="39821" x="4686300" y="4824413"/>
          <p14:tracePt t="39838" x="4748213" y="4814888"/>
          <p14:tracePt t="39854" x="4791075" y="4810125"/>
          <p14:tracePt t="39871" x="4833938" y="4805363"/>
          <p14:tracePt t="39888" x="4886325" y="4791075"/>
          <p14:tracePt t="39904" x="4962525" y="4791075"/>
          <p14:tracePt t="39921" x="5010150" y="4791075"/>
          <p14:tracePt t="39938" x="5053013" y="4791075"/>
          <p14:tracePt t="39955" x="5114925" y="4791075"/>
          <p14:tracePt t="39972" x="5157788" y="4791075"/>
          <p14:tracePt t="39988" x="5200650" y="4776788"/>
          <p14:tracePt t="40005" x="5243513" y="4776788"/>
          <p14:tracePt t="40021" x="5281613" y="4772025"/>
          <p14:tracePt t="40038" x="5305425" y="4767263"/>
          <p14:tracePt t="40054" x="5314950" y="4757738"/>
          <p14:tracePt t="40071" x="5324475" y="4757738"/>
          <p14:tracePt t="40345" x="5348288" y="4757738"/>
          <p14:tracePt t="40352" x="5362575" y="4757738"/>
          <p14:tracePt t="40359" x="5381625" y="4757738"/>
          <p14:tracePt t="40371" x="5391150" y="4757738"/>
          <p14:tracePt t="40388" x="5438775" y="4757738"/>
          <p14:tracePt t="40404" x="5467350" y="4772025"/>
          <p14:tracePt t="40421" x="5495925" y="4776788"/>
          <p14:tracePt t="40438" x="5534025" y="4781550"/>
          <p14:tracePt t="40455" x="5567363" y="4781550"/>
          <p14:tracePt t="40472" x="5586413" y="4781550"/>
          <p14:tracePt t="40488" x="5610225" y="4781550"/>
          <p14:tracePt t="40504" x="5629275" y="4781550"/>
          <p14:tracePt t="40521" x="5648325" y="4781550"/>
          <p14:tracePt t="40538" x="5662613" y="4781550"/>
          <p14:tracePt t="40554" x="5681663" y="4781550"/>
          <p14:tracePt t="40572" x="5691188" y="4781550"/>
          <p14:tracePt t="40588" x="5695950" y="4781550"/>
          <p14:tracePt t="40604" x="5700713" y="4781550"/>
          <p14:tracePt t="42202" x="5567363" y="4800600"/>
          <p14:tracePt t="42209" x="5414963" y="4833938"/>
          <p14:tracePt t="42221" x="5257800" y="4867275"/>
          <p14:tracePt t="42238" x="4705350" y="4938713"/>
          <p14:tracePt t="42255" x="4500563" y="4981575"/>
          <p14:tracePt t="42271" x="4276725" y="5029200"/>
          <p14:tracePt t="42304" x="3933825" y="5081588"/>
          <p14:tracePt t="42337" x="3729038" y="5095875"/>
          <p14:tracePt t="42354" x="3638550" y="5105400"/>
          <p14:tracePt t="42371" x="3514725" y="5143500"/>
          <p14:tracePt t="42387" x="3419475" y="5176838"/>
          <p14:tracePt t="42404" x="3314700" y="5205413"/>
          <p14:tracePt t="42421" x="3186113" y="5229225"/>
          <p14:tracePt t="42438" x="3124200" y="5238750"/>
          <p14:tracePt t="42454" x="3086100" y="5238750"/>
          <p14:tracePt t="42471" x="3052763" y="5238750"/>
          <p14:tracePt t="42488" x="3019425" y="5243513"/>
          <p14:tracePt t="42504" x="3005138" y="5243513"/>
          <p14:tracePt t="42521" x="2986088" y="5248275"/>
          <p14:tracePt t="42538" x="2971800" y="5248275"/>
          <p14:tracePt t="42554" x="2967038" y="5248275"/>
          <p14:tracePt t="42753" x="2905125" y="5267325"/>
          <p14:tracePt t="42760" x="2824163" y="5295900"/>
          <p14:tracePt t="42771" x="2738438" y="5314950"/>
          <p14:tracePt t="42788" x="2609850" y="5338763"/>
          <p14:tracePt t="42804" x="2490788" y="5353050"/>
          <p14:tracePt t="42821" x="2428875" y="5376863"/>
          <p14:tracePt t="42838" x="2357438" y="5391150"/>
          <p14:tracePt t="42854" x="2252663" y="5424488"/>
          <p14:tracePt t="42871" x="2190750" y="5448300"/>
          <p14:tracePt t="42888" x="2147888" y="5453063"/>
          <p14:tracePt t="42904" x="2109788" y="5457825"/>
          <p14:tracePt t="42921" x="2071688" y="5457825"/>
          <p14:tracePt t="42937" x="2043113" y="5457825"/>
          <p14:tracePt t="42954" x="2014538" y="5453063"/>
          <p14:tracePt t="42971" x="1985963" y="5438775"/>
          <p14:tracePt t="42988" x="1938338" y="5429250"/>
          <p14:tracePt t="43004" x="1914525" y="5429250"/>
          <p14:tracePt t="43021" x="1900238" y="5429250"/>
          <p14:tracePt t="43038" x="1881188" y="5429250"/>
          <p14:tracePt t="43054" x="1862138" y="5429250"/>
          <p14:tracePt t="43071" x="1843088" y="5429250"/>
          <p14:tracePt t="43087" x="1824038" y="5429250"/>
          <p14:tracePt t="43104" x="1804988" y="5429250"/>
          <p14:tracePt t="43121" x="1800225" y="5429250"/>
          <p14:tracePt t="43137" x="1790700" y="5429250"/>
          <p14:tracePt t="43154" x="1785938" y="5429250"/>
          <p14:tracePt t="43208" x="1790700" y="5429250"/>
          <p14:tracePt t="43214" x="1800225" y="5424488"/>
          <p14:tracePt t="43222" x="1814513" y="5419725"/>
          <p14:tracePt t="43237" x="1857375" y="5419725"/>
          <p14:tracePt t="43254" x="1905000" y="5419725"/>
          <p14:tracePt t="43271" x="1947863" y="5419725"/>
          <p14:tracePt t="43288" x="2009775" y="5419725"/>
          <p14:tracePt t="43304" x="2052638" y="5419725"/>
          <p14:tracePt t="43321" x="2095500" y="5419725"/>
          <p14:tracePt t="43338" x="2128838" y="5424488"/>
          <p14:tracePt t="43354" x="2190750" y="5438775"/>
          <p14:tracePt t="43371" x="2219325" y="5443538"/>
          <p14:tracePt t="43388" x="2247900" y="5443538"/>
          <p14:tracePt t="43404" x="2276475" y="5443538"/>
          <p14:tracePt t="43421" x="2324100" y="5443538"/>
          <p14:tracePt t="43438" x="2357438" y="5443538"/>
          <p14:tracePt t="43454" x="2400300" y="5443538"/>
          <p14:tracePt t="43471" x="2495550" y="5443538"/>
          <p14:tracePt t="43487" x="2547938" y="5448300"/>
          <p14:tracePt t="43504" x="2595563" y="5448300"/>
          <p14:tracePt t="43521" x="2638425" y="5448300"/>
          <p14:tracePt t="43538" x="2690813" y="5448300"/>
          <p14:tracePt t="43554" x="2719388" y="5448300"/>
          <p14:tracePt t="43571" x="2747963" y="5448300"/>
          <p14:tracePt t="43588" x="2795588" y="5438775"/>
          <p14:tracePt t="43604" x="2833688" y="5429250"/>
          <p14:tracePt t="43621" x="2862263" y="5429250"/>
          <p14:tracePt t="43637" x="2905125" y="5424488"/>
          <p14:tracePt t="43654" x="2952750" y="5424488"/>
          <p14:tracePt t="43671" x="2986088" y="5424488"/>
          <p14:tracePt t="43687" x="3014663" y="5424488"/>
          <p14:tracePt t="43704" x="3043238" y="5424488"/>
          <p14:tracePt t="43721" x="3095625" y="5419725"/>
          <p14:tracePt t="43738" x="3133725" y="5419725"/>
          <p14:tracePt t="43754" x="3176588" y="5405438"/>
          <p14:tracePt t="43771" x="3214688" y="5400675"/>
          <p14:tracePt t="43787" x="3262313" y="5386388"/>
          <p14:tracePt t="43804" x="3295650" y="5381625"/>
          <p14:tracePt t="43821" x="3324225" y="5372100"/>
          <p14:tracePt t="43838" x="3367088" y="5357813"/>
          <p14:tracePt t="43854" x="3386138" y="5357813"/>
          <p14:tracePt t="43871" x="3409950" y="5357813"/>
          <p14:tracePt t="43888" x="3429000" y="5357813"/>
          <p14:tracePt t="43904" x="3452813" y="5357813"/>
          <p14:tracePt t="43921" x="3462338" y="5357813"/>
          <p14:tracePt t="43937" x="3476625" y="5357813"/>
          <p14:tracePt t="43954" x="3490913" y="5357813"/>
          <p14:tracePt t="43956" x="3495675" y="5357813"/>
          <p14:tracePt t="43971" x="3509963" y="5353050"/>
          <p14:tracePt t="43988" x="3519488" y="5348288"/>
          <p14:tracePt t="44004" x="3529013" y="5348288"/>
          <p14:tracePt t="44021" x="3538538" y="5348288"/>
          <p14:tracePt t="44037" x="3543300" y="5348288"/>
          <p14:tracePt t="44102" x="3533775" y="5343525"/>
          <p14:tracePt t="44109" x="3514725" y="5338763"/>
          <p14:tracePt t="44121" x="3471863" y="5338763"/>
          <p14:tracePt t="44137" x="3305175" y="5319713"/>
          <p14:tracePt t="44154" x="3057525" y="5319713"/>
          <p14:tracePt t="44171" x="2881313" y="5319713"/>
          <p14:tracePt t="44188" x="2705100" y="5319713"/>
          <p14:tracePt t="44204" x="2595563" y="5319713"/>
          <p14:tracePt t="44221" x="2433638" y="5319713"/>
          <p14:tracePt t="44237" x="2362200" y="5305425"/>
          <p14:tracePt t="44254" x="2295525" y="5305425"/>
          <p14:tracePt t="44271" x="2219325" y="5305425"/>
          <p14:tracePt t="44287" x="2176463" y="5300663"/>
          <p14:tracePt t="44304" x="2133600" y="5295900"/>
          <p14:tracePt t="44321" x="2095500" y="5286375"/>
          <p14:tracePt t="44338" x="2028825" y="5276850"/>
          <p14:tracePt t="44354" x="1985963" y="5267325"/>
          <p14:tracePt t="44371" x="1947863" y="5267325"/>
          <p14:tracePt t="44387" x="1928813" y="5267325"/>
          <p14:tracePt t="44404" x="1895475" y="5272088"/>
          <p14:tracePt t="44421" x="1881188" y="5272088"/>
          <p14:tracePt t="44438" x="1876425" y="5272088"/>
          <p14:tracePt t="44454" x="1866900" y="5272088"/>
          <p14:tracePt t="44471" x="1857375" y="5272088"/>
          <p14:tracePt t="44528" x="1857375" y="5276850"/>
          <p14:tracePt t="44536" x="1862138" y="5276850"/>
          <p14:tracePt t="44543" x="1876425" y="5281613"/>
          <p14:tracePt t="44554" x="1895475" y="5286375"/>
          <p14:tracePt t="44571" x="1947863" y="5291138"/>
          <p14:tracePt t="44587" x="2062163" y="5305425"/>
          <p14:tracePt t="44604" x="2152650" y="5305425"/>
          <p14:tracePt t="44621" x="2243138" y="5305425"/>
          <p14:tracePt t="44637" x="2305050" y="5314950"/>
          <p14:tracePt t="44654" x="2371725" y="5314950"/>
          <p14:tracePt t="44671" x="2409825" y="5324475"/>
          <p14:tracePt t="44687" x="2457450" y="5334000"/>
          <p14:tracePt t="44704" x="2543175" y="5343525"/>
          <p14:tracePt t="44721" x="2624138" y="5353050"/>
          <p14:tracePt t="44737" x="2700338" y="5367338"/>
          <p14:tracePt t="44754" x="2767013" y="5367338"/>
          <p14:tracePt t="44771" x="2857500" y="5367338"/>
          <p14:tracePt t="44787" x="2919413" y="5357813"/>
          <p14:tracePt t="44804" x="3000375" y="5353050"/>
          <p14:tracePt t="44822" x="3119438" y="5334000"/>
          <p14:tracePt t="44837" x="3195638" y="5314950"/>
          <p14:tracePt t="44854" x="3243263" y="5300663"/>
          <p14:tracePt t="44871" x="3300413" y="5281613"/>
          <p14:tracePt t="44888" x="3400425" y="5253038"/>
          <p14:tracePt t="44904" x="3462338" y="5229225"/>
          <p14:tracePt t="44921" x="3514725" y="5224463"/>
          <p14:tracePt t="44937" x="3557588" y="5219700"/>
          <p14:tracePt t="44954" x="3595688" y="5219700"/>
          <p14:tracePt t="44971" x="3614738" y="5219700"/>
          <p14:tracePt t="44987" x="3638550" y="5219700"/>
          <p14:tracePt t="45004" x="3657600" y="5219700"/>
          <p14:tracePt t="45021" x="3676650" y="5219700"/>
          <p14:tracePt t="45037" x="3686175" y="5219700"/>
          <p14:tracePt t="45054" x="3690938" y="5219700"/>
          <p14:tracePt t="45071" x="3700463" y="5219700"/>
          <p14:tracePt t="45313" x="3724275" y="5219700"/>
          <p14:tracePt t="45321" x="3748088" y="5219700"/>
          <p14:tracePt t="45328" x="3776663" y="5224463"/>
          <p14:tracePt t="45337" x="3790950" y="5229225"/>
          <p14:tracePt t="45354" x="3829050" y="5238750"/>
          <p14:tracePt t="45371" x="3852863" y="5243513"/>
          <p14:tracePt t="45387" x="3876675" y="5253038"/>
          <p14:tracePt t="45404" x="3881438" y="5257800"/>
          <p14:tracePt t="45421" x="3886200" y="5257800"/>
          <p14:tracePt t="45437" x="3895725" y="5257800"/>
          <p14:tracePt t="45454" x="3905250" y="5262563"/>
          <p14:tracePt t="45471" x="3914775" y="5272088"/>
          <p14:tracePt t="45487" x="3938588" y="5276850"/>
          <p14:tracePt t="45504" x="3990975" y="5291138"/>
          <p14:tracePt t="45521" x="4029075" y="5295900"/>
          <p14:tracePt t="45537" x="4057650" y="5310188"/>
          <p14:tracePt t="45554" x="4090988" y="5314950"/>
          <p14:tracePt t="45571" x="4133850" y="5324475"/>
          <p14:tracePt t="45587" x="4162425" y="5334000"/>
          <p14:tracePt t="45604" x="4200525" y="5343525"/>
          <p14:tracePt t="45621" x="4219575" y="5348288"/>
          <p14:tracePt t="45637" x="4252913" y="5357813"/>
          <p14:tracePt t="45654" x="4276725" y="5357813"/>
          <p14:tracePt t="45671" x="4286250" y="5357813"/>
          <p14:tracePt t="45688" x="4305300" y="5357813"/>
          <p14:tracePt t="45704" x="4319588" y="5357813"/>
          <p14:tracePt t="45721" x="4333875" y="5357813"/>
          <p14:tracePt t="45737" x="4348163" y="5357813"/>
          <p14:tracePt t="45754" x="4367213" y="5357813"/>
          <p14:tracePt t="45771" x="4381500" y="5357813"/>
          <p14:tracePt t="45787" x="4386263" y="5357813"/>
          <p14:tracePt t="45804" x="4391025" y="5357813"/>
          <p14:tracePt t="45821" x="4400550" y="5357813"/>
          <p14:tracePt t="46371" x="4314825" y="5362575"/>
          <p14:tracePt t="46378" x="4195763" y="5372100"/>
          <p14:tracePt t="46387" x="4043363" y="5372100"/>
          <p14:tracePt t="46404" x="3757613" y="5391150"/>
          <p14:tracePt t="46422" x="3452813" y="5419725"/>
          <p14:tracePt t="46437" x="3252788" y="5438775"/>
          <p14:tracePt t="46471" x="3038475" y="5434013"/>
          <p14:tracePt t="46504" x="2862263" y="5414963"/>
          <p14:tracePt t="46521" x="2790825" y="5405438"/>
          <p14:tracePt t="46537" x="2719388" y="5391150"/>
          <p14:tracePt t="46554" x="2633663" y="5391150"/>
          <p14:tracePt t="46571" x="2586038" y="5391150"/>
          <p14:tracePt t="46587" x="2533650" y="5391150"/>
          <p14:tracePt t="46604" x="2486025" y="5395913"/>
          <p14:tracePt t="46621" x="2409825" y="5405438"/>
          <p14:tracePt t="46637" x="2357438" y="5414963"/>
          <p14:tracePt t="46654" x="2305050" y="5424488"/>
          <p14:tracePt t="46671" x="2228850" y="5438775"/>
          <p14:tracePt t="46687" x="2181225" y="5443538"/>
          <p14:tracePt t="46704" x="2138363" y="5443538"/>
          <p14:tracePt t="46721" x="2085975" y="5443538"/>
          <p14:tracePt t="46737" x="2024063" y="5438775"/>
          <p14:tracePt t="46754" x="1981200" y="5429250"/>
          <p14:tracePt t="46771" x="1952625" y="5419725"/>
          <p14:tracePt t="46787" x="1919288" y="5419725"/>
          <p14:tracePt t="46804" x="1885950" y="5419725"/>
          <p14:tracePt t="46821" x="1862138" y="5419725"/>
          <p14:tracePt t="46837" x="1852613" y="5419725"/>
          <p14:tracePt t="46854" x="1838325" y="5419725"/>
          <p14:tracePt t="46870" x="1833563" y="5419725"/>
          <p14:tracePt t="46887" x="1824038" y="5419725"/>
          <p14:tracePt t="46921" x="1819275" y="5419725"/>
          <p14:tracePt t="46951" x="1814513" y="5419725"/>
          <p14:tracePt t="47040" x="1819275" y="5414963"/>
          <p14:tracePt t="47046" x="1828800" y="5414963"/>
          <p14:tracePt t="47054" x="1847850" y="5414963"/>
          <p14:tracePt t="47071" x="1890713" y="5410200"/>
          <p14:tracePt t="47087" x="1943100" y="5410200"/>
          <p14:tracePt t="47104" x="2014538" y="5410200"/>
          <p14:tracePt t="47121" x="2052638" y="5410200"/>
          <p14:tracePt t="47137" x="2085975" y="5410200"/>
          <p14:tracePt t="47154" x="2109788" y="5410200"/>
          <p14:tracePt t="47171" x="2143125" y="5400675"/>
          <p14:tracePt t="47187" x="2162175" y="5395913"/>
          <p14:tracePt t="47204" x="2171700" y="5395913"/>
          <p14:tracePt t="47220" x="2181225" y="5395913"/>
          <p14:tracePt t="47237" x="2190750" y="5395913"/>
          <p14:tracePt t="47254" x="2195513" y="5395913"/>
          <p14:tracePt t="47270" x="2209800" y="5395913"/>
          <p14:tracePt t="47288" x="2257425" y="5386388"/>
          <p14:tracePt t="47304" x="2295525" y="5386388"/>
          <p14:tracePt t="47321" x="2338388" y="5376863"/>
          <p14:tracePt t="47337" x="2366963" y="5376863"/>
          <p14:tracePt t="47354" x="2405063" y="5376863"/>
          <p14:tracePt t="47370" x="2428875" y="5376863"/>
          <p14:tracePt t="47387" x="2447925" y="5376863"/>
          <p14:tracePt t="47404" x="2466975" y="5376863"/>
          <p14:tracePt t="47421" x="2500313" y="5376863"/>
          <p14:tracePt t="47437" x="2528888" y="5376863"/>
          <p14:tracePt t="47454" x="2571750" y="5376863"/>
          <p14:tracePt t="47471" x="2657475" y="5376863"/>
          <p14:tracePt t="47487" x="2714625" y="5376863"/>
          <p14:tracePt t="47504" x="2762250" y="5376863"/>
          <p14:tracePt t="47521" x="2824163" y="5372100"/>
          <p14:tracePt t="47537" x="2947988" y="5362575"/>
          <p14:tracePt t="47554" x="3028950" y="5357813"/>
          <p14:tracePt t="47571" x="3109913" y="5348288"/>
          <p14:tracePt t="47587" x="3171825" y="5348288"/>
          <p14:tracePt t="47604" x="3262313" y="5348288"/>
          <p14:tracePt t="47620" x="3343275" y="5353050"/>
          <p14:tracePt t="47637" x="3424238" y="5353050"/>
          <p14:tracePt t="47654" x="3505200" y="5357813"/>
          <p14:tracePt t="47671" x="3600450" y="5367338"/>
          <p14:tracePt t="47687" x="3643313" y="5367338"/>
          <p14:tracePt t="47704" x="3686175" y="5372100"/>
          <p14:tracePt t="47721" x="3771900" y="5386388"/>
          <p14:tracePt t="47737" x="3833813" y="5391150"/>
          <p14:tracePt t="47754" x="3890963" y="5405438"/>
          <p14:tracePt t="47770" x="3943350" y="5419725"/>
          <p14:tracePt t="47787" x="4005263" y="5424488"/>
          <p14:tracePt t="47804" x="4033838" y="5424488"/>
          <p14:tracePt t="47820" x="4052888" y="5424488"/>
          <p14:tracePt t="47837" x="4076700" y="5434013"/>
          <p14:tracePt t="47854" x="4110038" y="5438775"/>
          <p14:tracePt t="47870" x="4124325" y="5443538"/>
          <p14:tracePt t="47887" x="4138613" y="5443538"/>
          <p14:tracePt t="47904" x="4157663" y="5443538"/>
          <p14:tracePt t="47920" x="4167188" y="5443538"/>
          <p14:tracePt t="47937" x="4171950" y="5443538"/>
          <p14:tracePt t="47954" x="4176713" y="5443538"/>
          <p14:tracePt t="47971" x="4186238" y="5443538"/>
          <p14:tracePt t="48265" x="4181475" y="5286375"/>
          <p14:tracePt t="48273" x="4171950" y="5033963"/>
          <p14:tracePt t="48280" x="4148138" y="4843463"/>
          <p14:tracePt t="48287" x="4119563" y="4562475"/>
          <p14:tracePt t="48304" x="4057650" y="4129088"/>
          <p14:tracePt t="48320" x="3948113" y="3781425"/>
          <p14:tracePt t="48337" x="3829050" y="3438525"/>
          <p14:tracePt t="48370" x="3733800" y="3262313"/>
          <p14:tracePt t="48404" x="3695700" y="3190875"/>
          <p14:tracePt t="48420" x="3686175" y="3181350"/>
          <p14:tracePt t="48437" x="3681413" y="3157538"/>
          <p14:tracePt t="48454" x="3676650" y="3138488"/>
          <p14:tracePt t="48456" x="3671888" y="3124200"/>
          <p14:tracePt t="48470" x="3667125" y="3114675"/>
          <p14:tracePt t="48487" x="3667125" y="3105150"/>
          <p14:tracePt t="48504" x="3667125" y="3100388"/>
          <p14:tracePt t="48521" x="3667125" y="3090863"/>
          <p14:tracePt t="48537" x="3667125" y="3086100"/>
          <p14:tracePt t="48554" x="3667125" y="3067050"/>
          <p14:tracePt t="48571" x="3671888" y="3043238"/>
          <p14:tracePt t="48587" x="3686175" y="3009900"/>
          <p14:tracePt t="48604" x="3690938" y="2981325"/>
          <p14:tracePt t="48620" x="3700463" y="2952750"/>
          <p14:tracePt t="48637" x="3714750" y="2919413"/>
          <p14:tracePt t="48654" x="3733800" y="2867025"/>
          <p14:tracePt t="48670" x="3748088" y="2838450"/>
          <p14:tracePt t="48687" x="3767138" y="2814638"/>
          <p14:tracePt t="48704" x="3786188" y="2790825"/>
          <p14:tracePt t="48720" x="3810000" y="2781300"/>
          <p14:tracePt t="48737" x="3819525" y="2771775"/>
          <p14:tracePt t="48754" x="3833813" y="2771775"/>
          <p14:tracePt t="48770" x="3843338" y="2771775"/>
          <p14:tracePt t="48787" x="3848100" y="2771775"/>
          <p14:tracePt t="48804" x="3848100" y="2776538"/>
          <p14:tracePt t="48820" x="3848100" y="2790825"/>
          <p14:tracePt t="48837" x="3819525" y="2833688"/>
          <p14:tracePt t="48854" x="3762375" y="2876550"/>
          <p14:tracePt t="48870" x="3681413" y="2924175"/>
          <p14:tracePt t="48888" x="3509963" y="3024188"/>
          <p14:tracePt t="48904" x="3381375" y="3076575"/>
          <p14:tracePt t="48921" x="3286125" y="3119438"/>
          <p14:tracePt t="48937" x="3200400" y="3138488"/>
          <p14:tracePt t="48954" x="3105150" y="3162300"/>
          <p14:tracePt t="48971" x="3009900" y="3167063"/>
          <p14:tracePt t="48987" x="2928938" y="3176588"/>
          <p14:tracePt t="49004" x="2847975" y="3171825"/>
          <p14:tracePt t="49020" x="2762250" y="3152775"/>
          <p14:tracePt t="49037" x="2714625" y="3128963"/>
          <p14:tracePt t="49054" x="2686050" y="3105150"/>
          <p14:tracePt t="49070" x="2652713" y="3071813"/>
          <p14:tracePt t="49087" x="2600325" y="3005138"/>
          <p14:tracePt t="49104" x="2576513" y="2928938"/>
          <p14:tracePt t="49120" x="2562225" y="2838450"/>
          <p14:tracePt t="49137" x="2557463" y="2719388"/>
          <p14:tracePt t="49154" x="2571750" y="2667000"/>
          <p14:tracePt t="49171" x="2605088" y="2600325"/>
          <p14:tracePt t="49187" x="2662238" y="2514600"/>
          <p14:tracePt t="49204" x="2819400" y="2386013"/>
          <p14:tracePt t="49220" x="2947988" y="2324100"/>
          <p14:tracePt t="49237" x="3052763" y="2300288"/>
          <p14:tracePt t="49254" x="3167063" y="2305050"/>
          <p14:tracePt t="49270" x="3386138" y="2371725"/>
          <p14:tracePt t="49287" x="3486150" y="2424113"/>
          <p14:tracePt t="49304" x="3538538" y="2457450"/>
          <p14:tracePt t="49321" x="3609975" y="2509838"/>
          <p14:tracePt t="49337" x="3648075" y="2547938"/>
          <p14:tracePt t="49354" x="3690938" y="2619375"/>
          <p14:tracePt t="49370" x="3724275" y="2714625"/>
          <p14:tracePt t="49387" x="3743325" y="2809875"/>
          <p14:tracePt t="49404" x="3743325" y="2847975"/>
          <p14:tracePt t="49420" x="3743325" y="2886075"/>
          <p14:tracePt t="49437" x="3733800" y="2914650"/>
          <p14:tracePt t="49454" x="3676650" y="2981325"/>
          <p14:tracePt t="49470" x="3605213" y="3048000"/>
          <p14:tracePt t="49487" x="3495675" y="3119438"/>
          <p14:tracePt t="49504" x="3328988" y="3195638"/>
          <p14:tracePt t="49520" x="3257550" y="3209925"/>
          <p14:tracePt t="49537" x="3176588" y="3209925"/>
          <p14:tracePt t="49554" x="3081338" y="3181350"/>
          <p14:tracePt t="49570" x="2957513" y="3119438"/>
          <p14:tracePt t="49587" x="2900363" y="3086100"/>
          <p14:tracePt t="49604" x="2867025" y="3048000"/>
          <p14:tracePt t="49620" x="2833688" y="3005138"/>
          <p14:tracePt t="49637" x="2805113" y="2867025"/>
          <p14:tracePt t="49654" x="2805113" y="2752725"/>
          <p14:tracePt t="49670" x="2828925" y="2676525"/>
          <p14:tracePt t="49688" x="2890838" y="2609850"/>
          <p14:tracePt t="49704" x="2981325" y="2543175"/>
          <p14:tracePt t="49720" x="3081338" y="2495550"/>
          <p14:tracePt t="49737" x="3205163" y="2466975"/>
          <p14:tracePt t="49754" x="3429000" y="2462213"/>
          <p14:tracePt t="49770" x="3533775" y="2471738"/>
          <p14:tracePt t="49787" x="3619500" y="2495550"/>
          <p14:tracePt t="49804" x="3686175" y="2533650"/>
          <p14:tracePt t="49820" x="3776663" y="2633663"/>
          <p14:tracePt t="49837" x="3824288" y="2719388"/>
          <p14:tracePt t="49854" x="3848100" y="2781300"/>
          <p14:tracePt t="49870" x="3857625" y="2828925"/>
          <p14:tracePt t="49887" x="3857625" y="2881313"/>
          <p14:tracePt t="49904" x="3843338" y="2924175"/>
          <p14:tracePt t="49920" x="3810000" y="2981325"/>
          <p14:tracePt t="49937" x="3705225" y="3071813"/>
          <p14:tracePt t="49954" x="3533775" y="3157538"/>
          <p14:tracePt t="49970" x="3371850" y="3190875"/>
          <p14:tracePt t="49987" x="3257550" y="3209925"/>
          <p14:tracePt t="50004" x="3119438" y="3181350"/>
          <p14:tracePt t="50021" x="3019425" y="3133725"/>
          <p14:tracePt t="50037" x="2938463" y="3076575"/>
          <p14:tracePt t="50054" x="2890838" y="3028950"/>
          <p14:tracePt t="50070" x="2819400" y="2909888"/>
          <p14:tracePt t="50087" x="2790825" y="2805113"/>
          <p14:tracePt t="50104" x="2771775" y="2700338"/>
          <p14:tracePt t="50120" x="2776538" y="2628900"/>
          <p14:tracePt t="50137" x="2809875" y="2538413"/>
          <p14:tracePt t="50153" x="2857500" y="2457450"/>
          <p14:tracePt t="50170" x="2914650" y="2400300"/>
          <p14:tracePt t="50187" x="3024188" y="2324100"/>
          <p14:tracePt t="50204" x="3128963" y="2300288"/>
          <p14:tracePt t="50220" x="3267075" y="2309813"/>
          <p14:tracePt t="50237" x="3414713" y="2357438"/>
          <p14:tracePt t="50254" x="3562350" y="2428875"/>
          <p14:tracePt t="50270" x="3629025" y="2471738"/>
          <p14:tracePt t="50287" x="3695700" y="2552700"/>
          <p14:tracePt t="50304" x="3743325" y="2652713"/>
          <p14:tracePt t="50320" x="3776663" y="2771775"/>
          <p14:tracePt t="50337" x="3776663" y="2814638"/>
          <p14:tracePt t="50354" x="3767138" y="2843213"/>
          <p14:tracePt t="50371" x="3719513" y="2909888"/>
          <p14:tracePt t="50387" x="3638550" y="2976563"/>
          <p14:tracePt t="50404" x="3476625" y="3067050"/>
          <p14:tracePt t="50420" x="3333750" y="3128963"/>
          <p14:tracePt t="50437" x="3152775" y="3162300"/>
          <p14:tracePt t="50454" x="3028950" y="3157538"/>
          <p14:tracePt t="50471" x="2938463" y="3119438"/>
          <p14:tracePt t="50487" x="2881313" y="3086100"/>
          <p14:tracePt t="50504" x="2828925" y="3014663"/>
          <p14:tracePt t="50520" x="2805113" y="2857500"/>
          <p14:tracePt t="50537" x="2824163" y="2690813"/>
          <p14:tracePt t="50554" x="2933700" y="2495550"/>
          <p14:tracePt t="50570" x="3024188" y="2343150"/>
          <p14:tracePt t="50587" x="3095625" y="2252663"/>
          <p14:tracePt t="50604" x="3176588" y="2195513"/>
          <p14:tracePt t="50620" x="3314700" y="2190750"/>
          <p14:tracePt t="50637" x="3405188" y="2247900"/>
          <p14:tracePt t="50654" x="3462338" y="2300288"/>
          <p14:tracePt t="50670" x="3519488" y="2381250"/>
          <p14:tracePt t="50687" x="3586163" y="2581275"/>
          <p14:tracePt t="50704" x="3595688" y="2671763"/>
          <p14:tracePt t="50720" x="3590925" y="2733675"/>
          <p14:tracePt t="50737" x="3567113" y="2795588"/>
          <p14:tracePt t="50753" x="3533775" y="2847975"/>
          <p14:tracePt t="50770" x="3500438" y="2886075"/>
          <p14:tracePt t="50787" x="3467100" y="2919413"/>
          <p14:tracePt t="50804" x="3448050" y="2938463"/>
          <p14:tracePt t="50820" x="3443288" y="2943225"/>
          <p14:tracePt t="50837" x="3438525" y="2952750"/>
          <p14:tracePt t="50854" x="3429000" y="2957513"/>
          <p14:tracePt t="51194" x="3438525" y="3081338"/>
          <p14:tracePt t="51200" x="3467100" y="3357563"/>
          <p14:tracePt t="51208" x="3476625" y="3481388"/>
          <p14:tracePt t="51237" x="3509963" y="4071938"/>
          <p14:tracePt t="51270" x="3500438" y="4567238"/>
          <p14:tracePt t="51287" x="3495675" y="4757738"/>
          <p14:tracePt t="51304" x="3457575" y="5057775"/>
          <p14:tracePt t="51320" x="3438525" y="5186363"/>
          <p14:tracePt t="51337" x="3433763" y="5243513"/>
          <p14:tracePt t="51354" x="3419475" y="5353050"/>
          <p14:tracePt t="51370" x="3395663" y="5434013"/>
          <p14:tracePt t="51387" x="3381375" y="5495925"/>
          <p14:tracePt t="51403" x="3362325" y="5543550"/>
          <p14:tracePt t="51420" x="3324225" y="5591175"/>
          <p14:tracePt t="51437" x="3300413" y="5614988"/>
          <p14:tracePt t="51453" x="3271838" y="5638800"/>
          <p14:tracePt t="51470" x="3224213" y="5667375"/>
          <p14:tracePt t="51487" x="3152775" y="5705475"/>
          <p14:tracePt t="51504" x="3081338" y="5729288"/>
          <p14:tracePt t="51520" x="3005138" y="5743575"/>
          <p14:tracePt t="51537" x="2924175" y="5738813"/>
          <p14:tracePt t="51553" x="2814638" y="5700713"/>
          <p14:tracePt t="51570" x="2757488" y="5648325"/>
          <p14:tracePt t="51587" x="2695575" y="5591175"/>
          <p14:tracePt t="51604" x="2624138" y="5519738"/>
          <p14:tracePt t="51620" x="2576513" y="5486400"/>
          <p14:tracePt t="51637" x="2519363" y="5453063"/>
          <p14:tracePt t="51654" x="2466975" y="5424488"/>
          <p14:tracePt t="51670" x="2409825" y="5400675"/>
          <p14:tracePt t="51687" x="2390775" y="5386388"/>
          <p14:tracePt t="51704" x="2381250" y="5376863"/>
          <p14:tracePt t="51720" x="2376488" y="5372100"/>
          <p14:tracePt t="51737" x="2366963" y="5372100"/>
          <p14:tracePt t="51770" x="2366963" y="5367338"/>
          <p14:tracePt t="51787" x="2443163" y="5362575"/>
          <p14:tracePt t="51804" x="2543175" y="5362575"/>
          <p14:tracePt t="51820" x="2676525" y="5362575"/>
          <p14:tracePt t="51837" x="2852738" y="5367338"/>
          <p14:tracePt t="51854" x="3076575" y="5372100"/>
          <p14:tracePt t="51870" x="3224213" y="5372100"/>
          <p14:tracePt t="51887" x="3390900" y="5381625"/>
          <p14:tracePt t="51903" x="3524250" y="5381625"/>
          <p14:tracePt t="51920" x="3662363" y="5400675"/>
          <p14:tracePt t="51937" x="3733800" y="5414963"/>
          <p14:tracePt t="51953" x="3805238" y="5419725"/>
          <p14:tracePt t="51971" x="3910013" y="5429250"/>
          <p14:tracePt t="51987" x="3967163" y="5429250"/>
          <p14:tracePt t="52004" x="4010025" y="5429250"/>
          <p14:tracePt t="52020" x="4052888" y="5429250"/>
          <p14:tracePt t="52037" x="4114800" y="5429250"/>
          <p14:tracePt t="52054" x="4157663" y="5429250"/>
          <p14:tracePt t="52070" x="4200525" y="5429250"/>
          <p14:tracePt t="52087" x="4229100" y="5429250"/>
          <p14:tracePt t="52103" x="4276725" y="5429250"/>
          <p14:tracePt t="52120" x="4305300" y="5424488"/>
          <p14:tracePt t="52137" x="4338638" y="5419725"/>
          <p14:tracePt t="52154" x="4362450" y="5419725"/>
          <p14:tracePt t="52170" x="4395788" y="5419725"/>
          <p14:tracePt t="52187" x="4405313" y="5419725"/>
          <p14:tracePt t="52204" x="4410075" y="5419725"/>
          <p14:tracePt t="52220" x="4419600" y="5419725"/>
          <p14:tracePt t="52237" x="4424363" y="5419725"/>
          <p14:tracePt t="52956" x="4433888" y="5419725"/>
          <p14:tracePt t="52962" x="4448175" y="5419725"/>
          <p14:tracePt t="52970" x="4467225" y="5419725"/>
          <p14:tracePt t="52987" x="4505325" y="5419725"/>
          <p14:tracePt t="53004" x="4552950" y="5419725"/>
          <p14:tracePt t="53020" x="4662488" y="5419725"/>
          <p14:tracePt t="53053" x="4762500" y="5419725"/>
          <p14:tracePt t="53087" x="4838700" y="5419725"/>
          <p14:tracePt t="53103" x="4862513" y="5419725"/>
          <p14:tracePt t="53120" x="4881563" y="5419725"/>
          <p14:tracePt t="53137" x="4905375" y="5419725"/>
          <p14:tracePt t="53153" x="4957763" y="5410200"/>
          <p14:tracePt t="53170" x="4991100" y="5410200"/>
          <p14:tracePt t="53187" x="5038725" y="5395913"/>
          <p14:tracePt t="53204" x="5086350" y="5391150"/>
          <p14:tracePt t="53220" x="5105400" y="5391150"/>
          <p14:tracePt t="53237" x="5119688" y="5391150"/>
          <p14:tracePt t="53253" x="5133975" y="5391150"/>
          <p14:tracePt t="53270" x="5143500" y="5391150"/>
          <p14:tracePt t="53287" x="5148263" y="5391150"/>
          <p14:tracePt t="53304" x="5157788" y="5391150"/>
          <p14:tracePt t="53394" x="5153025" y="5386388"/>
          <p14:tracePt t="53402" x="5133975" y="5386388"/>
          <p14:tracePt t="53409" x="5119688" y="5376863"/>
          <p14:tracePt t="53420" x="5091113" y="5372100"/>
          <p14:tracePt t="53437" x="5057775" y="5367338"/>
          <p14:tracePt t="53453" x="5014913" y="5357813"/>
          <p14:tracePt t="53470" x="5005388" y="5357813"/>
          <p14:tracePt t="53487" x="5000625" y="5357813"/>
          <p14:tracePt t="53503" x="4991100" y="5357813"/>
          <p14:tracePt t="53579" x="4995863" y="5357813"/>
          <p14:tracePt t="53586" x="5010150" y="5357813"/>
          <p14:tracePt t="53594" x="5019675" y="5362575"/>
          <p14:tracePt t="53603" x="5043488" y="5367338"/>
          <p14:tracePt t="53620" x="5086350" y="5367338"/>
          <p14:tracePt t="53637" x="5148263" y="5372100"/>
          <p14:tracePt t="53653" x="5186363" y="5372100"/>
          <p14:tracePt t="53670" x="5214938" y="5372100"/>
          <p14:tracePt t="53687" x="5243513" y="5372100"/>
          <p14:tracePt t="53703" x="5281613" y="5372100"/>
          <p14:tracePt t="53720" x="5300663" y="5372100"/>
          <p14:tracePt t="53737" x="5324475" y="5381625"/>
          <p14:tracePt t="53753" x="5343525" y="5381625"/>
          <p14:tracePt t="53770" x="5376863" y="5381625"/>
          <p14:tracePt t="53787" x="5400675" y="5381625"/>
          <p14:tracePt t="53803" x="5419725" y="5381625"/>
          <p14:tracePt t="53820" x="5453063" y="5381625"/>
          <p14:tracePt t="53837" x="5472113" y="5381625"/>
          <p14:tracePt t="53853" x="5495925" y="5381625"/>
          <p14:tracePt t="53870" x="5510213" y="5381625"/>
          <p14:tracePt t="53887" x="5529263" y="5381625"/>
          <p14:tracePt t="53903" x="5543550" y="5381625"/>
          <p14:tracePt t="53920" x="5553075" y="5381625"/>
          <p14:tracePt t="53937" x="5567363" y="5381625"/>
          <p14:tracePt t="53953" x="5586413" y="5381625"/>
          <p14:tracePt t="53970" x="5595938" y="5376863"/>
          <p14:tracePt t="53987" x="5600700" y="5376863"/>
          <p14:tracePt t="54003" x="5610225" y="5376863"/>
          <p14:tracePt t="54048" x="5610225" y="5362575"/>
          <p14:tracePt t="54055" x="5619750" y="5348288"/>
          <p14:tracePt t="54070" x="5619750" y="5295900"/>
          <p14:tracePt t="54087" x="5614988" y="5238750"/>
          <p14:tracePt t="54103" x="5610225" y="5195888"/>
          <p14:tracePt t="54120" x="5591175" y="5157788"/>
          <p14:tracePt t="54137" x="5572125" y="5114925"/>
          <p14:tracePt t="54153" x="5567363" y="5100638"/>
          <p14:tracePt t="54170" x="5557838" y="5086350"/>
          <p14:tracePt t="54187" x="5543550" y="5062538"/>
          <p14:tracePt t="54203" x="5529263" y="5048250"/>
          <p14:tracePt t="54220" x="5505450" y="5038725"/>
          <p14:tracePt t="54237" x="5467350" y="5024438"/>
          <p14:tracePt t="54254" x="5362575" y="5010150"/>
          <p14:tracePt t="54270" x="5305425" y="5005388"/>
          <p14:tracePt t="54287" x="5253038" y="5005388"/>
          <p14:tracePt t="54303" x="5219700" y="5005388"/>
          <p14:tracePt t="54320" x="5191125" y="5005388"/>
          <p14:tracePt t="54337" x="5176838" y="5005388"/>
          <p14:tracePt t="54353" x="5172075" y="5005388"/>
          <p14:tracePt t="54370" x="5167313" y="5005388"/>
          <p14:tracePt t="54386" x="5143500" y="5005388"/>
          <p14:tracePt t="54403" x="5105400" y="5024438"/>
          <p14:tracePt t="54420" x="5048250" y="5057775"/>
          <p14:tracePt t="54437" x="4976813" y="5095875"/>
          <p14:tracePt t="54453" x="4938713" y="5124450"/>
          <p14:tracePt t="54471" x="4914900" y="5148263"/>
          <p14:tracePt t="54487" x="4895850" y="5162550"/>
          <p14:tracePt t="54503" x="4886325" y="5172075"/>
          <p14:tracePt t="54520" x="4881563" y="5176838"/>
          <p14:tracePt t="54537" x="4872038" y="5191125"/>
          <p14:tracePt t="54553" x="4872038" y="5219700"/>
          <p14:tracePt t="54570" x="4872038" y="5276850"/>
          <p14:tracePt t="54587" x="4876800" y="5305425"/>
          <p14:tracePt t="54603" x="4881563" y="5319713"/>
          <p14:tracePt t="54620" x="4900613" y="5338763"/>
          <p14:tracePt t="54637" x="4924425" y="5357813"/>
          <p14:tracePt t="54653" x="4962525" y="5376863"/>
          <p14:tracePt t="54670" x="5000625" y="5391150"/>
          <p14:tracePt t="54687" x="5062538" y="5414963"/>
          <p14:tracePt t="54703" x="5105400" y="5414963"/>
          <p14:tracePt t="54720" x="5143500" y="5424488"/>
          <p14:tracePt t="54737" x="5176838" y="5434013"/>
          <p14:tracePt t="54753" x="5238750" y="5443538"/>
          <p14:tracePt t="54770" x="5281613" y="5453063"/>
          <p14:tracePt t="54787" x="5324475" y="5462588"/>
          <p14:tracePt t="54803" x="5367338" y="5472113"/>
          <p14:tracePt t="54820" x="5414963" y="5476875"/>
          <p14:tracePt t="54837" x="5443538" y="5476875"/>
          <p14:tracePt t="54853" x="5467350" y="5476875"/>
          <p14:tracePt t="54870" x="5500688" y="5476875"/>
          <p14:tracePt t="54887" x="5519738" y="5467350"/>
          <p14:tracePt t="54903" x="5543550" y="5457825"/>
          <p14:tracePt t="54920" x="5567363" y="5453063"/>
          <p14:tracePt t="54937" x="5586413" y="5448300"/>
          <p14:tracePt t="54953" x="5600700" y="5448300"/>
          <p14:tracePt t="54970" x="5610225" y="5448300"/>
          <p14:tracePt t="54988" x="5619750" y="5448300"/>
          <p14:tracePt t="55003" x="5624513" y="5448300"/>
          <p14:tracePt t="55020" x="5629275" y="5448300"/>
          <p14:tracePt t="55036" x="5638800" y="5448300"/>
          <p14:tracePt t="55053" x="5643563" y="5448300"/>
          <p14:tracePt t="55120" x="5648325" y="5448300"/>
          <p14:tracePt t="55458" x="5657850" y="5448300"/>
          <p14:tracePt t="55465" x="5676900" y="5448300"/>
          <p14:tracePt t="55472" x="5691188" y="5448300"/>
          <p14:tracePt t="55487" x="5715000" y="5453063"/>
          <p14:tracePt t="55503" x="5738813" y="5453063"/>
          <p14:tracePt t="55520" x="5757863" y="5453063"/>
          <p14:tracePt t="55536" x="5781675" y="5453063"/>
          <p14:tracePt t="55570" x="5819775" y="5453063"/>
          <p14:tracePt t="55603" x="5834063" y="5453063"/>
          <p14:tracePt t="55620" x="5843588" y="5453063"/>
          <p14:tracePt t="55637" x="5848350" y="5453063"/>
          <p14:tracePt t="55670" x="5857875" y="5453063"/>
          <p14:tracePt t="55688" x="5872163" y="5448300"/>
          <p14:tracePt t="55703" x="5886450" y="5448300"/>
          <p14:tracePt t="55720" x="5891213" y="5448300"/>
          <p14:tracePt t="55737" x="5900738" y="5448300"/>
          <p14:tracePt t="55753" x="5905500" y="5448300"/>
          <p14:tracePt t="56177" x="5919788" y="5448300"/>
          <p14:tracePt t="56185" x="5934075" y="5443538"/>
          <p14:tracePt t="56192" x="5953125" y="5443538"/>
          <p14:tracePt t="56203" x="5962650" y="5443538"/>
          <p14:tracePt t="56220" x="6000750" y="5443538"/>
          <p14:tracePt t="56237" x="6062663" y="5443538"/>
          <p14:tracePt t="56253" x="6096000" y="5443538"/>
          <p14:tracePt t="56287" x="6157913" y="5457825"/>
          <p14:tracePt t="56320" x="6186488" y="5457825"/>
          <p14:tracePt t="56337" x="6205538" y="5457825"/>
          <p14:tracePt t="56353" x="6224588" y="5457825"/>
          <p14:tracePt t="56370" x="6234113" y="5457825"/>
          <p14:tracePt t="56386" x="6253163" y="5457825"/>
          <p14:tracePt t="56403" x="6286500" y="5457825"/>
          <p14:tracePt t="56420" x="6296025" y="5457825"/>
          <p14:tracePt t="56437" x="6310313" y="5457825"/>
          <p14:tracePt t="56453" x="6315075" y="5457825"/>
          <p14:tracePt t="56455" x="6319838" y="5457825"/>
          <p14:tracePt t="56470" x="6324600" y="5457825"/>
          <p14:tracePt t="56487" x="6334125" y="5457825"/>
          <p14:tracePt t="58841" x="6338888" y="5457825"/>
          <p14:tracePt t="58849" x="6348413" y="5443538"/>
          <p14:tracePt t="58856" x="6353175" y="5434013"/>
          <p14:tracePt t="58870" x="6372225" y="5414963"/>
          <p14:tracePt t="58886" x="6381750" y="5395913"/>
          <p14:tracePt t="58903" x="6400800" y="5386388"/>
          <p14:tracePt t="58936" x="6415088" y="5362575"/>
          <p14:tracePt t="58970" x="6424613" y="5348288"/>
          <p14:tracePt t="58986" x="6434138" y="5319713"/>
          <p14:tracePt t="59003" x="6477000" y="5262563"/>
          <p14:tracePt t="59020" x="6515100" y="5205413"/>
          <p14:tracePt t="59036" x="6548438" y="5167313"/>
          <p14:tracePt t="59053" x="6572250" y="5138738"/>
          <p14:tracePt t="59070" x="6615113" y="5100638"/>
          <p14:tracePt t="59086" x="6648450" y="5076825"/>
          <p14:tracePt t="59103" x="6715125" y="5057775"/>
          <p14:tracePt t="59120" x="6819900" y="5033963"/>
          <p14:tracePt t="59136" x="6881813" y="5029200"/>
          <p14:tracePt t="59153" x="6943725" y="5029200"/>
          <p14:tracePt t="59170" x="7015163" y="5038725"/>
          <p14:tracePt t="59186" x="7129463" y="5053013"/>
          <p14:tracePt t="59203" x="7191375" y="5067300"/>
          <p14:tracePt t="59220" x="7253288" y="5072063"/>
          <p14:tracePt t="59236" x="7296150" y="5076825"/>
          <p14:tracePt t="59253" x="7358063" y="5086350"/>
          <p14:tracePt t="59269" x="7386638" y="5091113"/>
          <p14:tracePt t="59286" x="7415213" y="5095875"/>
          <p14:tracePt t="59303" x="7443788" y="5105400"/>
          <p14:tracePt t="59320" x="7458075" y="5110163"/>
          <p14:tracePt t="59336" x="7462838" y="5119688"/>
          <p14:tracePt t="59353" x="7467600" y="5124450"/>
          <p14:tracePt t="59370" x="7467600" y="5148263"/>
          <p14:tracePt t="59386" x="7467600" y="5172075"/>
          <p14:tracePt t="59403" x="7458075" y="5195888"/>
          <p14:tracePt t="59420" x="7443788" y="5219700"/>
          <p14:tracePt t="59436" x="7415213" y="5248275"/>
          <p14:tracePt t="59453" x="7391400" y="5272088"/>
          <p14:tracePt t="59470" x="7343775" y="5295900"/>
          <p14:tracePt t="59487" x="7262813" y="5329238"/>
          <p14:tracePt t="59503" x="7200900" y="5353050"/>
          <p14:tracePt t="59520" x="7143750" y="5376863"/>
          <p14:tracePt t="59536" x="7096125" y="5391150"/>
          <p14:tracePt t="59553" x="7005638" y="5424488"/>
          <p14:tracePt t="59569" x="6953250" y="5434013"/>
          <p14:tracePt t="59586" x="6900863" y="5443538"/>
          <p14:tracePt t="59603" x="6872288" y="5443538"/>
          <p14:tracePt t="59619" x="6834188" y="5443538"/>
          <p14:tracePt t="59636" x="6810375" y="5438775"/>
          <p14:tracePt t="59653" x="6786563" y="5419725"/>
          <p14:tracePt t="59670" x="6762750" y="5405438"/>
          <p14:tracePt t="59686" x="6729413" y="5381625"/>
          <p14:tracePt t="59703" x="6715125" y="5372100"/>
          <p14:tracePt t="59720" x="6696075" y="5353050"/>
          <p14:tracePt t="59736" x="6681788" y="5334000"/>
          <p14:tracePt t="59753" x="6677025" y="5319713"/>
          <p14:tracePt t="59770" x="6667500" y="5295900"/>
          <p14:tracePt t="59786" x="6667500" y="5248275"/>
          <p14:tracePt t="59803" x="6672263" y="5176838"/>
          <p14:tracePt t="59820" x="6700838" y="5138738"/>
          <p14:tracePt t="59836" x="6748463" y="5100638"/>
          <p14:tracePt t="59853" x="6843713" y="5053013"/>
          <p14:tracePt t="59870" x="6996113" y="5019675"/>
          <p14:tracePt t="59886" x="7067550" y="5019675"/>
          <p14:tracePt t="59903" x="7129463" y="5029200"/>
          <p14:tracePt t="59920" x="7191375" y="5053013"/>
          <p14:tracePt t="59936" x="7229475" y="5091113"/>
          <p14:tracePt t="59953" x="7262813" y="5138738"/>
          <p14:tracePt t="59970" x="7281863" y="5191125"/>
          <p14:tracePt t="59986" x="7291388" y="5238750"/>
          <p14:tracePt t="60003" x="7291388" y="5267325"/>
          <p14:tracePt t="60020" x="7291388" y="5281613"/>
          <p14:tracePt t="60036" x="7281863" y="5295900"/>
          <p14:tracePt t="60053" x="7267575" y="5319713"/>
          <p14:tracePt t="60069" x="7248525" y="5334000"/>
          <p14:tracePt t="60086" x="7224713" y="5348288"/>
          <p14:tracePt t="60103" x="7177088" y="5376863"/>
          <p14:tracePt t="60119" x="7129463" y="5395913"/>
          <p14:tracePt t="60136" x="7100888" y="5410200"/>
          <p14:tracePt t="60153" x="7072313" y="5419725"/>
          <p14:tracePt t="60170" x="7038975" y="5434013"/>
          <p14:tracePt t="60186" x="7015163" y="5443538"/>
          <p14:tracePt t="60203" x="6981825" y="5448300"/>
          <p14:tracePt t="60220" x="6943725" y="5448300"/>
          <p14:tracePt t="60236" x="6881813" y="5457825"/>
          <p14:tracePt t="60253" x="6834188" y="5457825"/>
          <p14:tracePt t="60269" x="6767513" y="5457825"/>
          <p14:tracePt t="60286" x="6691313" y="5448300"/>
          <p14:tracePt t="60303" x="6643688" y="5429250"/>
          <p14:tracePt t="60319" x="6615113" y="5410200"/>
          <p14:tracePt t="60336" x="6596063" y="5400675"/>
          <p14:tracePt t="60353" x="6581775" y="5367338"/>
          <p14:tracePt t="60369" x="6581775" y="5300663"/>
          <p14:tracePt t="60386" x="6591300" y="5205413"/>
          <p14:tracePt t="60403" x="6624638" y="5129213"/>
          <p14:tracePt t="60419" x="6662738" y="5072063"/>
          <p14:tracePt t="60436" x="6686550" y="5048250"/>
          <p14:tracePt t="60453" x="6715125" y="5024438"/>
          <p14:tracePt t="60469" x="6757988" y="5010150"/>
          <p14:tracePt t="60486" x="6853238" y="5010150"/>
          <p14:tracePt t="60503" x="6910388" y="5019675"/>
          <p14:tracePt t="60520" x="6958013" y="5048250"/>
          <p14:tracePt t="60536" x="6991350" y="5081588"/>
          <p14:tracePt t="60553" x="7019925" y="5110163"/>
          <p14:tracePt t="60570" x="7029450" y="5133975"/>
          <p14:tracePt t="60586" x="7038975" y="5157788"/>
          <p14:tracePt t="60603" x="7038975" y="5191125"/>
          <p14:tracePt t="60620" x="7038975" y="5210175"/>
          <p14:tracePt t="60636" x="7034213" y="5233988"/>
          <p14:tracePt t="60653" x="7024688" y="5257800"/>
          <p14:tracePt t="60669" x="6972300" y="5291138"/>
          <p14:tracePt t="60686" x="6934200" y="5319713"/>
          <p14:tracePt t="60703" x="6891338" y="5353050"/>
          <p14:tracePt t="60720" x="6815138" y="5391150"/>
          <p14:tracePt t="60736" x="6762750" y="5410200"/>
          <p14:tracePt t="60753" x="6715125" y="5410200"/>
          <p14:tracePt t="60769" x="6662738" y="5410200"/>
          <p14:tracePt t="60786" x="6600825" y="5395913"/>
          <p14:tracePt t="60803" x="6577013" y="5386388"/>
          <p14:tracePt t="60819" x="6557963" y="5381625"/>
          <p14:tracePt t="60836" x="6548438" y="5362575"/>
          <p14:tracePt t="60853" x="6534150" y="5329238"/>
          <p14:tracePt t="60870" x="6534150" y="5262563"/>
          <p14:tracePt t="60886" x="6562725" y="5157788"/>
          <p14:tracePt t="60903" x="6624638" y="5043488"/>
          <p14:tracePt t="60919" x="6662738" y="5010150"/>
          <p14:tracePt t="60936" x="6700838" y="4991100"/>
          <p14:tracePt t="60953" x="6743700" y="4976813"/>
          <p14:tracePt t="60955" x="6762750" y="4976813"/>
          <p14:tracePt t="60970" x="6796088" y="4995863"/>
          <p14:tracePt t="60986" x="6824663" y="5029200"/>
          <p14:tracePt t="61003" x="6858000" y="5081588"/>
          <p14:tracePt t="61019" x="6877050" y="5119688"/>
          <p14:tracePt t="61036" x="6896100" y="5153025"/>
          <p14:tracePt t="61053" x="6900863" y="5176838"/>
          <p14:tracePt t="61070" x="6900863" y="5186363"/>
          <p14:tracePt t="61086" x="6900863" y="5191125"/>
          <p14:tracePt t="61103" x="6900863" y="5200650"/>
          <p14:tracePt t="61119" x="6900863" y="5205413"/>
          <p14:tracePt t="61206" x="6905625" y="5210175"/>
          <p14:tracePt t="61212" x="6910388" y="5214938"/>
          <p14:tracePt t="61227" x="6915150" y="5224463"/>
          <p14:tracePt t="61236" x="6919913" y="5229225"/>
          <p14:tracePt t="61253" x="6924675" y="5243513"/>
          <p14:tracePt t="61269" x="6929438" y="5262563"/>
          <p14:tracePt t="61286" x="6929438" y="5286375"/>
          <p14:tracePt t="61303" x="6924675" y="5310188"/>
          <p14:tracePt t="61319" x="6905625" y="5334000"/>
          <p14:tracePt t="61336" x="6872288" y="5367338"/>
          <p14:tracePt t="61353" x="6824663" y="5395913"/>
          <p14:tracePt t="61369" x="6762750" y="5424488"/>
          <p14:tracePt t="61386" x="6677025" y="5438775"/>
          <p14:tracePt t="61403" x="6562725" y="5453063"/>
          <p14:tracePt t="61419" x="6500813" y="5453063"/>
          <p14:tracePt t="61436" x="6457950" y="5453063"/>
          <p14:tracePt t="61453" x="6405563" y="5443538"/>
          <p14:tracePt t="61455" x="6381750" y="5443538"/>
          <p14:tracePt t="61469" x="6329363" y="5434013"/>
          <p14:tracePt t="61486" x="6276975" y="5410200"/>
          <p14:tracePt t="61503" x="6205538" y="5391150"/>
          <p14:tracePt t="61520" x="6105525" y="5362575"/>
          <p14:tracePt t="61536" x="6019800" y="5348288"/>
          <p14:tracePt t="61553" x="5895975" y="5338763"/>
          <p14:tracePt t="61570" x="5762625" y="5329238"/>
          <p14:tracePt t="61586" x="5600700" y="5334000"/>
          <p14:tracePt t="61603" x="5519738" y="5357813"/>
          <p14:tracePt t="61619" x="5424488" y="5372100"/>
          <p14:tracePt t="61636" x="5343525" y="5376863"/>
          <p14:tracePt t="61653" x="5253038" y="5391150"/>
          <p14:tracePt t="61669" x="5224463" y="5391150"/>
          <p14:tracePt t="61686" x="5219700" y="5391150"/>
          <p14:tracePt t="61720" x="5233988" y="5386388"/>
          <p14:tracePt t="61737" x="5305425" y="5367338"/>
          <p14:tracePt t="61753" x="5434013" y="5329238"/>
          <p14:tracePt t="61770" x="5710238" y="5305425"/>
          <p14:tracePt t="61786" x="5891213" y="5305425"/>
          <p14:tracePt t="61803" x="6043613" y="5310188"/>
          <p14:tracePt t="61819" x="6200775" y="5324475"/>
          <p14:tracePt t="61836" x="6381750" y="5343525"/>
          <p14:tracePt t="61853" x="6467475" y="5357813"/>
          <p14:tracePt t="61870" x="6548438" y="5372100"/>
          <p14:tracePt t="61886" x="6619875" y="5391150"/>
          <p14:tracePt t="61903" x="6705600" y="5400675"/>
          <p14:tracePt t="61919" x="6757988" y="5410200"/>
          <p14:tracePt t="61936" x="6791325" y="5410200"/>
          <p14:tracePt t="61953" x="6834188" y="5405438"/>
          <p14:tracePt t="61970" x="6853238" y="5405438"/>
          <p14:tracePt t="61986" x="6862763" y="5405438"/>
          <p14:tracePt t="62003" x="6877050" y="5405438"/>
          <p14:tracePt t="62020" x="6891338" y="5405438"/>
          <p14:tracePt t="62036" x="6896100" y="5405438"/>
          <p14:tracePt t="62053" x="6900863" y="5405438"/>
          <p14:tracePt t="62292" x="6824663" y="5410200"/>
          <p14:tracePt t="62299" x="6667500" y="5419725"/>
          <p14:tracePt t="62305" x="6481763" y="5434013"/>
          <p14:tracePt t="62320" x="6067425" y="5424488"/>
          <p14:tracePt t="62336" x="5581650" y="5395913"/>
          <p14:tracePt t="62353" x="5062538" y="5343525"/>
          <p14:tracePt t="62370" x="4705350" y="5305425"/>
          <p14:tracePt t="62386" x="4176713" y="5248275"/>
          <p14:tracePt t="62403" x="4019550" y="5233988"/>
          <p14:tracePt t="62419" x="3881438" y="5205413"/>
          <p14:tracePt t="62436" x="3776663" y="5191125"/>
          <p14:tracePt t="62453" x="3662363" y="5176838"/>
          <p14:tracePt t="62469" x="3600450" y="5167313"/>
          <p14:tracePt t="62486" x="3533775" y="5167313"/>
          <p14:tracePt t="62503" x="3481388" y="5162550"/>
          <p14:tracePt t="62519" x="3419475" y="5157788"/>
          <p14:tracePt t="62536" x="3390900" y="5157788"/>
          <p14:tracePt t="62553" x="3376613" y="5153025"/>
          <p14:tracePt t="62570" x="3367088" y="5153025"/>
          <p14:tracePt t="62586" x="3367088" y="5148263"/>
          <p14:tracePt t="62603" x="3367088" y="5143500"/>
          <p14:tracePt t="62619" x="3381375" y="5138738"/>
          <p14:tracePt t="62636" x="3514725" y="5110163"/>
          <p14:tracePt t="62653" x="3681413" y="5110163"/>
          <p14:tracePt t="62669" x="3814763" y="5110163"/>
          <p14:tracePt t="62686" x="3981450" y="5119688"/>
          <p14:tracePt t="62703" x="4257675" y="5138738"/>
          <p14:tracePt t="62719" x="4405313" y="5148263"/>
          <p14:tracePt t="62736" x="4562475" y="5157788"/>
          <p14:tracePt t="62753" x="4772025" y="5162550"/>
          <p14:tracePt t="62769" x="4833938" y="5162550"/>
          <p14:tracePt t="62786" x="4867275" y="5162550"/>
          <p14:tracePt t="62803" x="4886325" y="5162550"/>
          <p14:tracePt t="62821" x="4900613" y="5162550"/>
          <p14:tracePt t="62836" x="4905375" y="5162550"/>
          <p14:tracePt t="62853" x="4914900" y="5162550"/>
          <p14:tracePt t="62959" x="4910138" y="5162550"/>
          <p14:tracePt t="62966" x="4891088" y="5172075"/>
          <p14:tracePt t="62973" x="4857750" y="5172075"/>
          <p14:tracePt t="62986" x="4800600" y="5176838"/>
          <p14:tracePt t="63003" x="4595813" y="5186363"/>
          <p14:tracePt t="63019" x="4429125" y="5195888"/>
          <p14:tracePt t="63036" x="4252913" y="5195888"/>
          <p14:tracePt t="63053" x="4129088" y="5195888"/>
          <p14:tracePt t="63069" x="3962400" y="5195888"/>
          <p14:tracePt t="63086" x="3829050" y="5191125"/>
          <p14:tracePt t="63103" x="3714750" y="5191125"/>
          <p14:tracePt t="63119" x="3624263" y="5186363"/>
          <p14:tracePt t="63136" x="3529013" y="5172075"/>
          <p14:tracePt t="63153" x="3476625" y="5172075"/>
          <p14:tracePt t="63169" x="3409950" y="5172075"/>
          <p14:tracePt t="63186" x="3333750" y="5172075"/>
          <p14:tracePt t="63203" x="3300413" y="5172075"/>
          <p14:tracePt t="63219" x="3276600" y="5172075"/>
          <p14:tracePt t="63236" x="3267075" y="5172075"/>
          <p14:tracePt t="63253" x="3262313" y="5172075"/>
          <p14:tracePt t="63481" x="3224213" y="5172075"/>
          <p14:tracePt t="63489" x="3157538" y="5176838"/>
          <p14:tracePt t="63503" x="3009900" y="5181600"/>
          <p14:tracePt t="63536" x="2795588" y="5191125"/>
          <p14:tracePt t="63553" x="2752725" y="5200650"/>
          <p14:tracePt t="63586" x="2700338" y="5200650"/>
          <p14:tracePt t="63619" x="2676525" y="5200650"/>
          <p14:tracePt t="63636" x="2671763" y="5200650"/>
          <p14:tracePt t="63653" x="2667000" y="5200650"/>
          <p14:tracePt t="63669" x="2657475" y="5200650"/>
          <p14:tracePt t="63708" x="2652713" y="5200650"/>
          <p14:tracePt t="63719" x="2647950" y="5200650"/>
          <p14:tracePt t="63736" x="2619375" y="5205413"/>
          <p14:tracePt t="63753" x="2528888" y="5224463"/>
          <p14:tracePt t="63769" x="2457450" y="5253038"/>
          <p14:tracePt t="63786" x="2390775" y="5281613"/>
          <p14:tracePt t="63803" x="2295525" y="5324475"/>
          <p14:tracePt t="63819" x="2233613" y="5348288"/>
          <p14:tracePt t="63836" x="2162175" y="5362575"/>
          <p14:tracePt t="63853" x="2109788" y="5362575"/>
          <p14:tracePt t="63869" x="2057400" y="5348288"/>
          <p14:tracePt t="63886" x="2038350" y="5338763"/>
          <p14:tracePt t="63903" x="2028825" y="5314950"/>
          <p14:tracePt t="63919" x="2033588" y="5262563"/>
          <p14:tracePt t="63936" x="2124075" y="5105400"/>
          <p14:tracePt t="63953" x="2200275" y="5019675"/>
          <p14:tracePt t="63969" x="2286000" y="4957763"/>
          <p14:tracePt t="63986" x="2405063" y="4924425"/>
          <p14:tracePt t="64002" x="2595563" y="4905375"/>
          <p14:tracePt t="64019" x="2690813" y="4924425"/>
          <p14:tracePt t="64036" x="2800350" y="4967288"/>
          <p14:tracePt t="64053" x="2957513" y="5033963"/>
          <p14:tracePt t="64069" x="3033713" y="5076825"/>
          <p14:tracePt t="64086" x="3071813" y="5095875"/>
          <p14:tracePt t="64103" x="3095625" y="5119688"/>
          <p14:tracePt t="64119" x="3109913" y="5138738"/>
          <p14:tracePt t="64136" x="3114675" y="5153025"/>
          <p14:tracePt t="64153" x="3114675" y="5162550"/>
          <p14:tracePt t="64170" x="3105150" y="5205413"/>
          <p14:tracePt t="64186" x="3081338" y="5262563"/>
          <p14:tracePt t="64203" x="3033713" y="5338763"/>
          <p14:tracePt t="64219" x="2976563" y="5419725"/>
          <p14:tracePt t="64236" x="2909888" y="5486400"/>
          <p14:tracePt t="64252" x="2838450" y="5534025"/>
          <p14:tracePt t="64269" x="2743200" y="5567363"/>
          <p14:tracePt t="64286" x="2652713" y="5581650"/>
          <p14:tracePt t="64303" x="2557463" y="5581650"/>
          <p14:tracePt t="64319" x="2514600" y="5562600"/>
          <p14:tracePt t="64336" x="2471738" y="5514975"/>
          <p14:tracePt t="64353" x="2424113" y="5424488"/>
          <p14:tracePt t="64369" x="2395538" y="5305425"/>
          <p14:tracePt t="64386" x="2386013" y="5233988"/>
          <p14:tracePt t="64402" x="2414588" y="5138738"/>
          <p14:tracePt t="64420" x="2476500" y="5029200"/>
          <p14:tracePt t="64436" x="2552700" y="4967288"/>
          <p14:tracePt t="64453" x="2676525" y="4910138"/>
          <p14:tracePt t="64469" x="2800350" y="4891088"/>
          <p14:tracePt t="64486" x="3014663" y="4929188"/>
          <p14:tracePt t="64503" x="3138488" y="4991100"/>
          <p14:tracePt t="64519" x="3205163" y="5033963"/>
          <p14:tracePt t="64536" x="3243263" y="5053013"/>
          <p14:tracePt t="64553" x="3267075" y="5081588"/>
          <p14:tracePt t="64569" x="3276600" y="5095875"/>
          <p14:tracePt t="64586" x="3290888" y="5119688"/>
          <p14:tracePt t="64603" x="3295650" y="5153025"/>
          <p14:tracePt t="64619" x="3295650" y="5186363"/>
          <p14:tracePt t="64636" x="3295650" y="5210175"/>
          <p14:tracePt t="64653" x="3295650" y="5229225"/>
          <p14:tracePt t="64669" x="3295650" y="5267325"/>
          <p14:tracePt t="64686" x="3295650" y="5295900"/>
          <p14:tracePt t="64703" x="3295650" y="5319713"/>
          <p14:tracePt t="64719" x="3295650" y="5334000"/>
          <p14:tracePt t="64736" x="3295650" y="5348288"/>
          <p14:tracePt t="64752" x="3295650" y="5353050"/>
          <p14:tracePt t="64769" x="3295650" y="5357813"/>
          <p14:tracePt t="64786" x="3295650" y="5362575"/>
          <p14:tracePt t="65096" x="3386138" y="5362575"/>
          <p14:tracePt t="65103" x="3486150" y="5372100"/>
          <p14:tracePt t="65111" x="3624263" y="5381625"/>
          <p14:tracePt t="65119" x="3810000" y="5381625"/>
          <p14:tracePt t="65136" x="4162425" y="5395913"/>
          <p14:tracePt t="65153" x="4391025" y="5405438"/>
          <p14:tracePt t="65186" x="4810125" y="5448300"/>
          <p14:tracePt t="65219" x="4953000" y="5472113"/>
          <p14:tracePt t="65236" x="4976813" y="5472113"/>
          <p14:tracePt t="65253" x="4995863" y="5472113"/>
          <p14:tracePt t="65269" x="5019675" y="5472113"/>
          <p14:tracePt t="65286" x="5072063" y="5472113"/>
          <p14:tracePt t="65303" x="5114925" y="5472113"/>
          <p14:tracePt t="65319" x="5143500" y="5472113"/>
          <p14:tracePt t="65336" x="5172075" y="5472113"/>
          <p14:tracePt t="65352" x="5205413" y="5467350"/>
          <p14:tracePt t="65369" x="5224463" y="5462588"/>
          <p14:tracePt t="65386" x="5248275" y="5462588"/>
          <p14:tracePt t="65402" x="5281613" y="5457825"/>
          <p14:tracePt t="65419" x="5357813" y="5457825"/>
          <p14:tracePt t="65436" x="5410200" y="5457825"/>
          <p14:tracePt t="65453" x="5443538" y="5457825"/>
          <p14:tracePt t="65469" x="5476875" y="5457825"/>
          <p14:tracePt t="65486" x="5486400" y="5457825"/>
          <p14:tracePt t="65502" x="5491163" y="5457825"/>
          <p14:tracePt t="65519" x="5495925" y="5457825"/>
          <p14:tracePt t="65733" x="5557838" y="5448300"/>
          <p14:tracePt t="65741" x="5624513" y="5438775"/>
          <p14:tracePt t="65752" x="5691188" y="5424488"/>
          <p14:tracePt t="65769" x="5819775" y="5405438"/>
          <p14:tracePt t="65786" x="5957888" y="5391150"/>
          <p14:tracePt t="65802" x="6015038" y="5391150"/>
          <p14:tracePt t="65819" x="6053138" y="5391150"/>
          <p14:tracePt t="65836" x="6076950" y="5391150"/>
          <p14:tracePt t="65853" x="6091238" y="5391150"/>
          <p14:tracePt t="65869" x="6096000" y="5391150"/>
          <p14:tracePt t="65886" x="6105525" y="5391150"/>
          <p14:tracePt t="65902" x="6110288" y="5391150"/>
          <p14:tracePt t="66124" x="5986463" y="5391150"/>
          <p14:tracePt t="66131" x="5843588" y="5395913"/>
          <p14:tracePt t="66138" x="5657850" y="5405438"/>
          <p14:tracePt t="66152" x="5267325" y="5405438"/>
          <p14:tracePt t="66169" x="5048250" y="5414963"/>
          <p14:tracePt t="66186" x="4814888" y="5424488"/>
          <p14:tracePt t="66203" x="4648200" y="5424488"/>
          <p14:tracePt t="66236" x="4433888" y="5424488"/>
          <p14:tracePt t="66269" x="4352925" y="5424488"/>
          <p14:tracePt t="66286" x="4329113" y="5424488"/>
          <p14:tracePt t="66302" x="4314825" y="5424488"/>
          <p14:tracePt t="66319" x="4305300" y="5424488"/>
          <p14:tracePt t="66336" x="4300538" y="5429250"/>
          <p14:tracePt t="66519" x="4195763" y="5438775"/>
          <p14:tracePt t="66526" x="4086225" y="5448300"/>
          <p14:tracePt t="66536" x="3971925" y="5467350"/>
          <p14:tracePt t="66552" x="3671888" y="5476875"/>
          <p14:tracePt t="66569" x="3462338" y="5476875"/>
          <p14:tracePt t="66586" x="3305175" y="5476875"/>
          <p14:tracePt t="66602" x="3224213" y="5476875"/>
          <p14:tracePt t="66619" x="3157538" y="5476875"/>
          <p14:tracePt t="66636" x="3076575" y="5476875"/>
          <p14:tracePt t="66652" x="2986088" y="5476875"/>
          <p14:tracePt t="66669" x="2914650" y="5476875"/>
          <p14:tracePt t="66686" x="2857500" y="5476875"/>
          <p14:tracePt t="66702" x="2719388" y="5476875"/>
          <p14:tracePt t="66719" x="2628900" y="5467350"/>
          <p14:tracePt t="66736" x="2538413" y="5457825"/>
          <p14:tracePt t="66752" x="2447925" y="5457825"/>
          <p14:tracePt t="66769" x="2347913" y="5443538"/>
          <p14:tracePt t="66786" x="2290763" y="5438775"/>
          <p14:tracePt t="66802" x="2247900" y="5424488"/>
          <p14:tracePt t="66819" x="2224088" y="5419725"/>
          <p14:tracePt t="66836" x="2205038" y="5410200"/>
          <p14:tracePt t="66852" x="2200275" y="5410200"/>
          <p14:tracePt t="66886" x="2209800" y="5400675"/>
          <p14:tracePt t="66902" x="2266950" y="5400675"/>
          <p14:tracePt t="66919" x="2381250" y="5400675"/>
          <p14:tracePt t="66936" x="2547938" y="5419725"/>
          <p14:tracePt t="66952" x="2752725" y="5457825"/>
          <p14:tracePt t="66969" x="2857500" y="5462588"/>
          <p14:tracePt t="66986" x="2947988" y="5472113"/>
          <p14:tracePt t="67002" x="3019425" y="5476875"/>
          <p14:tracePt t="67019" x="3095625" y="5476875"/>
          <p14:tracePt t="67036" x="3128963" y="5476875"/>
          <p14:tracePt t="67052" x="3167063" y="5476875"/>
          <p14:tracePt t="67069" x="3224213" y="5476875"/>
          <p14:tracePt t="67086" x="3276600" y="5476875"/>
          <p14:tracePt t="67102" x="3352800" y="5476875"/>
          <p14:tracePt t="67119" x="3443288" y="5476875"/>
          <p14:tracePt t="67136" x="3567113" y="5476875"/>
          <p14:tracePt t="67152" x="3614738" y="5476875"/>
          <p14:tracePt t="67169" x="3667125" y="5476875"/>
          <p14:tracePt t="67186" x="3714750" y="5476875"/>
          <p14:tracePt t="67202" x="3810000" y="5476875"/>
          <p14:tracePt t="67219" x="3876675" y="5476875"/>
          <p14:tracePt t="67236" x="3948113" y="5476875"/>
          <p14:tracePt t="67252" x="3995738" y="5472113"/>
          <p14:tracePt t="67269" x="4057650" y="5457825"/>
          <p14:tracePt t="67286" x="4095750" y="5443538"/>
          <p14:tracePt t="67302" x="4148138" y="5429250"/>
          <p14:tracePt t="67319" x="4214813" y="5419725"/>
          <p14:tracePt t="67336" x="4267200" y="5414963"/>
          <p14:tracePt t="67352" x="4310063" y="5405438"/>
          <p14:tracePt t="67369" x="4352925" y="5405438"/>
          <p14:tracePt t="67386" x="4391025" y="5405438"/>
          <p14:tracePt t="67402" x="4429125" y="5405438"/>
          <p14:tracePt t="67419" x="4448175" y="5405438"/>
          <p14:tracePt t="67436" x="4471988" y="5405438"/>
          <p14:tracePt t="67452" x="4514850" y="5405438"/>
          <p14:tracePt t="67469" x="4543425" y="5405438"/>
          <p14:tracePt t="67486" x="4567238" y="5400675"/>
          <p14:tracePt t="67503" x="4600575" y="5400675"/>
          <p14:tracePt t="67519" x="4614863" y="5400675"/>
          <p14:tracePt t="67535" x="4619625" y="5400675"/>
          <p14:tracePt t="67552" x="4624388" y="5400675"/>
          <p14:tracePt t="67569" x="4633913" y="5400675"/>
          <p14:tracePt t="67586" x="4643438" y="5400675"/>
          <p14:tracePt t="69118" x="4648200" y="5410200"/>
          <p14:tracePt t="69126" x="4652963" y="5429250"/>
          <p14:tracePt t="69136" x="4657725" y="5443538"/>
          <p14:tracePt t="69152" x="4667250" y="5486400"/>
          <p14:tracePt t="69169" x="4676775" y="5553075"/>
          <p14:tracePt t="69186" x="4686300" y="5595938"/>
          <p14:tracePt t="69202" x="4686300" y="5624513"/>
          <p14:tracePt t="69235" x="4686300" y="5672138"/>
          <p14:tracePt t="69269" x="4686300" y="5681663"/>
          <p14:tracePt t="69285" x="4686300" y="5691188"/>
          <p14:tracePt t="69302" x="4676775" y="5700713"/>
          <p14:tracePt t="69319" x="4667250" y="5705475"/>
          <p14:tracePt t="69336" x="4643438" y="5710238"/>
          <p14:tracePt t="69352" x="4614863" y="5710238"/>
          <p14:tracePt t="69369" x="4581525" y="5724525"/>
          <p14:tracePt t="69385" x="4548188" y="5724525"/>
          <p14:tracePt t="69402" x="4495800" y="5729288"/>
          <p14:tracePt t="69419" x="4405313" y="5729288"/>
          <p14:tracePt t="69435" x="4343400" y="5729288"/>
          <p14:tracePt t="69452" x="4295775" y="5729288"/>
          <p14:tracePt t="69469" x="4243388" y="5729288"/>
          <p14:tracePt t="69470" x="4229100" y="5729288"/>
          <p14:tracePt t="69486" x="4191000" y="5729288"/>
          <p14:tracePt t="69502" x="4162425" y="5729288"/>
          <p14:tracePt t="69519" x="4110038" y="5715000"/>
          <p14:tracePt t="69536" x="4024313" y="5695950"/>
          <p14:tracePt t="69552" x="3919538" y="5672138"/>
          <p14:tracePt t="69569" x="3762375" y="5653088"/>
          <p14:tracePt t="69585" x="3590925" y="5629275"/>
          <p14:tracePt t="69602" x="3333750" y="5581650"/>
          <p14:tracePt t="69619" x="3162300" y="5548313"/>
          <p14:tracePt t="69635" x="3024188" y="5519738"/>
          <p14:tracePt t="69652" x="2952750" y="5505450"/>
          <p14:tracePt t="69669" x="2876550" y="5486400"/>
          <p14:tracePt t="69686" x="2824163" y="5481638"/>
          <p14:tracePt t="69702" x="2771775" y="5472113"/>
          <p14:tracePt t="69719" x="2695575" y="5453063"/>
          <p14:tracePt t="69735" x="2647950" y="5448300"/>
          <p14:tracePt t="69752" x="2595563" y="5434013"/>
          <p14:tracePt t="69769" x="2543175" y="5424488"/>
          <p14:tracePt t="69786" x="2466975" y="5410200"/>
          <p14:tracePt t="69802" x="2424113" y="5395913"/>
          <p14:tracePt t="69819" x="2376488" y="5376863"/>
          <p14:tracePt t="69835" x="2333625" y="5367338"/>
          <p14:tracePt t="69852" x="2271713" y="5353050"/>
          <p14:tracePt t="69869" x="2228850" y="5338763"/>
          <p14:tracePt t="69886" x="2190750" y="5334000"/>
          <p14:tracePt t="69902" x="2162175" y="5329238"/>
          <p14:tracePt t="69919" x="2128838" y="5314950"/>
          <p14:tracePt t="69935" x="2114550" y="5314950"/>
          <p14:tracePt t="69952" x="2100263" y="5305425"/>
          <p14:tracePt t="69954" x="2095500" y="5305425"/>
          <p14:tracePt t="69969" x="2085975" y="5300663"/>
          <p14:tracePt t="69985" x="2076450" y="5300663"/>
          <p14:tracePt t="70002" x="2071688" y="5300663"/>
          <p14:tracePt t="70019" x="2066925" y="5300663"/>
          <p14:tracePt t="70052" x="2124075" y="5300663"/>
          <p14:tracePt t="70069" x="2324100" y="5305425"/>
          <p14:tracePt t="70085" x="2605088" y="5324475"/>
          <p14:tracePt t="70102" x="3128963" y="5324475"/>
          <p14:tracePt t="70119" x="3500438" y="5338763"/>
          <p14:tracePt t="70135" x="3724275" y="5367338"/>
          <p14:tracePt t="70152" x="4090988" y="5467350"/>
          <p14:tracePt t="70169" x="4343400" y="5581650"/>
          <p14:tracePt t="70186" x="4529138" y="5676900"/>
          <p14:tracePt t="70202" x="4681538" y="5738813"/>
          <p14:tracePt t="70219" x="4800600" y="5776913"/>
          <p14:tracePt t="70236" x="4833938" y="5786438"/>
          <p14:tracePt t="70252" x="4848225" y="5786438"/>
          <p14:tracePt t="70269" x="4857750" y="5786438"/>
          <p14:tracePt t="70285" x="4867275" y="5786438"/>
          <p14:tracePt t="70302" x="4876800" y="5786438"/>
          <p14:tracePt t="70337" x="4881563" y="5786438"/>
          <p14:tracePt t="70352" x="4886325" y="5786438"/>
          <p14:tracePt t="70369" x="4900613" y="5786438"/>
          <p14:tracePt t="70385" x="4929188" y="5786438"/>
          <p14:tracePt t="70402" x="4991100" y="5786438"/>
          <p14:tracePt t="70419" x="5033963" y="5786438"/>
          <p14:tracePt t="70436" x="5062538" y="5786438"/>
          <p14:tracePt t="70452" x="5072063" y="5786438"/>
          <p14:tracePt t="70454" x="5081588" y="5786438"/>
          <p14:tracePt t="70469" x="5086350" y="5786438"/>
          <p14:tracePt t="70485" x="5091113" y="5786438"/>
          <p14:tracePt t="70513" x="5091113" y="5791200"/>
          <p14:tracePt t="70520" x="5091113" y="5795963"/>
          <p14:tracePt t="70535" x="5076825" y="5819775"/>
          <p14:tracePt t="70552" x="5048250" y="5857875"/>
          <p14:tracePt t="70569" x="5014913" y="5895975"/>
          <p14:tracePt t="70586" x="4972050" y="5938838"/>
          <p14:tracePt t="70602" x="4948238" y="5957888"/>
          <p14:tracePt t="70619" x="4929188" y="5967413"/>
          <p14:tracePt t="70635" x="4914900" y="5972175"/>
          <p14:tracePt t="70652" x="4905375" y="5972175"/>
          <p14:tracePt t="70669" x="4886325" y="5967413"/>
          <p14:tracePt t="70685" x="4843463" y="5934075"/>
          <p14:tracePt t="70702" x="4800600" y="5900738"/>
          <p14:tracePt t="70719" x="4738688" y="5834063"/>
          <p14:tracePt t="70735" x="4700588" y="5748338"/>
          <p14:tracePt t="70752" x="4667250" y="5648325"/>
          <p14:tracePt t="70769" x="4648200" y="5553075"/>
          <p14:tracePt t="70785" x="4648200" y="5500688"/>
          <p14:tracePt t="70802" x="4648200" y="5472113"/>
          <p14:tracePt t="70819" x="4652963" y="5453063"/>
          <p14:tracePt t="70835" x="4676775" y="5414963"/>
          <p14:tracePt t="70852" x="4700588" y="5391150"/>
          <p14:tracePt t="70869" x="4738688" y="5381625"/>
          <p14:tracePt t="70885" x="4781550" y="5367338"/>
          <p14:tracePt t="70902" x="4833938" y="5372100"/>
          <p14:tracePt t="70919" x="4862513" y="5376863"/>
          <p14:tracePt t="70935" x="4886325" y="5391150"/>
          <p14:tracePt t="70952" x="4924425" y="5467350"/>
          <p14:tracePt t="70969" x="4943475" y="5572125"/>
          <p14:tracePt t="70985" x="4948238" y="5662613"/>
          <p14:tracePt t="71002" x="4938713" y="5724525"/>
          <p14:tracePt t="71019" x="4919663" y="5824538"/>
          <p14:tracePt t="71035" x="4900613" y="5886450"/>
          <p14:tracePt t="71052" x="4886325" y="5938838"/>
          <p14:tracePt t="71069" x="4862513" y="5976938"/>
          <p14:tracePt t="71085" x="4829175" y="6029325"/>
          <p14:tracePt t="71102" x="4814888" y="6038850"/>
          <p14:tracePt t="71119" x="4791075" y="6048375"/>
          <p14:tracePt t="71136" x="4772025" y="6053138"/>
          <p14:tracePt t="71152" x="4757738" y="6048375"/>
          <p14:tracePt t="71169" x="4733925" y="5995988"/>
          <p14:tracePt t="71185" x="4710113" y="5934075"/>
          <p14:tracePt t="71202" x="4695825" y="5729288"/>
          <p14:tracePt t="71219" x="4695825" y="5572125"/>
          <p14:tracePt t="71235" x="4705350" y="5457825"/>
          <p14:tracePt t="71252" x="4719638" y="5410200"/>
          <p14:tracePt t="71269" x="4743450" y="5357813"/>
          <p14:tracePt t="71285" x="4752975" y="5329238"/>
          <p14:tracePt t="71302" x="4757738" y="5319713"/>
          <p14:tracePt t="71319" x="4776788" y="5314950"/>
          <p14:tracePt t="71335" x="4800600" y="5314950"/>
          <p14:tracePt t="71352" x="4824413" y="5329238"/>
          <p14:tracePt t="71369" x="4852988" y="5348288"/>
          <p14:tracePt t="71386" x="4910138" y="5419725"/>
          <p14:tracePt t="71402" x="4957763" y="5510213"/>
          <p14:tracePt t="71419" x="4972050" y="5581650"/>
          <p14:tracePt t="71435" x="4976813" y="5653088"/>
          <p14:tracePt t="71452" x="4976813" y="5786438"/>
          <p14:tracePt t="71469" x="4943475" y="5891213"/>
          <p14:tracePt t="71485" x="4919663" y="5976938"/>
          <p14:tracePt t="71502" x="4900613" y="6019800"/>
          <p14:tracePt t="71519" x="4876800" y="6057900"/>
          <p14:tracePt t="71535" x="4857750" y="6072188"/>
          <p14:tracePt t="71552" x="4833938" y="6076950"/>
          <p14:tracePt t="71569" x="4800600" y="6053138"/>
          <p14:tracePt t="71585" x="4767263" y="5957888"/>
          <p14:tracePt t="71602" x="4743450" y="5862638"/>
          <p14:tracePt t="71619" x="4733925" y="5738813"/>
          <p14:tracePt t="71635" x="4748213" y="5514975"/>
          <p14:tracePt t="71653" x="4757738" y="5434013"/>
          <p14:tracePt t="71669" x="4762500" y="5405438"/>
          <p14:tracePt t="71685" x="4762500" y="5386388"/>
          <p14:tracePt t="71702" x="4762500" y="5372100"/>
          <p14:tracePt t="71719" x="4767263" y="5367338"/>
          <p14:tracePt t="71735" x="4776788" y="5357813"/>
          <p14:tracePt t="71752" x="4791075" y="5357813"/>
          <p14:tracePt t="71769" x="4838700" y="5386388"/>
          <p14:tracePt t="71785" x="4881563" y="5434013"/>
          <p14:tracePt t="71802" x="4914900" y="5491163"/>
          <p14:tracePt t="71819" x="4948238" y="5562600"/>
          <p14:tracePt t="71835" x="4962525" y="5605463"/>
          <p14:tracePt t="71852" x="4962525" y="5657850"/>
          <p14:tracePt t="71869" x="4957763" y="5772150"/>
          <p14:tracePt t="71885" x="4924425" y="5934075"/>
          <p14:tracePt t="71902" x="4905375" y="5986463"/>
          <p14:tracePt t="71919" x="4895850" y="6024563"/>
          <p14:tracePt t="71936" x="4876800" y="6067425"/>
          <p14:tracePt t="71952" x="4872038" y="6076950"/>
          <p14:tracePt t="71969" x="4862513" y="6081713"/>
          <p14:tracePt t="71985" x="4862513" y="6091238"/>
          <p14:tracePt t="72025" x="4862513" y="6096000"/>
          <p14:tracePt t="72626" x="4943475" y="6072188"/>
          <p14:tracePt t="72633" x="5081588" y="6029325"/>
          <p14:tracePt t="72642" x="5219700" y="5986463"/>
          <p14:tracePt t="72652" x="5324475" y="5957888"/>
          <p14:tracePt t="72669" x="5667375" y="5876925"/>
          <p14:tracePt t="72686" x="6062663" y="5834063"/>
          <p14:tracePt t="72719" x="6477000" y="5795963"/>
          <p14:tracePt t="72752" x="6677025" y="5795963"/>
          <p14:tracePt t="72768" x="6705600" y="5795963"/>
          <p14:tracePt t="72785" x="6719888" y="5795963"/>
          <p14:tracePt t="72802" x="6729413" y="5795963"/>
          <p14:tracePt t="72819" x="6734175" y="5795963"/>
          <p14:tracePt t="72835" x="6743700" y="5795963"/>
          <p14:tracePt t="72852" x="6753225" y="5786438"/>
          <p14:tracePt t="72868" x="6786563" y="5776913"/>
          <p14:tracePt t="72885" x="6815138" y="5772150"/>
          <p14:tracePt t="72902" x="6843713" y="5762625"/>
          <p14:tracePt t="72918" x="6872288" y="5753100"/>
          <p14:tracePt t="72935" x="6929438" y="5738813"/>
          <p14:tracePt t="72952" x="6972300" y="5729288"/>
          <p14:tracePt t="72969" x="7024688" y="5719763"/>
          <p14:tracePt t="72986" x="7091363" y="5715000"/>
          <p14:tracePt t="73002" x="7119938" y="5715000"/>
          <p14:tracePt t="73018" x="7134225" y="5715000"/>
          <p14:tracePt t="73035" x="7138988" y="5715000"/>
          <p14:tracePt t="73052" x="7143750" y="5715000"/>
          <p14:tracePt t="73140" x="7138988" y="5715000"/>
          <p14:tracePt t="73147" x="7129463" y="5715000"/>
          <p14:tracePt t="73154" x="7115175" y="5715000"/>
          <p14:tracePt t="73169" x="7067550" y="5715000"/>
          <p14:tracePt t="73185" x="7005638" y="5700713"/>
          <p14:tracePt t="73202" x="6953250" y="5695950"/>
          <p14:tracePt t="73219" x="6924675" y="5691188"/>
          <p14:tracePt t="73235" x="6905625" y="5681663"/>
          <p14:tracePt t="73252" x="6900863" y="5681663"/>
          <p14:tracePt t="73269" x="6896100" y="5681663"/>
          <p14:tracePt t="73285" x="6886575" y="5681663"/>
          <p14:tracePt t="73302" x="6848475" y="5681663"/>
          <p14:tracePt t="73319" x="6805613" y="5681663"/>
          <p14:tracePt t="73335" x="6762750" y="5686425"/>
          <p14:tracePt t="73352" x="6719888" y="5700713"/>
          <p14:tracePt t="73369" x="6672263" y="5705475"/>
          <p14:tracePt t="73385" x="6657975" y="5705475"/>
          <p14:tracePt t="73402" x="6648450" y="5705475"/>
          <p14:tracePt t="73419" x="6638925" y="5705475"/>
          <p14:tracePt t="73435" x="6634163" y="5705475"/>
          <p14:tracePt t="73515" x="6643688" y="5705475"/>
          <p14:tracePt t="73522" x="6667500" y="5705475"/>
          <p14:tracePt t="73535" x="6700838" y="5705475"/>
          <p14:tracePt t="73552" x="6915150" y="5715000"/>
          <p14:tracePt t="73568" x="7015163" y="5715000"/>
          <p14:tracePt t="73585" x="7115175" y="5710238"/>
          <p14:tracePt t="73602" x="7262813" y="5705475"/>
          <p14:tracePt t="73618" x="7343775" y="5705475"/>
          <p14:tracePt t="73635" x="7405688" y="5705475"/>
          <p14:tracePt t="73652" x="7448550" y="5705475"/>
          <p14:tracePt t="73669" x="7486650" y="5705475"/>
          <p14:tracePt t="73685" x="7500938" y="5705475"/>
          <p14:tracePt t="73702" x="7505700" y="5705475"/>
          <p14:tracePt t="73719" x="7515225" y="5705475"/>
          <p14:tracePt t="73735" x="7524750" y="5705475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1208087" y="116632"/>
            <a:ext cx="7921625" cy="66969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Switch_3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List&lt;String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futureMonths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&lt;&gt;();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final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month = 8;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(month)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1: 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futureMonths.add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("January");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2: 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futureMonths.add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("February");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3: 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futureMonths.add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("March");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4: 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futureMonths.add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("April");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5: 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futureMonths.add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("May");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6: 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futureMonths.add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("June");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7: 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futureMonths.add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("July");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8: 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futureMonths.add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("August");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9: 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futureMonths.add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("September");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10: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futureMonths.add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("October");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11: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futureMonths.add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("November");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case 12: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futureMonths.add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("December");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default: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for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final 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futureMonths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monthName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6824663" y="2100263"/>
            <a:ext cx="2305050" cy="16887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August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September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October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November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December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93"/>
    </mc:Choice>
    <mc:Fallback xmlns="">
      <p:transition spd="slow" advTm="6219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97" x="7434263" y="5591175"/>
          <p14:tracePt t="604" x="7191375" y="5267325"/>
          <p14:tracePt t="616" x="6924675" y="4862513"/>
          <p14:tracePt t="635" x="6205538" y="3781425"/>
          <p14:tracePt t="650" x="5786438" y="3086100"/>
          <p14:tracePt t="667" x="5562600" y="2767013"/>
          <p14:tracePt t="700" x="5219700" y="2233613"/>
          <p14:tracePt t="733" x="5176838" y="2195513"/>
          <p14:tracePt t="920" x="5081588" y="2128838"/>
          <p14:tracePt t="928" x="4957763" y="2028825"/>
          <p14:tracePt t="935" x="4800600" y="1919288"/>
          <p14:tracePt t="950" x="4376738" y="1657350"/>
          <p14:tracePt t="967" x="4114800" y="1466850"/>
          <p14:tracePt t="983" x="3971925" y="1347788"/>
          <p14:tracePt t="1000" x="3857625" y="1252538"/>
          <p14:tracePt t="1016" x="3757613" y="1181100"/>
          <p14:tracePt t="1033" x="3738563" y="1162050"/>
          <p14:tracePt t="1049" x="3724275" y="1143000"/>
          <p14:tracePt t="1066" x="3724275" y="1133475"/>
          <p14:tracePt t="1281" x="3700463" y="1114425"/>
          <p14:tracePt t="1287" x="3652838" y="1090613"/>
          <p14:tracePt t="1300" x="3614738" y="1066800"/>
          <p14:tracePt t="1316" x="3471863" y="966788"/>
          <p14:tracePt t="1333" x="3414713" y="914400"/>
          <p14:tracePt t="1350" x="3357563" y="871538"/>
          <p14:tracePt t="1366" x="3319463" y="838200"/>
          <p14:tracePt t="1383" x="3271838" y="809625"/>
          <p14:tracePt t="1400" x="3233738" y="790575"/>
          <p14:tracePt t="1416" x="3181350" y="776288"/>
          <p14:tracePt t="1433" x="3124200" y="747713"/>
          <p14:tracePt t="1449" x="3033713" y="723900"/>
          <p14:tracePt t="1466" x="2990850" y="709613"/>
          <p14:tracePt t="1483" x="2952750" y="695325"/>
          <p14:tracePt t="1500" x="2905125" y="685800"/>
          <p14:tracePt t="1516" x="2876550" y="671513"/>
          <p14:tracePt t="1533" x="2838450" y="661988"/>
          <p14:tracePt t="1550" x="2805113" y="642938"/>
          <p14:tracePt t="1566" x="2743200" y="619125"/>
          <p14:tracePt t="1583" x="2719388" y="604838"/>
          <p14:tracePt t="1600" x="2695575" y="600075"/>
          <p14:tracePt t="1616" x="2686050" y="590550"/>
          <p14:tracePt t="1633" x="2667000" y="581025"/>
          <p14:tracePt t="1650" x="2662238" y="576263"/>
          <p14:tracePt t="1667" x="2657475" y="571500"/>
          <p14:tracePt t="1683" x="2647950" y="566738"/>
          <p14:tracePt t="1700" x="2647950" y="561975"/>
          <p14:tracePt t="1716" x="2647950" y="552450"/>
          <p14:tracePt t="1733" x="2647950" y="538163"/>
          <p14:tracePt t="1750" x="2662238" y="519113"/>
          <p14:tracePt t="1766" x="2686050" y="500063"/>
          <p14:tracePt t="1783" x="2705100" y="495300"/>
          <p14:tracePt t="1799" x="2728913" y="490538"/>
          <p14:tracePt t="1816" x="2762250" y="476250"/>
          <p14:tracePt t="1833" x="2786063" y="476250"/>
          <p14:tracePt t="1850" x="2805113" y="476250"/>
          <p14:tracePt t="1867" x="2828925" y="476250"/>
          <p14:tracePt t="1883" x="2838450" y="476250"/>
          <p14:tracePt t="1900" x="2843213" y="476250"/>
          <p14:tracePt t="1916" x="2847975" y="476250"/>
          <p14:tracePt t="1949" x="2852738" y="476250"/>
          <p14:tracePt t="3806" x="2857500" y="481013"/>
          <p14:tracePt t="3812" x="2867025" y="495300"/>
          <p14:tracePt t="3820" x="2867025" y="504825"/>
          <p14:tracePt t="3833" x="2871788" y="514350"/>
          <p14:tracePt t="3849" x="2881313" y="542925"/>
          <p14:tracePt t="3866" x="2886075" y="561975"/>
          <p14:tracePt t="3899" x="2909888" y="614363"/>
          <p14:tracePt t="3933" x="2976563" y="738188"/>
          <p14:tracePt t="3949" x="3024188" y="814388"/>
          <p14:tracePt t="3966" x="3100388" y="904875"/>
          <p14:tracePt t="3983" x="3148013" y="952500"/>
          <p14:tracePt t="3999" x="3195638" y="995363"/>
          <p14:tracePt t="4016" x="3252788" y="1038225"/>
          <p14:tracePt t="4033" x="3367088" y="1143000"/>
          <p14:tracePt t="4049" x="3429000" y="1223963"/>
          <p14:tracePt t="4066" x="3490913" y="1281113"/>
          <p14:tracePt t="4083" x="3514725" y="1319213"/>
          <p14:tracePt t="4099" x="3538538" y="1347788"/>
          <p14:tracePt t="4116" x="3543300" y="1352550"/>
          <p14:tracePt t="4349" x="3557588" y="1352550"/>
          <p14:tracePt t="4356" x="3576638" y="1352550"/>
          <p14:tracePt t="4367" x="3595688" y="1347788"/>
          <p14:tracePt t="4383" x="3633788" y="1343025"/>
          <p14:tracePt t="4400" x="3695700" y="1328738"/>
          <p14:tracePt t="4416" x="3738563" y="1323975"/>
          <p14:tracePt t="4433" x="3781425" y="1309688"/>
          <p14:tracePt t="4466" x="3867150" y="1281113"/>
          <p14:tracePt t="4499" x="3910013" y="1262063"/>
          <p14:tracePt t="4516" x="3933825" y="1257300"/>
          <p14:tracePt t="4533" x="3967163" y="1238250"/>
          <p14:tracePt t="4549" x="4005263" y="1228725"/>
          <p14:tracePt t="4566" x="4038600" y="1219200"/>
          <p14:tracePt t="4583" x="4086225" y="1209675"/>
          <p14:tracePt t="4599" x="4110038" y="1204913"/>
          <p14:tracePt t="4616" x="4124325" y="1190625"/>
          <p14:tracePt t="4633" x="4133850" y="1190625"/>
          <p14:tracePt t="4649" x="4143375" y="1190625"/>
          <p14:tracePt t="4666" x="4148138" y="1190625"/>
          <p14:tracePt t="4709" x="4143375" y="1185863"/>
          <p14:tracePt t="4715" x="4133850" y="1181100"/>
          <p14:tracePt t="4723" x="4119563" y="1176338"/>
          <p14:tracePt t="4732" x="4095750" y="1171575"/>
          <p14:tracePt t="4749" x="4057650" y="1157288"/>
          <p14:tracePt t="4766" x="3995738" y="1133475"/>
          <p14:tracePt t="4783" x="3952875" y="1128713"/>
          <p14:tracePt t="4799" x="3910013" y="1119188"/>
          <p14:tracePt t="4816" x="3867150" y="1119188"/>
          <p14:tracePt t="4833" x="3819525" y="1114425"/>
          <p14:tracePt t="4849" x="3805238" y="1109663"/>
          <p14:tracePt t="4866" x="3790950" y="1109663"/>
          <p14:tracePt t="4883" x="3786188" y="1109663"/>
          <p14:tracePt t="4899" x="3767138" y="1100138"/>
          <p14:tracePt t="4916" x="3738563" y="1095375"/>
          <p14:tracePt t="4933" x="3690938" y="1076325"/>
          <p14:tracePt t="4950" x="3629025" y="1047750"/>
          <p14:tracePt t="4966" x="3595688" y="1038225"/>
          <p14:tracePt t="4983" x="3571875" y="1033463"/>
          <p14:tracePt t="4999" x="3562350" y="1033463"/>
          <p14:tracePt t="5016" x="3552825" y="1033463"/>
          <p14:tracePt t="5033" x="3548063" y="1033463"/>
          <p14:tracePt t="5090" x="3543300" y="1033463"/>
          <p14:tracePt t="5097" x="3538538" y="1033463"/>
          <p14:tracePt t="5113" x="3529013" y="1033463"/>
          <p14:tracePt t="5119" x="3514725" y="1033463"/>
          <p14:tracePt t="5133" x="3505200" y="1038225"/>
          <p14:tracePt t="5149" x="3424238" y="1081088"/>
          <p14:tracePt t="5166" x="3348038" y="1100138"/>
          <p14:tracePt t="5183" x="3262313" y="1133475"/>
          <p14:tracePt t="5199" x="3133725" y="1157288"/>
          <p14:tracePt t="5216" x="3062288" y="1162050"/>
          <p14:tracePt t="5233" x="3014663" y="1162050"/>
          <p14:tracePt t="5249" x="2971800" y="1162050"/>
          <p14:tracePt t="5266" x="2909888" y="1147763"/>
          <p14:tracePt t="5283" x="2871788" y="1128713"/>
          <p14:tracePt t="5299" x="2843213" y="1119188"/>
          <p14:tracePt t="5316" x="2805113" y="1114425"/>
          <p14:tracePt t="5332" x="2757488" y="1100138"/>
          <p14:tracePt t="5349" x="2728913" y="1090613"/>
          <p14:tracePt t="5366" x="2700338" y="1081088"/>
          <p14:tracePt t="5383" x="2657475" y="1071563"/>
          <p14:tracePt t="5399" x="2638425" y="1066800"/>
          <p14:tracePt t="5416" x="2614613" y="1066800"/>
          <p14:tracePt t="5433" x="2600325" y="1057275"/>
          <p14:tracePt t="5449" x="2581275" y="1047750"/>
          <p14:tracePt t="5466" x="2562225" y="1042988"/>
          <p14:tracePt t="5482" x="2552700" y="1038225"/>
          <p14:tracePt t="5499" x="2552700" y="1033463"/>
          <p14:tracePt t="5516" x="2543175" y="1033463"/>
          <p14:tracePt t="5532" x="2533650" y="1033463"/>
          <p14:tracePt t="5549" x="2528888" y="1033463"/>
          <p14:tracePt t="5566" x="2524125" y="1033463"/>
          <p14:tracePt t="5599" x="2519363" y="1028700"/>
          <p14:tracePt t="5626" x="2519363" y="1023938"/>
          <p14:tracePt t="5633" x="2519363" y="1019175"/>
          <p14:tracePt t="5649" x="2519363" y="1014413"/>
          <p14:tracePt t="5666" x="2538413" y="1004888"/>
          <p14:tracePt t="5683" x="2609850" y="990600"/>
          <p14:tracePt t="5699" x="2705100" y="976313"/>
          <p14:tracePt t="5716" x="2752725" y="976313"/>
          <p14:tracePt t="5733" x="2790825" y="976313"/>
          <p14:tracePt t="5749" x="2809875" y="976313"/>
          <p14:tracePt t="5766" x="2824163" y="976313"/>
          <p14:tracePt t="5783" x="2828925" y="976313"/>
          <p14:tracePt t="5799" x="2838450" y="976313"/>
          <p14:tracePt t="5816" x="2843213" y="976313"/>
          <p14:tracePt t="5833" x="2847975" y="976313"/>
          <p14:tracePt t="5849" x="2852738" y="976313"/>
          <p14:tracePt t="5866" x="2862263" y="976313"/>
          <p14:tracePt t="5883" x="2881313" y="976313"/>
          <p14:tracePt t="5899" x="2900363" y="976313"/>
          <p14:tracePt t="5916" x="2909888" y="976313"/>
          <p14:tracePt t="5933" x="2914650" y="976313"/>
          <p14:tracePt t="5949" x="2924175" y="976313"/>
          <p14:tracePt t="6015" x="2928938" y="976313"/>
          <p14:tracePt t="6030" x="2938463" y="976313"/>
          <p14:tracePt t="6037" x="2943225" y="976313"/>
          <p14:tracePt t="6049" x="2952750" y="976313"/>
          <p14:tracePt t="6066" x="3000375" y="976313"/>
          <p14:tracePt t="6083" x="3043238" y="976313"/>
          <p14:tracePt t="6099" x="3076575" y="976313"/>
          <p14:tracePt t="6116" x="3109913" y="976313"/>
          <p14:tracePt t="6133" x="3152775" y="976313"/>
          <p14:tracePt t="6149" x="3181350" y="976313"/>
          <p14:tracePt t="6166" x="3200400" y="976313"/>
          <p14:tracePt t="6183" x="3262313" y="971550"/>
          <p14:tracePt t="6199" x="3300413" y="971550"/>
          <p14:tracePt t="6216" x="3348038" y="971550"/>
          <p14:tracePt t="6232" x="3400425" y="971550"/>
          <p14:tracePt t="6249" x="3443288" y="971550"/>
          <p14:tracePt t="6266" x="3471863" y="971550"/>
          <p14:tracePt t="6282" x="3500438" y="971550"/>
          <p14:tracePt t="6299" x="3524250" y="971550"/>
          <p14:tracePt t="6316" x="3548063" y="981075"/>
          <p14:tracePt t="6333" x="3557588" y="985838"/>
          <p14:tracePt t="6349" x="3557588" y="990600"/>
          <p14:tracePt t="6366" x="3552825" y="995363"/>
          <p14:tracePt t="6383" x="3471863" y="1019175"/>
          <p14:tracePt t="6399" x="3381375" y="1028700"/>
          <p14:tracePt t="6416" x="3276600" y="1023938"/>
          <p14:tracePt t="6433" x="3190875" y="1009650"/>
          <p14:tracePt t="6449" x="3148013" y="990600"/>
          <p14:tracePt t="6466" x="3109913" y="971550"/>
          <p14:tracePt t="6482" x="3067050" y="962025"/>
          <p14:tracePt t="6499" x="2986088" y="947738"/>
          <p14:tracePt t="6516" x="2928938" y="947738"/>
          <p14:tracePt t="6533" x="2862263" y="947738"/>
          <p14:tracePt t="6549" x="2809875" y="947738"/>
          <p14:tracePt t="6566" x="2747963" y="947738"/>
          <p14:tracePt t="6582" x="2719388" y="952500"/>
          <p14:tracePt t="6599" x="2690813" y="952500"/>
          <p14:tracePt t="6616" x="2671763" y="952500"/>
          <p14:tracePt t="6632" x="2662238" y="952500"/>
          <p14:tracePt t="6649" x="2657475" y="952500"/>
          <p14:tracePt t="6666" x="2652713" y="952500"/>
          <p14:tracePt t="6683" x="2643188" y="952500"/>
          <p14:tracePt t="6716" x="2633663" y="952500"/>
          <p14:tracePt t="6749" x="2638425" y="952500"/>
          <p14:tracePt t="6766" x="2671763" y="952500"/>
          <p14:tracePt t="6783" x="2781300" y="952500"/>
          <p14:tracePt t="6800" x="3028950" y="952500"/>
          <p14:tracePt t="6816" x="3152775" y="952500"/>
          <p14:tracePt t="6833" x="3252788" y="952500"/>
          <p14:tracePt t="6849" x="3362325" y="952500"/>
          <p14:tracePt t="6866" x="3519488" y="952500"/>
          <p14:tracePt t="6883" x="3590925" y="952500"/>
          <p14:tracePt t="6899" x="3662363" y="952500"/>
          <p14:tracePt t="6916" x="3743325" y="966788"/>
          <p14:tracePt t="6932" x="3862388" y="1000125"/>
          <p14:tracePt t="6949" x="3957638" y="1023938"/>
          <p14:tracePt t="6966" x="4033838" y="1042988"/>
          <p14:tracePt t="6982" x="4124325" y="1062038"/>
          <p14:tracePt t="6999" x="4238625" y="1062038"/>
          <p14:tracePt t="7016" x="4319588" y="1062038"/>
          <p14:tracePt t="7033" x="4400550" y="1057275"/>
          <p14:tracePt t="7050" x="4486275" y="1052513"/>
          <p14:tracePt t="7066" x="4562475" y="1052513"/>
          <p14:tracePt t="7082" x="4633913" y="1052513"/>
          <p14:tracePt t="7099" x="4724400" y="1052513"/>
          <p14:tracePt t="7116" x="4862513" y="1062038"/>
          <p14:tracePt t="7132" x="4933950" y="1066800"/>
          <p14:tracePt t="7149" x="5005388" y="1076325"/>
          <p14:tracePt t="7166" x="5105400" y="1085850"/>
          <p14:tracePt t="7182" x="5253038" y="1100138"/>
          <p14:tracePt t="7199" x="5343525" y="1100138"/>
          <p14:tracePt t="7216" x="5414963" y="1100138"/>
          <p14:tracePt t="7233" x="5510213" y="1085850"/>
          <p14:tracePt t="7249" x="5581650" y="1071563"/>
          <p14:tracePt t="7266" x="5653088" y="1071563"/>
          <p14:tracePt t="7282" x="5700713" y="1071563"/>
          <p14:tracePt t="7299" x="5776913" y="1071563"/>
          <p14:tracePt t="7316" x="5810250" y="1071563"/>
          <p14:tracePt t="7332" x="5848350" y="1071563"/>
          <p14:tracePt t="7349" x="5881688" y="1071563"/>
          <p14:tracePt t="7366" x="5929313" y="1071563"/>
          <p14:tracePt t="7382" x="5957888" y="1071563"/>
          <p14:tracePt t="7399" x="5986463" y="1071563"/>
          <p14:tracePt t="7416" x="6034088" y="1076325"/>
          <p14:tracePt t="7432" x="6053138" y="1076325"/>
          <p14:tracePt t="7449" x="6076950" y="1076325"/>
          <p14:tracePt t="7466" x="6096000" y="1076325"/>
          <p14:tracePt t="7482" x="6119813" y="1076325"/>
          <p14:tracePt t="7499" x="6129338" y="1076325"/>
          <p14:tracePt t="7516" x="6138863" y="1076325"/>
          <p14:tracePt t="7532" x="6143625" y="1076325"/>
          <p14:tracePt t="7549" x="6143625" y="1081088"/>
          <p14:tracePt t="7566" x="6143625" y="1085850"/>
          <p14:tracePt t="7582" x="6105525" y="1104900"/>
          <p14:tracePt t="7599" x="5910263" y="1157288"/>
          <p14:tracePt t="7616" x="5695950" y="1204913"/>
          <p14:tracePt t="7632" x="5448300" y="1233488"/>
          <p14:tracePt t="7649" x="5224463" y="1247775"/>
          <p14:tracePt t="7651" x="5086350" y="1262063"/>
          <p14:tracePt t="7666" x="4867275" y="1266825"/>
          <p14:tracePt t="7682" x="4710113" y="1276350"/>
          <p14:tracePt t="7699" x="4552950" y="1285875"/>
          <p14:tracePt t="7716" x="4429125" y="1295400"/>
          <p14:tracePt t="7732" x="4324350" y="1295400"/>
          <p14:tracePt t="7749" x="4281488" y="1295400"/>
          <p14:tracePt t="7766" x="4243388" y="1295400"/>
          <p14:tracePt t="7782" x="4205288" y="1295400"/>
          <p14:tracePt t="7799" x="4138613" y="1285875"/>
          <p14:tracePt t="7816" x="4076700" y="1281113"/>
          <p14:tracePt t="7832" x="4014788" y="1266825"/>
          <p14:tracePt t="7849" x="3938588" y="1266825"/>
          <p14:tracePt t="7866" x="3895725" y="1266825"/>
          <p14:tracePt t="7882" x="3867150" y="1266825"/>
          <p14:tracePt t="7899" x="3833813" y="1262063"/>
          <p14:tracePt t="7916" x="3748088" y="1262063"/>
          <p14:tracePt t="7932" x="3681413" y="1262063"/>
          <p14:tracePt t="7949" x="3600450" y="1262063"/>
          <p14:tracePt t="7966" x="3529013" y="1271588"/>
          <p14:tracePt t="7982" x="3443288" y="1285875"/>
          <p14:tracePt t="7999" x="3390900" y="1285875"/>
          <p14:tracePt t="8016" x="3333750" y="1285875"/>
          <p14:tracePt t="8033" x="3257550" y="1285875"/>
          <p14:tracePt t="8049" x="3214688" y="1285875"/>
          <p14:tracePt t="8066" x="3186113" y="1285875"/>
          <p14:tracePt t="8082" x="3167063" y="1285875"/>
          <p14:tracePt t="8099" x="3133725" y="1285875"/>
          <p14:tracePt t="8116" x="3119438" y="1285875"/>
          <p14:tracePt t="8132" x="3105150" y="1285875"/>
          <p14:tracePt t="8149" x="3100388" y="1285875"/>
          <p14:tracePt t="8151" x="3095625" y="1285875"/>
          <p14:tracePt t="8166" x="3090863" y="1285875"/>
          <p14:tracePt t="8183" x="3086100" y="1285875"/>
          <p14:tracePt t="8275" x="3090863" y="1285875"/>
          <p14:tracePt t="8282" x="3090863" y="1281113"/>
          <p14:tracePt t="8290" x="3100388" y="1276350"/>
          <p14:tracePt t="8299" x="3105150" y="1276350"/>
          <p14:tracePt t="8316" x="3128963" y="1262063"/>
          <p14:tracePt t="8332" x="3148013" y="1252538"/>
          <p14:tracePt t="8349" x="3190875" y="1233488"/>
          <p14:tracePt t="8366" x="3219450" y="1223963"/>
          <p14:tracePt t="8383" x="3248025" y="1219200"/>
          <p14:tracePt t="8399" x="3271838" y="1209675"/>
          <p14:tracePt t="8416" x="3305175" y="1209675"/>
          <p14:tracePt t="8432" x="3319463" y="1209675"/>
          <p14:tracePt t="8449" x="3328988" y="1209675"/>
          <p14:tracePt t="8466" x="3338513" y="1209675"/>
          <p14:tracePt t="8482" x="3348038" y="1209675"/>
          <p14:tracePt t="8598" x="3352800" y="1209675"/>
          <p14:tracePt t="8605" x="3357563" y="1209675"/>
          <p14:tracePt t="8616" x="3367088" y="1209675"/>
          <p14:tracePt t="8632" x="3381375" y="1209675"/>
          <p14:tracePt t="8649" x="3419475" y="1209675"/>
          <p14:tracePt t="8666" x="3457575" y="1209675"/>
          <p14:tracePt t="8682" x="3476625" y="1204913"/>
          <p14:tracePt t="8699" x="3500438" y="1200150"/>
          <p14:tracePt t="8716" x="3533775" y="1195388"/>
          <p14:tracePt t="8732" x="3552825" y="1195388"/>
          <p14:tracePt t="8749" x="3562350" y="1195388"/>
          <p14:tracePt t="8766" x="3571875" y="1195388"/>
          <p14:tracePt t="8782" x="3581400" y="1195388"/>
          <p14:tracePt t="8900" x="3581400" y="1200150"/>
          <p14:tracePt t="8906" x="3571875" y="1204913"/>
          <p14:tracePt t="8916" x="3552825" y="1214438"/>
          <p14:tracePt t="8932" x="3490913" y="1243013"/>
          <p14:tracePt t="8949" x="3424238" y="1271588"/>
          <p14:tracePt t="8966" x="3314700" y="1304925"/>
          <p14:tracePt t="8982" x="3233738" y="1309688"/>
          <p14:tracePt t="8999" x="3162300" y="1319213"/>
          <p14:tracePt t="9016" x="3086100" y="1314450"/>
          <p14:tracePt t="9032" x="3048000" y="1309688"/>
          <p14:tracePt t="9049" x="3019425" y="1304925"/>
          <p14:tracePt t="9066" x="3009900" y="1295400"/>
          <p14:tracePt t="9082" x="3000375" y="1285875"/>
          <p14:tracePt t="9099" x="2990850" y="1285875"/>
          <p14:tracePt t="9116" x="2986088" y="1285875"/>
          <p14:tracePt t="9132" x="2981325" y="1285875"/>
          <p14:tracePt t="9230" x="2981325" y="1281113"/>
          <p14:tracePt t="9237" x="2981325" y="1276350"/>
          <p14:tracePt t="9249" x="2986088" y="1276350"/>
          <p14:tracePt t="9266" x="3005138" y="1266825"/>
          <p14:tracePt t="9282" x="3028950" y="1262063"/>
          <p14:tracePt t="9299" x="3048000" y="1262063"/>
          <p14:tracePt t="9316" x="3071813" y="1262063"/>
          <p14:tracePt t="9332" x="3105150" y="1262063"/>
          <p14:tracePt t="9349" x="3119438" y="1262063"/>
          <p14:tracePt t="9366" x="3133725" y="1262063"/>
          <p14:tracePt t="9382" x="3148013" y="1262063"/>
          <p14:tracePt t="9399" x="3167063" y="1262063"/>
          <p14:tracePt t="9415" x="3181350" y="1262063"/>
          <p14:tracePt t="9432" x="3190875" y="1262063"/>
          <p14:tracePt t="9449" x="3219450" y="1262063"/>
          <p14:tracePt t="9465" x="3233738" y="1262063"/>
          <p14:tracePt t="9482" x="3248025" y="1262063"/>
          <p14:tracePt t="9499" x="3267075" y="1262063"/>
          <p14:tracePt t="9515" x="3300413" y="1262063"/>
          <p14:tracePt t="9532" x="3338513" y="1262063"/>
          <p14:tracePt t="9549" x="3367088" y="1262063"/>
          <p14:tracePt t="9566" x="3395663" y="1262063"/>
          <p14:tracePt t="9582" x="3438525" y="1262063"/>
          <p14:tracePt t="9599" x="3467100" y="1262063"/>
          <p14:tracePt t="9615" x="3495675" y="1262063"/>
          <p14:tracePt t="9634" x="3567113" y="1252538"/>
          <p14:tracePt t="9649" x="3633788" y="1238250"/>
          <p14:tracePt t="9666" x="3705225" y="1233488"/>
          <p14:tracePt t="9683" x="3786188" y="1223963"/>
          <p14:tracePt t="9699" x="3881438" y="1219200"/>
          <p14:tracePt t="9715" x="3933825" y="1219200"/>
          <p14:tracePt t="9732" x="3967163" y="1219200"/>
          <p14:tracePt t="9749" x="4019550" y="1219200"/>
          <p14:tracePt t="9765" x="4081463" y="1223963"/>
          <p14:tracePt t="9782" x="4124325" y="1228725"/>
          <p14:tracePt t="9799" x="4152900" y="1238250"/>
          <p14:tracePt t="9816" x="4171950" y="1243013"/>
          <p14:tracePt t="9832" x="4195763" y="1243013"/>
          <p14:tracePt t="9849" x="4200525" y="1243013"/>
          <p14:tracePt t="9866" x="4205288" y="1243013"/>
          <p14:tracePt t="9882" x="4214813" y="1243013"/>
          <p14:tracePt t="9915" x="4214813" y="1247775"/>
          <p14:tracePt t="9932" x="4214813" y="1252538"/>
          <p14:tracePt t="9949" x="4171950" y="1276350"/>
          <p14:tracePt t="9965" x="4100513" y="1295400"/>
          <p14:tracePt t="9982" x="4014788" y="1309688"/>
          <p14:tracePt t="9999" x="3914775" y="1319213"/>
          <p14:tracePt t="10015" x="3776663" y="1309688"/>
          <p14:tracePt t="10032" x="3700463" y="1295400"/>
          <p14:tracePt t="10049" x="3667125" y="1271588"/>
          <p14:tracePt t="10066" x="3629025" y="1228725"/>
          <p14:tracePt t="10082" x="3609975" y="1176338"/>
          <p14:tracePt t="10099" x="3595688" y="1123950"/>
          <p14:tracePt t="10116" x="3595688" y="1085850"/>
          <p14:tracePt t="10132" x="3609975" y="1038225"/>
          <p14:tracePt t="10149" x="3633788" y="1000125"/>
          <p14:tracePt t="10166" x="3671888" y="971550"/>
          <p14:tracePt t="10182" x="3738563" y="933450"/>
          <p14:tracePt t="10199" x="3829050" y="904875"/>
          <p14:tracePt t="10215" x="3876675" y="909638"/>
          <p14:tracePt t="10232" x="3924300" y="919163"/>
          <p14:tracePt t="10249" x="3995738" y="952500"/>
          <p14:tracePt t="10266" x="4033838" y="990600"/>
          <p14:tracePt t="10282" x="4067175" y="1038225"/>
          <p14:tracePt t="10299" x="4095750" y="1100138"/>
          <p14:tracePt t="10316" x="4114800" y="1185863"/>
          <p14:tracePt t="10332" x="4114800" y="1219200"/>
          <p14:tracePt t="10349" x="4114800" y="1233488"/>
          <p14:tracePt t="10365" x="4110038" y="1257300"/>
          <p14:tracePt t="10382" x="4090988" y="1276350"/>
          <p14:tracePt t="10399" x="4076700" y="1295400"/>
          <p14:tracePt t="10416" x="4067175" y="1309688"/>
          <p14:tracePt t="10432" x="4057650" y="1319213"/>
          <p14:tracePt t="10449" x="4048125" y="1338263"/>
          <p14:tracePt t="10465" x="4038600" y="1343025"/>
          <p14:tracePt t="10482" x="4029075" y="1347788"/>
          <p14:tracePt t="10499" x="4005263" y="1357313"/>
          <p14:tracePt t="10515" x="3990975" y="1366838"/>
          <p14:tracePt t="10532" x="3971925" y="1366838"/>
          <p14:tracePt t="10549" x="3948113" y="1366838"/>
          <p14:tracePt t="10565" x="3910013" y="1366838"/>
          <p14:tracePt t="10582" x="3890963" y="1366838"/>
          <p14:tracePt t="10599" x="3871913" y="1366838"/>
          <p14:tracePt t="10616" x="3867150" y="1366838"/>
          <p14:tracePt t="10632" x="3857625" y="1366838"/>
          <p14:tracePt t="10649" x="3848100" y="1366838"/>
          <p14:tracePt t="10665" x="3843338" y="1366838"/>
          <p14:tracePt t="10757" x="3838575" y="1366838"/>
          <p14:tracePt t="11645" x="3833813" y="1376363"/>
          <p14:tracePt t="11652" x="3824288" y="1390650"/>
          <p14:tracePt t="11665" x="3790950" y="1419225"/>
          <p14:tracePt t="11682" x="3752850" y="1466850"/>
          <p14:tracePt t="11699" x="3714750" y="1504950"/>
          <p14:tracePt t="11732" x="3590925" y="1600200"/>
          <p14:tracePt t="11765" x="3519488" y="1657350"/>
          <p14:tracePt t="11782" x="3490913" y="1676400"/>
          <p14:tracePt t="11799" x="3443288" y="1700213"/>
          <p14:tracePt t="11815" x="3405188" y="1719263"/>
          <p14:tracePt t="11832" x="3362325" y="1733550"/>
          <p14:tracePt t="11849" x="3257550" y="1743075"/>
          <p14:tracePt t="11865" x="3186113" y="1757363"/>
          <p14:tracePt t="11882" x="3114675" y="1766888"/>
          <p14:tracePt t="11899" x="3043238" y="1766888"/>
          <p14:tracePt t="11916" x="2952750" y="1766888"/>
          <p14:tracePt t="11932" x="2857500" y="1762125"/>
          <p14:tracePt t="11949" x="2767013" y="1757363"/>
          <p14:tracePt t="11965" x="2676525" y="1757363"/>
          <p14:tracePt t="11982" x="2576513" y="1757363"/>
          <p14:tracePt t="11999" x="2505075" y="1747838"/>
          <p14:tracePt t="12016" x="2452688" y="1733550"/>
          <p14:tracePt t="12032" x="2405063" y="1728788"/>
          <p14:tracePt t="12049" x="2357438" y="1714500"/>
          <p14:tracePt t="12065" x="2319338" y="1704975"/>
          <p14:tracePt t="12082" x="2295525" y="1695450"/>
          <p14:tracePt t="12099" x="2262188" y="1657350"/>
          <p14:tracePt t="12115" x="2228850" y="1628775"/>
          <p14:tracePt t="12132" x="2205038" y="1595438"/>
          <p14:tracePt t="12149" x="2185988" y="1571625"/>
          <p14:tracePt t="12151" x="2176463" y="1566863"/>
          <p14:tracePt t="12165" x="2166938" y="1552575"/>
          <p14:tracePt t="12182" x="2157413" y="1538288"/>
          <p14:tracePt t="12199" x="2147888" y="1528763"/>
          <p14:tracePt t="12215" x="2143125" y="1524000"/>
          <p14:tracePt t="12232" x="2138363" y="1514475"/>
          <p14:tracePt t="12265" x="2138363" y="1524000"/>
          <p14:tracePt t="12284" x="2138363" y="1709738"/>
          <p14:tracePt t="12299" x="2138363" y="1924050"/>
          <p14:tracePt t="12315" x="2138363" y="2286000"/>
          <p14:tracePt t="12332" x="2152650" y="2571750"/>
          <p14:tracePt t="12349" x="2176463" y="3005138"/>
          <p14:tracePt t="12365" x="2205038" y="3214688"/>
          <p14:tracePt t="12382" x="2224088" y="3481388"/>
          <p14:tracePt t="12399" x="2233613" y="3681413"/>
          <p14:tracePt t="12415" x="2243138" y="4000500"/>
          <p14:tracePt t="12432" x="2243138" y="4090988"/>
          <p14:tracePt t="12449" x="2243138" y="4162425"/>
          <p14:tracePt t="12466" x="2243138" y="4238625"/>
          <p14:tracePt t="12482" x="2243138" y="4267200"/>
          <p14:tracePt t="12499" x="2243138" y="4276725"/>
          <p14:tracePt t="12515" x="2243138" y="4281488"/>
          <p14:tracePt t="12724" x="2243138" y="4348163"/>
          <p14:tracePt t="12731" x="2262188" y="4471988"/>
          <p14:tracePt t="12738" x="2271713" y="4662488"/>
          <p14:tracePt t="12749" x="2286000" y="4891088"/>
          <p14:tracePt t="12765" x="2314575" y="5081588"/>
          <p14:tracePt t="12782" x="2328863" y="5405438"/>
          <p14:tracePt t="12799" x="2338388" y="5529263"/>
          <p14:tracePt t="12815" x="2338388" y="5586413"/>
          <p14:tracePt t="12832" x="2338388" y="5638800"/>
          <p14:tracePt t="12849" x="2338388" y="5700713"/>
          <p14:tracePt t="12865" x="2338388" y="5734050"/>
          <p14:tracePt t="12882" x="2338388" y="5762625"/>
          <p14:tracePt t="12899" x="2338388" y="5776913"/>
          <p14:tracePt t="12915" x="2338388" y="5786438"/>
          <p14:tracePt t="12932" x="2338388" y="5791200"/>
          <p14:tracePt t="12949" x="2338388" y="5795963"/>
          <p14:tracePt t="12965" x="2338388" y="5810250"/>
          <p14:tracePt t="12982" x="2338388" y="5829300"/>
          <p14:tracePt t="12999" x="2338388" y="5853113"/>
          <p14:tracePt t="13015" x="2338388" y="5857875"/>
          <p14:tracePt t="13032" x="2338388" y="5867400"/>
          <p14:tracePt t="13049" x="2338388" y="5872163"/>
          <p14:tracePt t="13105" x="2338388" y="5843588"/>
          <p14:tracePt t="13112" x="2338388" y="5776913"/>
          <p14:tracePt t="13119" x="2338388" y="5676900"/>
          <p14:tracePt t="13132" x="2352675" y="5438775"/>
          <p14:tracePt t="13149" x="2419350" y="4557713"/>
          <p14:tracePt t="13166" x="2490788" y="3971925"/>
          <p14:tracePt t="13183" x="2543175" y="3500438"/>
          <p14:tracePt t="13199" x="2633663" y="3038475"/>
          <p14:tracePt t="13216" x="2667000" y="2890838"/>
          <p14:tracePt t="13232" x="2671763" y="2838450"/>
          <p14:tracePt t="13249" x="2676525" y="2814638"/>
          <p14:tracePt t="13266" x="2676525" y="2795588"/>
          <p14:tracePt t="13282" x="2681288" y="2795588"/>
          <p14:tracePt t="13472" x="2671763" y="2733675"/>
          <p14:tracePt t="13479" x="2657475" y="2667000"/>
          <p14:tracePt t="13487" x="2638425" y="2605088"/>
          <p14:tracePt t="13499" x="2624138" y="2519363"/>
          <p14:tracePt t="13516" x="2547938" y="2243138"/>
          <p14:tracePt t="13532" x="2519363" y="2147888"/>
          <p14:tracePt t="13549" x="2481263" y="2081213"/>
          <p14:tracePt t="13565" x="2452688" y="2024063"/>
          <p14:tracePt t="13582" x="2424113" y="1990725"/>
          <p14:tracePt t="13598" x="2414588" y="1976438"/>
          <p14:tracePt t="13615" x="2409825" y="1966913"/>
          <p14:tracePt t="13632" x="2409825" y="1962150"/>
          <p14:tracePt t="13648" x="2428875" y="1966913"/>
          <p14:tracePt t="13665" x="2481263" y="1990725"/>
          <p14:tracePt t="13682" x="2614613" y="2119313"/>
          <p14:tracePt t="13699" x="2900363" y="2505075"/>
          <p14:tracePt t="13716" x="3138488" y="3067050"/>
          <p14:tracePt t="13733" x="3281363" y="3481388"/>
          <p14:tracePt t="13749" x="3376613" y="3867150"/>
          <p14:tracePt t="13766" x="3457575" y="4100513"/>
          <p14:tracePt t="13782" x="3514725" y="4210050"/>
          <p14:tracePt t="13799" x="3595688" y="4262438"/>
          <p14:tracePt t="13815" x="3762375" y="4248150"/>
          <p14:tracePt t="13832" x="4257675" y="3976688"/>
          <p14:tracePt t="13849" x="4686300" y="3571875"/>
          <p14:tracePt t="13866" x="5110163" y="3219450"/>
          <p14:tracePt t="13883" x="5638800" y="2771775"/>
          <p14:tracePt t="13899" x="5838825" y="2624138"/>
          <p14:tracePt t="13916" x="5957888" y="2547938"/>
          <p14:tracePt t="13932" x="6038850" y="2500313"/>
          <p14:tracePt t="13949" x="6076950" y="2466975"/>
          <p14:tracePt t="13965" x="6086475" y="2462213"/>
          <p14:tracePt t="13982" x="6091238" y="2447925"/>
          <p14:tracePt t="14162" x="6138863" y="2357438"/>
          <p14:tracePt t="14169" x="6205538" y="2228850"/>
          <p14:tracePt t="14182" x="6257925" y="2157413"/>
          <p14:tracePt t="14198" x="6396038" y="1990725"/>
          <p14:tracePt t="14215" x="6486525" y="1857375"/>
          <p14:tracePt t="14232" x="6562725" y="1738313"/>
          <p14:tracePt t="14249" x="6600825" y="1671638"/>
          <p14:tracePt t="14265" x="6610350" y="1624013"/>
          <p14:tracePt t="14282" x="6610350" y="1600200"/>
          <p14:tracePt t="14299" x="6610350" y="1585913"/>
          <p14:tracePt t="14315" x="6581775" y="1566863"/>
          <p14:tracePt t="14332" x="6519863" y="1552575"/>
          <p14:tracePt t="14349" x="6419850" y="1543050"/>
          <p14:tracePt t="14365" x="6315075" y="1557338"/>
          <p14:tracePt t="14382" x="6215063" y="1585913"/>
          <p14:tracePt t="14398" x="6176963" y="1595438"/>
          <p14:tracePt t="14415" x="6162675" y="1609725"/>
          <p14:tracePt t="14432" x="6153150" y="1619250"/>
          <p14:tracePt t="14448" x="6148388" y="1643063"/>
          <p14:tracePt t="14465" x="6172200" y="1676400"/>
          <p14:tracePt t="14482" x="6262688" y="1728788"/>
          <p14:tracePt t="14499" x="6448425" y="1795463"/>
          <p14:tracePt t="14515" x="6534150" y="1819275"/>
          <p14:tracePt t="14532" x="6586538" y="1843088"/>
          <p14:tracePt t="14548" x="6624638" y="1847850"/>
          <p14:tracePt t="14565" x="6638925" y="1857375"/>
          <p14:tracePt t="14582" x="6638925" y="1866900"/>
          <p14:tracePt t="14599" x="6610350" y="1914525"/>
          <p14:tracePt t="14615" x="6500813" y="2057400"/>
          <p14:tracePt t="14632" x="6300788" y="2257425"/>
          <p14:tracePt t="14649" x="6200775" y="2352675"/>
          <p14:tracePt t="14665" x="6138863" y="2405063"/>
          <p14:tracePt t="14682" x="6105525" y="2443163"/>
          <p14:tracePt t="14699" x="6105525" y="2447925"/>
          <p14:tracePt t="14732" x="6119813" y="2433638"/>
          <p14:tracePt t="14749" x="6243638" y="2376488"/>
          <p14:tracePt t="14765" x="6338888" y="2347913"/>
          <p14:tracePt t="14782" x="6386513" y="2333625"/>
          <p14:tracePt t="14799" x="6400800" y="2324100"/>
          <p14:tracePt t="14815" x="6410325" y="2324100"/>
          <p14:tracePt t="14832" x="6410325" y="2328863"/>
          <p14:tracePt t="14849" x="6343650" y="2386013"/>
          <p14:tracePt t="14866" x="6124575" y="2609850"/>
          <p14:tracePt t="14882" x="6000750" y="2714625"/>
          <p14:tracePt t="14898" x="5886450" y="2800350"/>
          <p14:tracePt t="14915" x="5838825" y="2838450"/>
          <p14:tracePt t="14933" x="5815013" y="2857500"/>
          <p14:tracePt t="14965" x="5857875" y="2857500"/>
          <p14:tracePt t="14982" x="5962650" y="2828925"/>
          <p14:tracePt t="14999" x="6157913" y="2781300"/>
          <p14:tracePt t="15015" x="6248400" y="2762250"/>
          <p14:tracePt t="15032" x="6305550" y="2757488"/>
          <p14:tracePt t="15048" x="6324600" y="2757488"/>
          <p14:tracePt t="15065" x="6338888" y="2757488"/>
          <p14:tracePt t="15082" x="6338888" y="2762250"/>
          <p14:tracePt t="15099" x="6324600" y="2790825"/>
          <p14:tracePt t="15115" x="6238875" y="2900363"/>
          <p14:tracePt t="15132" x="6143625" y="3024188"/>
          <p14:tracePt t="15148" x="6086475" y="3100388"/>
          <p14:tracePt t="15165" x="6057900" y="3143250"/>
          <p14:tracePt t="15182" x="6048375" y="3157538"/>
          <p14:tracePt t="15198" x="6048375" y="3162300"/>
          <p14:tracePt t="15215" x="6072188" y="3152775"/>
          <p14:tracePt t="15232" x="6176963" y="3119438"/>
          <p14:tracePt t="15248" x="6343650" y="3062288"/>
          <p14:tracePt t="15265" x="6429375" y="3038475"/>
          <p14:tracePt t="15282" x="6481763" y="3028950"/>
          <p14:tracePt t="15299" x="6505575" y="3028950"/>
          <p14:tracePt t="15315" x="6519863" y="3033713"/>
          <p14:tracePt t="15332" x="6510338" y="3071813"/>
          <p14:tracePt t="15349" x="6481763" y="3133725"/>
          <p14:tracePt t="15365" x="6381750" y="3257550"/>
          <p14:tracePt t="15382" x="6291263" y="3357563"/>
          <p14:tracePt t="15398" x="6219825" y="3419475"/>
          <p14:tracePt t="15415" x="6176963" y="3452813"/>
          <p14:tracePt t="15432" x="6162675" y="3467100"/>
          <p14:tracePt t="15465" x="6186488" y="3467100"/>
          <p14:tracePt t="15482" x="6324600" y="3486150"/>
          <p14:tracePt t="15498" x="6429375" y="3514725"/>
          <p14:tracePt t="15515" x="6529388" y="3557588"/>
          <p14:tracePt t="15532" x="6591300" y="3595688"/>
          <p14:tracePt t="15548" x="6629400" y="3643313"/>
          <p14:tracePt t="15565" x="6648450" y="3695700"/>
          <p14:tracePt t="15582" x="6643688" y="3810000"/>
          <p14:tracePt t="15598" x="6596063" y="3938588"/>
          <p14:tracePt t="15615" x="6515100" y="4048125"/>
          <p14:tracePt t="15632" x="6481763" y="4071938"/>
          <p14:tracePt t="15798" x="6481763" y="4167188"/>
          <p14:tracePt t="15805" x="6491288" y="4305300"/>
          <p14:tracePt t="15815" x="6491288" y="4405313"/>
          <p14:tracePt t="15832" x="6510338" y="4552950"/>
          <p14:tracePt t="15849" x="6529388" y="4767263"/>
          <p14:tracePt t="15865" x="6543675" y="4881563"/>
          <p14:tracePt t="15882" x="6557963" y="4943475"/>
          <p14:tracePt t="15898" x="6557963" y="4972050"/>
          <p14:tracePt t="15915" x="6557963" y="5005388"/>
          <p14:tracePt t="15932" x="6557963" y="5024438"/>
          <p14:tracePt t="15948" x="6553200" y="5048250"/>
          <p14:tracePt t="15965" x="6543675" y="5057775"/>
          <p14:tracePt t="15982" x="6534150" y="5067300"/>
          <p14:tracePt t="15998" x="6534150" y="5076825"/>
          <p14:tracePt t="16056" x="6534150" y="5072063"/>
          <p14:tracePt t="16063" x="6529388" y="5062538"/>
          <p14:tracePt t="16070" x="6519863" y="5019675"/>
          <p14:tracePt t="16082" x="6519863" y="4962525"/>
          <p14:tracePt t="16098" x="6500813" y="4738688"/>
          <p14:tracePt t="16115" x="6500813" y="4381500"/>
          <p14:tracePt t="16132" x="6481763" y="4105275"/>
          <p14:tracePt t="16148" x="6457950" y="3662363"/>
          <p14:tracePt t="16150" x="6438900" y="3552825"/>
          <p14:tracePt t="16165" x="6419850" y="3290888"/>
          <p14:tracePt t="16182" x="6391275" y="3095625"/>
          <p14:tracePt t="16199" x="6386513" y="3014663"/>
          <p14:tracePt t="16215" x="6372225" y="2976563"/>
          <p14:tracePt t="16232" x="6367463" y="2952750"/>
          <p14:tracePt t="16248" x="6367463" y="2947988"/>
          <p14:tracePt t="16444" x="6362700" y="2862263"/>
          <p14:tracePt t="16451" x="6353175" y="2690813"/>
          <p14:tracePt t="16458" x="6353175" y="2419350"/>
          <p14:tracePt t="16466" x="6353175" y="2262188"/>
          <p14:tracePt t="16482" x="6372225" y="1885950"/>
          <p14:tracePt t="16498" x="6391275" y="1671638"/>
          <p14:tracePt t="16515" x="6396038" y="1566863"/>
          <p14:tracePt t="16532" x="6410325" y="1490663"/>
          <p14:tracePt t="16548" x="6415088" y="1452563"/>
          <p14:tracePt t="16565" x="6429375" y="1419225"/>
          <p14:tracePt t="16582" x="6429375" y="1395413"/>
          <p14:tracePt t="16598" x="6429375" y="1385888"/>
          <p14:tracePt t="16658" x="6424613" y="1385888"/>
          <p14:tracePt t="16664" x="6410325" y="1395413"/>
          <p14:tracePt t="16671" x="6391275" y="1404938"/>
          <p14:tracePt t="16682" x="6372225" y="1419225"/>
          <p14:tracePt t="16698" x="6296025" y="1471613"/>
          <p14:tracePt t="16715" x="6157913" y="1657350"/>
          <p14:tracePt t="16732" x="6086475" y="1776413"/>
          <p14:tracePt t="16748" x="6038850" y="1866900"/>
          <p14:tracePt t="16765" x="6000750" y="1943100"/>
          <p14:tracePt t="16782" x="5986463" y="1990725"/>
          <p14:tracePt t="16798" x="5986463" y="2000250"/>
          <p14:tracePt t="16815" x="6000750" y="2005013"/>
          <p14:tracePt t="16832" x="6057900" y="2019300"/>
          <p14:tracePt t="16848" x="6272213" y="2033588"/>
          <p14:tracePt t="16865" x="6376988" y="2057400"/>
          <p14:tracePt t="16882" x="6443663" y="2085975"/>
          <p14:tracePt t="16898" x="6505575" y="2147888"/>
          <p14:tracePt t="16915" x="6543675" y="2224088"/>
          <p14:tracePt t="16932" x="6543675" y="2295525"/>
          <p14:tracePt t="16948" x="6529388" y="2419350"/>
          <p14:tracePt t="16965" x="6448425" y="2652713"/>
          <p14:tracePt t="16982" x="6405563" y="2719388"/>
          <p14:tracePt t="16998" x="6372225" y="2767013"/>
          <p14:tracePt t="17015" x="6357938" y="2805113"/>
          <p14:tracePt t="17032" x="6357938" y="2843213"/>
          <p14:tracePt t="17048" x="6372225" y="2871788"/>
          <p14:tracePt t="17065" x="6415088" y="2919413"/>
          <p14:tracePt t="17082" x="6538913" y="3071813"/>
          <p14:tracePt t="17098" x="6634163" y="3176588"/>
          <p14:tracePt t="17115" x="6743700" y="3300413"/>
          <p14:tracePt t="17132" x="6843713" y="3467100"/>
          <p14:tracePt t="17148" x="6900863" y="3600450"/>
          <p14:tracePt t="17165" x="6910388" y="3643313"/>
          <p14:tracePt t="17182" x="6910388" y="3671888"/>
          <p14:tracePt t="17198" x="6905625" y="3676650"/>
          <p14:tracePt t="17369" x="6905625" y="3748088"/>
          <p14:tracePt t="17377" x="6919913" y="3914775"/>
          <p14:tracePt t="17384" x="6919913" y="4100513"/>
          <p14:tracePt t="17398" x="6929438" y="4300538"/>
          <p14:tracePt t="17415" x="6929438" y="4510088"/>
          <p14:tracePt t="17432" x="6924675" y="4710113"/>
          <p14:tracePt t="17448" x="6924675" y="4843463"/>
          <p14:tracePt t="17465" x="6924675" y="5019675"/>
          <p14:tracePt t="17482" x="6915150" y="5143500"/>
          <p14:tracePt t="17498" x="6905625" y="5238750"/>
          <p14:tracePt t="17516" x="6900863" y="5310188"/>
          <p14:tracePt t="17532" x="6896100" y="5334000"/>
          <p14:tracePt t="17548" x="6896100" y="5357813"/>
          <p14:tracePt t="17565" x="6896100" y="5367338"/>
          <p14:tracePt t="17582" x="6896100" y="5381625"/>
          <p14:tracePt t="17598" x="6896100" y="5395913"/>
          <p14:tracePt t="17615" x="6896100" y="5414963"/>
          <p14:tracePt t="17632" x="6896100" y="5467350"/>
          <p14:tracePt t="17648" x="6896100" y="5524500"/>
          <p14:tracePt t="17665" x="6896100" y="5543550"/>
          <p14:tracePt t="17682" x="6896100" y="5557838"/>
          <p14:tracePt t="17698" x="6896100" y="5567363"/>
          <p14:tracePt t="17715" x="6896100" y="5572125"/>
          <p14:tracePt t="17732" x="6896100" y="5576888"/>
          <p14:tracePt t="18081" x="6881813" y="5557838"/>
          <p14:tracePt t="18089" x="6872288" y="5524500"/>
          <p14:tracePt t="18098" x="6834188" y="5472113"/>
          <p14:tracePt t="18115" x="6672263" y="5172075"/>
          <p14:tracePt t="18132" x="6110288" y="4233863"/>
          <p14:tracePt t="18165" x="5481638" y="3124200"/>
          <p14:tracePt t="18199" x="5119688" y="2452688"/>
          <p14:tracePt t="18215" x="5081588" y="2376488"/>
          <p14:tracePt t="18232" x="5062538" y="2338388"/>
          <p14:tracePt t="18248" x="5053013" y="2324100"/>
          <p14:tracePt t="18426" x="4914900" y="2238375"/>
          <p14:tracePt t="18433" x="4781550" y="2147888"/>
          <p14:tracePt t="18448" x="4395788" y="1895475"/>
          <p14:tracePt t="18465" x="4019550" y="1600200"/>
          <p14:tracePt t="18482" x="3786188" y="1428750"/>
          <p14:tracePt t="18499" x="3514725" y="1290638"/>
          <p14:tracePt t="18515" x="3419475" y="1247775"/>
          <p14:tracePt t="18532" x="3381375" y="1233488"/>
          <p14:tracePt t="18548" x="3352800" y="1228725"/>
          <p14:tracePt t="18565" x="3343275" y="1223963"/>
          <p14:tracePt t="18771" x="3309938" y="1247775"/>
          <p14:tracePt t="18778" x="3257550" y="1285875"/>
          <p14:tracePt t="18786" x="3209925" y="1328738"/>
          <p14:tracePt t="18798" x="3148013" y="1366838"/>
          <p14:tracePt t="18815" x="3000375" y="1447800"/>
          <p14:tracePt t="18832" x="2933700" y="1476375"/>
          <p14:tracePt t="18848" x="2900363" y="1490663"/>
          <p14:tracePt t="18865" x="2876550" y="1495425"/>
          <p14:tracePt t="18881" x="2857500" y="1504950"/>
          <p14:tracePt t="18898" x="2847975" y="1504950"/>
          <p14:tracePt t="18915" x="2833688" y="1509713"/>
          <p14:tracePt t="18932" x="2814638" y="1509713"/>
          <p14:tracePt t="18948" x="2795588" y="1509713"/>
          <p14:tracePt t="18965" x="2776538" y="1514475"/>
          <p14:tracePt t="18981" x="2752725" y="1514475"/>
          <p14:tracePt t="18998" x="2724150" y="1514475"/>
          <p14:tracePt t="19015" x="2695575" y="1514475"/>
          <p14:tracePt t="19032" x="2662238" y="1509713"/>
          <p14:tracePt t="19048" x="2647950" y="1500188"/>
          <p14:tracePt t="19065" x="2633663" y="1500188"/>
          <p14:tracePt t="19082" x="2628900" y="1500188"/>
          <p14:tracePt t="19098" x="2619375" y="1500188"/>
          <p14:tracePt t="19182" x="2619375" y="1495425"/>
          <p14:tracePt t="19189" x="2624138" y="1490663"/>
          <p14:tracePt t="19198" x="2633663" y="1490663"/>
          <p14:tracePt t="19215" x="2671763" y="1481138"/>
          <p14:tracePt t="19231" x="2747963" y="1447800"/>
          <p14:tracePt t="19248" x="2900363" y="1400175"/>
          <p14:tracePt t="19265" x="3019425" y="1357313"/>
          <p14:tracePt t="19282" x="3114675" y="1333500"/>
          <p14:tracePt t="19298" x="3228975" y="1290638"/>
          <p14:tracePt t="19315" x="3271838" y="1285875"/>
          <p14:tracePt t="19332" x="3300413" y="1276350"/>
          <p14:tracePt t="19348" x="3324225" y="1271588"/>
          <p14:tracePt t="19365" x="3333750" y="1271588"/>
          <p14:tracePt t="19382" x="3343275" y="1271588"/>
          <p14:tracePt t="19423" x="3348038" y="1266825"/>
          <p14:tracePt t="19432" x="3352800" y="1266825"/>
          <p14:tracePt t="19448" x="3367088" y="1252538"/>
          <p14:tracePt t="19465" x="3395663" y="1233488"/>
          <p14:tracePt t="19482" x="3457575" y="1190625"/>
          <p14:tracePt t="19498" x="3557588" y="1147763"/>
          <p14:tracePt t="19515" x="3624263" y="1123950"/>
          <p14:tracePt t="19532" x="3686175" y="1104900"/>
          <p14:tracePt t="19548" x="3767138" y="1090613"/>
          <p14:tracePt t="19565" x="3795713" y="1085850"/>
          <p14:tracePt t="19581" x="3810000" y="1085850"/>
          <p14:tracePt t="19598" x="3819525" y="1085850"/>
          <p14:tracePt t="19615" x="3829050" y="1085850"/>
          <p14:tracePt t="19632" x="3838575" y="1085850"/>
          <p14:tracePt t="19673" x="3843338" y="1085850"/>
          <p14:tracePt t="19724" x="3848100" y="1081088"/>
          <p14:tracePt t="19732" x="3848100" y="1076325"/>
          <p14:tracePt t="19923" x="3843338" y="1190625"/>
          <p14:tracePt t="19930" x="3833813" y="1333500"/>
          <p14:tracePt t="19938" x="3805238" y="1614488"/>
          <p14:tracePt t="19948" x="3781425" y="1804988"/>
          <p14:tracePt t="19966" x="3705225" y="2095500"/>
          <p14:tracePt t="19982" x="3490913" y="2705100"/>
          <p14:tracePt t="20015" x="3290888" y="3176588"/>
          <p14:tracePt t="20049" x="3176588" y="3371850"/>
          <p14:tracePt t="20065" x="3152775" y="3405188"/>
          <p14:tracePt t="20081" x="3128963" y="3429000"/>
          <p14:tracePt t="20098" x="3090863" y="3462338"/>
          <p14:tracePt t="20115" x="3076575" y="3471863"/>
          <p14:tracePt t="20131" x="3052763" y="3490913"/>
          <p14:tracePt t="20148" x="3028950" y="3509963"/>
          <p14:tracePt t="20150" x="3019425" y="3514725"/>
          <p14:tracePt t="20165" x="2995613" y="3533775"/>
          <p14:tracePt t="20181" x="2957513" y="3543300"/>
          <p14:tracePt t="20198" x="2928938" y="3562350"/>
          <p14:tracePt t="20215" x="2900363" y="3581400"/>
          <p14:tracePt t="20231" x="2847975" y="3624263"/>
          <p14:tracePt t="20248" x="2824163" y="3652838"/>
          <p14:tracePt t="20265" x="2800350" y="3676650"/>
          <p14:tracePt t="20281" x="2776538" y="3695700"/>
          <p14:tracePt t="20298" x="2743200" y="3719513"/>
          <p14:tracePt t="20315" x="2719388" y="3729038"/>
          <p14:tracePt t="20332" x="2686050" y="3733800"/>
          <p14:tracePt t="20348" x="2638425" y="3748088"/>
          <p14:tracePt t="20365" x="2605088" y="3752850"/>
          <p14:tracePt t="20381" x="2581275" y="3752850"/>
          <p14:tracePt t="20398" x="2543175" y="3752850"/>
          <p14:tracePt t="20415" x="2509838" y="3752850"/>
          <p14:tracePt t="20431" x="2490788" y="3748088"/>
          <p14:tracePt t="20448" x="2466975" y="3743325"/>
          <p14:tracePt t="20465" x="2457450" y="3738563"/>
          <p14:tracePt t="20481" x="2447925" y="3738563"/>
          <p14:tracePt t="20498" x="2438400" y="3738563"/>
          <p14:tracePt t="20515" x="2433638" y="3738563"/>
          <p14:tracePt t="20548" x="2424113" y="3738563"/>
          <p14:tracePt t="20565" x="2414588" y="3738563"/>
          <p14:tracePt t="20581" x="2405063" y="3738563"/>
          <p14:tracePt t="20598" x="2371725" y="3738563"/>
          <p14:tracePt t="20615" x="2357438" y="3738563"/>
          <p14:tracePt t="20631" x="2343150" y="3738563"/>
          <p14:tracePt t="20648" x="2338388" y="3738563"/>
          <p14:tracePt t="20650" x="2333625" y="3738563"/>
          <p14:tracePt t="20668" x="2328863" y="3738563"/>
          <p14:tracePt t="20681" x="2324100" y="3738563"/>
          <p14:tracePt t="20708" x="2319338" y="3738563"/>
          <p14:tracePt t="20738" x="2314575" y="3738563"/>
          <p14:tracePt t="20856" x="2319338" y="3738563"/>
          <p14:tracePt t="20862" x="2324100" y="3733800"/>
          <p14:tracePt t="20870" x="2338388" y="3733800"/>
          <p14:tracePt t="20881" x="2352675" y="3729038"/>
          <p14:tracePt t="20898" x="2395538" y="3719513"/>
          <p14:tracePt t="20915" x="2462213" y="3709988"/>
          <p14:tracePt t="20931" x="2505075" y="3695700"/>
          <p14:tracePt t="20948" x="2547938" y="3695700"/>
          <p14:tracePt t="20965" x="2600325" y="3695700"/>
          <p14:tracePt t="20981" x="2628900" y="3695700"/>
          <p14:tracePt t="20998" x="2667000" y="3690938"/>
          <p14:tracePt t="21015" x="2709863" y="3681413"/>
          <p14:tracePt t="21031" x="2757488" y="3671888"/>
          <p14:tracePt t="21048" x="2795588" y="3667125"/>
          <p14:tracePt t="21065" x="2824163" y="3657600"/>
          <p14:tracePt t="21081" x="2852738" y="3648075"/>
          <p14:tracePt t="21098" x="2890838" y="3648075"/>
          <p14:tracePt t="21115" x="2914650" y="3648075"/>
          <p14:tracePt t="21132" x="2928938" y="3648075"/>
          <p14:tracePt t="21148" x="2947988" y="3648075"/>
          <p14:tracePt t="21165" x="2952750" y="3648075"/>
          <p14:tracePt t="21181" x="2957513" y="3648075"/>
          <p14:tracePt t="21198" x="2962275" y="3648075"/>
          <p14:tracePt t="21215" x="2967038" y="3648075"/>
          <p14:tracePt t="21280" x="2971800" y="3648075"/>
          <p14:tracePt t="21288" x="2976563" y="3648075"/>
          <p14:tracePt t="21298" x="2976563" y="3652838"/>
          <p14:tracePt t="21315" x="2986088" y="3657600"/>
          <p14:tracePt t="21332" x="2995613" y="3667125"/>
          <p14:tracePt t="21348" x="3005138" y="3671888"/>
          <p14:tracePt t="21365" x="3009900" y="3671888"/>
          <p14:tracePt t="21458" x="3014663" y="3671888"/>
          <p14:tracePt t="22324" x="3024188" y="3671888"/>
          <p14:tracePt t="22331" x="3043238" y="3671888"/>
          <p14:tracePt t="22337" x="3062288" y="3671888"/>
          <p14:tracePt t="22348" x="3086100" y="3671888"/>
          <p14:tracePt t="22365" x="3124200" y="3662363"/>
          <p14:tracePt t="22382" x="3205163" y="3662363"/>
          <p14:tracePt t="22415" x="3376613" y="3662363"/>
          <p14:tracePt t="22448" x="3538538" y="3662363"/>
          <p14:tracePt t="22465" x="3576638" y="3662363"/>
          <p14:tracePt t="22481" x="3605213" y="3662363"/>
          <p14:tracePt t="22498" x="3629025" y="3667125"/>
          <p14:tracePt t="22514" x="3638550" y="3667125"/>
          <p14:tracePt t="22531" x="3643313" y="3667125"/>
          <p14:tracePt t="22548" x="3648075" y="3667125"/>
          <p14:tracePt t="22565" x="3648075" y="3671888"/>
          <p14:tracePt t="22598" x="3648075" y="3686175"/>
          <p14:tracePt t="22614" x="3624263" y="3700463"/>
          <p14:tracePt t="22631" x="3543300" y="3733800"/>
          <p14:tracePt t="22648" x="3481388" y="3748088"/>
          <p14:tracePt t="22665" x="3438525" y="3752850"/>
          <p14:tracePt t="22681" x="3409950" y="3752850"/>
          <p14:tracePt t="22698" x="3386138" y="3752850"/>
          <p14:tracePt t="22715" x="3381375" y="3752850"/>
          <p14:tracePt t="22731" x="3376613" y="3752850"/>
          <p14:tracePt t="22748" x="3367088" y="3752850"/>
          <p14:tracePt t="22765" x="3362325" y="3752850"/>
          <p14:tracePt t="22874" x="3371850" y="3752850"/>
          <p14:tracePt t="22881" x="3381375" y="3752850"/>
          <p14:tracePt t="22888" x="3390900" y="3752850"/>
          <p14:tracePt t="22898" x="3419475" y="3752850"/>
          <p14:tracePt t="22915" x="3467100" y="3752850"/>
          <p14:tracePt t="22932" x="3557588" y="3752850"/>
          <p14:tracePt t="22948" x="3614738" y="3752850"/>
          <p14:tracePt t="22965" x="3676650" y="3752850"/>
          <p14:tracePt t="22981" x="3733800" y="3752850"/>
          <p14:tracePt t="22998" x="3800475" y="3752850"/>
          <p14:tracePt t="23015" x="3852863" y="3752850"/>
          <p14:tracePt t="23031" x="3890963" y="3767138"/>
          <p14:tracePt t="23050" x="3948113" y="3767138"/>
          <p14:tracePt t="23065" x="3986213" y="3767138"/>
          <p14:tracePt t="23081" x="4019550" y="3767138"/>
          <p14:tracePt t="23098" x="4062413" y="3767138"/>
          <p14:tracePt t="23115" x="4124325" y="3757613"/>
          <p14:tracePt t="23131" x="4162425" y="3748088"/>
          <p14:tracePt t="23148" x="4191000" y="3748088"/>
          <p14:tracePt t="23165" x="4219575" y="3743325"/>
          <p14:tracePt t="23181" x="4252913" y="3733800"/>
          <p14:tracePt t="23198" x="4271963" y="3733800"/>
          <p14:tracePt t="23214" x="4286250" y="3733800"/>
          <p14:tracePt t="23231" x="4295775" y="3733800"/>
          <p14:tracePt t="23248" x="4314825" y="3733800"/>
          <p14:tracePt t="23265" x="4329113" y="3733800"/>
          <p14:tracePt t="23281" x="4338638" y="3733800"/>
          <p14:tracePt t="23298" x="4343400" y="3733800"/>
          <p14:tracePt t="23315" x="4352925" y="3733800"/>
          <p14:tracePt t="23331" x="4357688" y="3733800"/>
          <p14:tracePt t="23348" x="4362450" y="3733800"/>
          <p14:tracePt t="23365" x="4371975" y="3729038"/>
          <p14:tracePt t="23381" x="4376738" y="3724275"/>
          <p14:tracePt t="23398" x="4381500" y="3724275"/>
          <p14:tracePt t="23414" x="4391025" y="3724275"/>
          <p14:tracePt t="23431" x="4400550" y="3724275"/>
          <p14:tracePt t="24635" x="4448175" y="3724275"/>
          <p14:tracePt t="24642" x="4505325" y="3724275"/>
          <p14:tracePt t="24651" x="4572000" y="3729038"/>
          <p14:tracePt t="24664" x="4705350" y="3729038"/>
          <p14:tracePt t="24681" x="4786313" y="3729038"/>
          <p14:tracePt t="24698" x="4848225" y="3738563"/>
          <p14:tracePt t="24731" x="4943475" y="3748088"/>
          <p14:tracePt t="24764" x="4986338" y="3748088"/>
          <p14:tracePt t="24781" x="5005388" y="3748088"/>
          <p14:tracePt t="24798" x="5024438" y="3748088"/>
          <p14:tracePt t="24814" x="5048250" y="3748088"/>
          <p14:tracePt t="24831" x="5072063" y="3743325"/>
          <p14:tracePt t="24848" x="5100638" y="3743325"/>
          <p14:tracePt t="24864" x="5124450" y="3743325"/>
          <p14:tracePt t="24881" x="5138738" y="3743325"/>
          <p14:tracePt t="24898" x="5153025" y="3743325"/>
          <p14:tracePt t="24914" x="5172075" y="3733800"/>
          <p14:tracePt t="24931" x="5195888" y="3733800"/>
          <p14:tracePt t="24948" x="5214938" y="3733800"/>
          <p14:tracePt t="24965" x="5248275" y="3733800"/>
          <p14:tracePt t="24981" x="5257800" y="3733800"/>
          <p14:tracePt t="24998" x="5267325" y="3733800"/>
          <p14:tracePt t="25014" x="5276850" y="3733800"/>
          <p14:tracePt t="25031" x="5286375" y="3733800"/>
          <p14:tracePt t="25048" x="5291138" y="3733800"/>
          <p14:tracePt t="25064" x="5295900" y="3733800"/>
          <p14:tracePt t="25289" x="5324475" y="3729038"/>
          <p14:tracePt t="25296" x="5362575" y="3719513"/>
          <p14:tracePt t="25304" x="5410200" y="3719513"/>
          <p14:tracePt t="25314" x="5434013" y="3714750"/>
          <p14:tracePt t="25331" x="5491163" y="3714750"/>
          <p14:tracePt t="25348" x="5548313" y="3714750"/>
          <p14:tracePt t="25364" x="5581650" y="3714750"/>
          <p14:tracePt t="25381" x="5605463" y="3714750"/>
          <p14:tracePt t="25398" x="5634038" y="3714750"/>
          <p14:tracePt t="25414" x="5657850" y="3714750"/>
          <p14:tracePt t="25431" x="5676900" y="3714750"/>
          <p14:tracePt t="25448" x="5700713" y="3714750"/>
          <p14:tracePt t="25464" x="5743575" y="3714750"/>
          <p14:tracePt t="25481" x="5781675" y="3714750"/>
          <p14:tracePt t="25498" x="5815013" y="3705225"/>
          <p14:tracePt t="25514" x="5838825" y="3705225"/>
          <p14:tracePt t="25531" x="5876925" y="3695700"/>
          <p14:tracePt t="25548" x="5900738" y="3690938"/>
          <p14:tracePt t="25564" x="5924550" y="3686175"/>
          <p14:tracePt t="25581" x="5953125" y="3686175"/>
          <p14:tracePt t="25598" x="5972175" y="3686175"/>
          <p14:tracePt t="25614" x="5981700" y="3686175"/>
          <p14:tracePt t="25631" x="5991225" y="3686175"/>
          <p14:tracePt t="25648" x="6000750" y="3686175"/>
          <p14:tracePt t="25664" x="6010275" y="3686175"/>
          <p14:tracePt t="25876" x="6015038" y="3681413"/>
          <p14:tracePt t="25883" x="6024563" y="3671888"/>
          <p14:tracePt t="25890" x="6029325" y="3671888"/>
          <p14:tracePt t="25898" x="6034088" y="3667125"/>
          <p14:tracePt t="25914" x="6048375" y="3662363"/>
          <p14:tracePt t="25931" x="6057900" y="3652838"/>
          <p14:tracePt t="25948" x="6067425" y="3648075"/>
          <p14:tracePt t="25964" x="6076950" y="3638550"/>
          <p14:tracePt t="25981" x="6081713" y="3638550"/>
          <p14:tracePt t="25998" x="6091238" y="3638550"/>
          <p14:tracePt t="26015" x="6100763" y="3638550"/>
          <p14:tracePt t="26111" x="6105525" y="3638550"/>
          <p14:tracePt t="27160" x="6129338" y="3638550"/>
          <p14:tracePt t="27168" x="6153150" y="3633788"/>
          <p14:tracePt t="27182" x="6196013" y="3629025"/>
          <p14:tracePt t="27198" x="6234113" y="3629025"/>
          <p14:tracePt t="27214" x="6257925" y="3629025"/>
          <p14:tracePt t="27231" x="6281738" y="3629025"/>
          <p14:tracePt t="27248" x="6319838" y="3629025"/>
          <p14:tracePt t="27281" x="6391275" y="3619500"/>
          <p14:tracePt t="27314" x="6481763" y="3614738"/>
          <p14:tracePt t="27331" x="6519863" y="3614738"/>
          <p14:tracePt t="27348" x="6553200" y="3614738"/>
          <p14:tracePt t="27364" x="6581775" y="3614738"/>
          <p14:tracePt t="27381" x="6619875" y="3605213"/>
          <p14:tracePt t="27398" x="6643688" y="3590925"/>
          <p14:tracePt t="27414" x="6667500" y="3581400"/>
          <p14:tracePt t="27431" x="6696075" y="3571875"/>
          <p14:tracePt t="27448" x="6710363" y="3567113"/>
          <p14:tracePt t="27464" x="6719888" y="3562350"/>
          <p14:tracePt t="27481" x="6724650" y="3552825"/>
          <p14:tracePt t="27498" x="6729413" y="3552825"/>
          <p14:tracePt t="27564" x="6729413" y="3548063"/>
          <p14:tracePt t="27571" x="6729413" y="3543300"/>
          <p14:tracePt t="27586" x="6729413" y="3538538"/>
          <p14:tracePt t="27597" x="6729413" y="3533775"/>
          <p14:tracePt t="27614" x="6710363" y="3509963"/>
          <p14:tracePt t="27631" x="6672263" y="3500438"/>
          <p14:tracePt t="27647" x="6610350" y="3490913"/>
          <p14:tracePt t="27664" x="6538913" y="3486150"/>
          <p14:tracePt t="27666" x="6505575" y="3486150"/>
          <p14:tracePt t="27681" x="6462713" y="3486150"/>
          <p14:tracePt t="27697" x="6429375" y="3486150"/>
          <p14:tracePt t="27714" x="6391275" y="3490913"/>
          <p14:tracePt t="27731" x="6372225" y="3495675"/>
          <p14:tracePt t="27747" x="6338888" y="3509963"/>
          <p14:tracePt t="27764" x="6315075" y="3519488"/>
          <p14:tracePt t="27781" x="6291263" y="3538538"/>
          <p14:tracePt t="27798" x="6248400" y="3595688"/>
          <p14:tracePt t="27814" x="6210300" y="3652838"/>
          <p14:tracePt t="27831" x="6186488" y="3690938"/>
          <p14:tracePt t="27847" x="6172200" y="3724275"/>
          <p14:tracePt t="27864" x="6162675" y="3757613"/>
          <p14:tracePt t="27881" x="6153150" y="3776663"/>
          <p14:tracePt t="27897" x="6153150" y="3790950"/>
          <p14:tracePt t="27914" x="6153150" y="3795713"/>
          <p14:tracePt t="27931" x="6162675" y="3805238"/>
          <p14:tracePt t="27948" x="6181725" y="3810000"/>
          <p14:tracePt t="27964" x="6219825" y="3819525"/>
          <p14:tracePt t="27981" x="6286500" y="3819525"/>
          <p14:tracePt t="27997" x="6338888" y="3814763"/>
          <p14:tracePt t="28014" x="6410325" y="3805238"/>
          <p14:tracePt t="28031" x="6457950" y="3800475"/>
          <p14:tracePt t="28047" x="6538913" y="3771900"/>
          <p14:tracePt t="28064" x="6577013" y="3752850"/>
          <p14:tracePt t="28081" x="6610350" y="3738563"/>
          <p14:tracePt t="28097" x="6634163" y="3724275"/>
          <p14:tracePt t="28114" x="6672263" y="3700463"/>
          <p14:tracePt t="28131" x="6686550" y="3671888"/>
          <p14:tracePt t="28147" x="6705600" y="3648075"/>
          <p14:tracePt t="28164" x="6724650" y="3609975"/>
          <p14:tracePt t="28181" x="6738938" y="3576638"/>
          <p14:tracePt t="28197" x="6743700" y="3562350"/>
          <p14:tracePt t="28214" x="6748463" y="3552825"/>
          <p14:tracePt t="28231" x="6748463" y="3543300"/>
          <p14:tracePt t="28247" x="6748463" y="3538538"/>
          <p14:tracePt t="28264" x="6738938" y="3529013"/>
          <p14:tracePt t="28281" x="6724650" y="3519488"/>
          <p14:tracePt t="28297" x="6662738" y="3505200"/>
          <p14:tracePt t="28314" x="6615113" y="3495675"/>
          <p14:tracePt t="28331" x="6562725" y="3495675"/>
          <p14:tracePt t="28347" x="6519863" y="3495675"/>
          <p14:tracePt t="28364" x="6467475" y="3495675"/>
          <p14:tracePt t="28381" x="6438900" y="3495675"/>
          <p14:tracePt t="28397" x="6415088" y="3495675"/>
          <p14:tracePt t="28415" x="6391275" y="3505200"/>
          <p14:tracePt t="28431" x="6376988" y="3509963"/>
          <p14:tracePt t="28447" x="6357938" y="3519488"/>
          <p14:tracePt t="28464" x="6338888" y="3533775"/>
          <p14:tracePt t="28481" x="6315075" y="3552825"/>
          <p14:tracePt t="28497" x="6305550" y="3562350"/>
          <p14:tracePt t="28514" x="6300788" y="3567113"/>
          <p14:tracePt t="28531" x="6296025" y="3571875"/>
          <p14:tracePt t="28547" x="6291263" y="3571875"/>
          <p14:tracePt t="28930" x="6224588" y="3609975"/>
          <p14:tracePt t="28936" x="6129338" y="3662363"/>
          <p14:tracePt t="28947" x="5991225" y="3738563"/>
          <p14:tracePt t="28964" x="5715000" y="3871913"/>
          <p14:tracePt t="28981" x="5429250" y="3962400"/>
          <p14:tracePt t="29014" x="5148263" y="3981450"/>
          <p14:tracePt t="29048" x="4976813" y="3943350"/>
          <p14:tracePt t="29064" x="4938713" y="3919538"/>
          <p14:tracePt t="29081" x="4895850" y="3890963"/>
          <p14:tracePt t="29098" x="4833938" y="3867150"/>
          <p14:tracePt t="29114" x="4795838" y="3848100"/>
          <p14:tracePt t="29131" x="4757738" y="3838575"/>
          <p14:tracePt t="29147" x="4714875" y="3829050"/>
          <p14:tracePt t="29150" x="4695825" y="3824288"/>
          <p14:tracePt t="29164" x="4662488" y="3819525"/>
          <p14:tracePt t="29181" x="4624388" y="3805238"/>
          <p14:tracePt t="29197" x="4595813" y="3800475"/>
          <p14:tracePt t="29215" x="4552950" y="3795713"/>
          <p14:tracePt t="29231" x="4524375" y="3795713"/>
          <p14:tracePt t="29247" x="4491038" y="3781425"/>
          <p14:tracePt t="29264" x="4452938" y="3776663"/>
          <p14:tracePt t="29281" x="4400550" y="3762375"/>
          <p14:tracePt t="29297" x="4376738" y="3757613"/>
          <p14:tracePt t="29314" x="4362450" y="3757613"/>
          <p14:tracePt t="29331" x="4352925" y="3757613"/>
          <p14:tracePt t="29347" x="4343400" y="3757613"/>
          <p14:tracePt t="29364" x="4333875" y="3757613"/>
          <p14:tracePt t="29399" x="4329113" y="3757613"/>
          <p14:tracePt t="29414" x="4324350" y="3748088"/>
          <p14:tracePt t="29431" x="4319588" y="3743325"/>
          <p14:tracePt t="29448" x="4314825" y="3733800"/>
          <p14:tracePt t="29464" x="4314825" y="3719513"/>
          <p14:tracePt t="29481" x="4314825" y="3705225"/>
          <p14:tracePt t="29497" x="4314825" y="3700463"/>
          <p14:tracePt t="29514" x="4319588" y="3690938"/>
          <p14:tracePt t="29531" x="4333875" y="3690938"/>
          <p14:tracePt t="29547" x="4348163" y="3695700"/>
          <p14:tracePt t="29564" x="4371975" y="3709988"/>
          <p14:tracePt t="29581" x="4395788" y="3724275"/>
          <p14:tracePt t="29597" x="4429125" y="3776663"/>
          <p14:tracePt t="29614" x="4457700" y="3843338"/>
          <p14:tracePt t="29631" x="4476750" y="3914775"/>
          <p14:tracePt t="29648" x="4486275" y="3962400"/>
          <p14:tracePt t="29664" x="4491038" y="3986213"/>
          <p14:tracePt t="29681" x="4491038" y="3995738"/>
          <p14:tracePt t="29697" x="4491038" y="4000500"/>
          <p14:tracePt t="29714" x="4491038" y="4010025"/>
          <p14:tracePt t="29825" x="4495800" y="4014788"/>
          <p14:tracePt t="29832" x="4500563" y="4014788"/>
          <p14:tracePt t="29839" x="4510088" y="4019550"/>
          <p14:tracePt t="29847" x="4538663" y="4024313"/>
          <p14:tracePt t="29864" x="4652963" y="4048125"/>
          <p14:tracePt t="29881" x="4800600" y="4076700"/>
          <p14:tracePt t="29897" x="4981575" y="4076700"/>
          <p14:tracePt t="29914" x="5081588" y="4071938"/>
          <p14:tracePt t="29931" x="5176838" y="4062413"/>
          <p14:tracePt t="29947" x="5257800" y="4048125"/>
          <p14:tracePt t="29964" x="5324475" y="4048125"/>
          <p14:tracePt t="29981" x="5353050" y="4048125"/>
          <p14:tracePt t="29997" x="5376863" y="4048125"/>
          <p14:tracePt t="30016" x="5386388" y="4048125"/>
          <p14:tracePt t="30031" x="5395913" y="4048125"/>
          <p14:tracePt t="30047" x="5400675" y="4048125"/>
          <p14:tracePt t="30064" x="5405438" y="4048125"/>
          <p14:tracePt t="30375" x="5419725" y="4048125"/>
          <p14:tracePt t="30383" x="5438775" y="4043363"/>
          <p14:tracePt t="30390" x="5462588" y="4038600"/>
          <p14:tracePt t="30397" x="5481638" y="4038600"/>
          <p14:tracePt t="30414" x="5524500" y="4024313"/>
          <p14:tracePt t="30431" x="5562600" y="4019550"/>
          <p14:tracePt t="30448" x="5600700" y="4010025"/>
          <p14:tracePt t="30481" x="5638800" y="4010025"/>
          <p14:tracePt t="30514" x="5662613" y="4010025"/>
          <p14:tracePt t="30531" x="5667375" y="4010025"/>
          <p14:tracePt t="30547" x="5676900" y="4010025"/>
          <p14:tracePt t="30564" x="5686425" y="4010025"/>
          <p14:tracePt t="30581" x="5710238" y="4000500"/>
          <p14:tracePt t="30597" x="5743575" y="3990975"/>
          <p14:tracePt t="30614" x="5786438" y="3990975"/>
          <p14:tracePt t="30631" x="5829300" y="3990975"/>
          <p14:tracePt t="30647" x="5905500" y="3976688"/>
          <p14:tracePt t="30664" x="5948363" y="3971925"/>
          <p14:tracePt t="30681" x="5991225" y="3967163"/>
          <p14:tracePt t="30697" x="6057900" y="3967163"/>
          <p14:tracePt t="30714" x="6086475" y="3967163"/>
          <p14:tracePt t="30730" x="6110288" y="3967163"/>
          <p14:tracePt t="30747" x="6129338" y="3967163"/>
          <p14:tracePt t="30764" x="6138863" y="3967163"/>
          <p14:tracePt t="30781" x="6148388" y="3967163"/>
          <p14:tracePt t="30797" x="6153150" y="3967163"/>
          <p14:tracePt t="30814" x="6157913" y="3967163"/>
          <p14:tracePt t="31771" x="6167438" y="3967163"/>
          <p14:tracePt t="31779" x="6181725" y="3967163"/>
          <p14:tracePt t="31787" x="6191250" y="3957638"/>
          <p14:tracePt t="31797" x="6200775" y="3952875"/>
          <p14:tracePt t="31814" x="6234113" y="3943350"/>
          <p14:tracePt t="31831" x="6281738" y="3933825"/>
          <p14:tracePt t="31864" x="6453188" y="3948113"/>
          <p14:tracePt t="31897" x="6567488" y="3952875"/>
          <p14:tracePt t="31914" x="6605588" y="3952875"/>
          <p14:tracePt t="31930" x="6643688" y="3952875"/>
          <p14:tracePt t="31947" x="6653213" y="3952875"/>
          <p14:tracePt t="31964" x="6667500" y="3952875"/>
          <p14:tracePt t="31980" x="6672263" y="3952875"/>
          <p14:tracePt t="31997" x="6681788" y="3952875"/>
          <p14:tracePt t="32014" x="6686550" y="3952875"/>
          <p14:tracePt t="32047" x="6681788" y="3967163"/>
          <p14:tracePt t="32064" x="6648450" y="4005263"/>
          <p14:tracePt t="32081" x="6538913" y="4086225"/>
          <p14:tracePt t="32097" x="6386513" y="4167188"/>
          <p14:tracePt t="32114" x="6181725" y="4252913"/>
          <p14:tracePt t="32131" x="6057900" y="4286250"/>
          <p14:tracePt t="32147" x="5938838" y="4310063"/>
          <p14:tracePt t="32164" x="5872163" y="4319588"/>
          <p14:tracePt t="32166" x="5834063" y="4324350"/>
          <p14:tracePt t="32181" x="5791200" y="4324350"/>
          <p14:tracePt t="32197" x="5762625" y="4324350"/>
          <p14:tracePt t="32214" x="5738813" y="4324350"/>
          <p14:tracePt t="32231" x="5710238" y="4324350"/>
          <p14:tracePt t="32247" x="5681663" y="4324350"/>
          <p14:tracePt t="32264" x="5643563" y="4324350"/>
          <p14:tracePt t="32280" x="5595938" y="4324350"/>
          <p14:tracePt t="32297" x="5500688" y="4324350"/>
          <p14:tracePt t="32314" x="5443538" y="4324350"/>
          <p14:tracePt t="32330" x="5400675" y="4324350"/>
          <p14:tracePt t="32347" x="5357813" y="4324350"/>
          <p14:tracePt t="32364" x="5310188" y="4319588"/>
          <p14:tracePt t="32381" x="5281613" y="4314825"/>
          <p14:tracePt t="32397" x="5262563" y="4305300"/>
          <p14:tracePt t="32414" x="5243513" y="4305300"/>
          <p14:tracePt t="32430" x="5233988" y="4305300"/>
          <p14:tracePt t="32447" x="5229225" y="4305300"/>
          <p14:tracePt t="32464" x="5224463" y="4305300"/>
          <p14:tracePt t="32481" x="5224463" y="4300538"/>
          <p14:tracePt t="32497" x="5224463" y="4295775"/>
          <p14:tracePt t="32514" x="5243513" y="4286250"/>
          <p14:tracePt t="32530" x="5272088" y="4276725"/>
          <p14:tracePt t="32547" x="5391150" y="4238625"/>
          <p14:tracePt t="32564" x="5500688" y="4205288"/>
          <p14:tracePt t="32581" x="5614988" y="4176713"/>
          <p14:tracePt t="32597" x="5715000" y="4171950"/>
          <p14:tracePt t="32614" x="5938838" y="4171950"/>
          <p14:tracePt t="32631" x="6072188" y="4176713"/>
          <p14:tracePt t="32647" x="6167438" y="4191000"/>
          <p14:tracePt t="32664" x="6281738" y="4195763"/>
          <p14:tracePt t="32680" x="6353175" y="4205288"/>
          <p14:tracePt t="32697" x="6405563" y="4219575"/>
          <p14:tracePt t="32714" x="6457950" y="4224338"/>
          <p14:tracePt t="32730" x="6515100" y="4229100"/>
          <p14:tracePt t="32747" x="6543675" y="4229100"/>
          <p14:tracePt t="32764" x="6567488" y="4229100"/>
          <p14:tracePt t="32780" x="6596063" y="4233863"/>
          <p14:tracePt t="32797" x="6629400" y="4233863"/>
          <p14:tracePt t="32814" x="6648450" y="4233863"/>
          <p14:tracePt t="32831" x="6657975" y="4233863"/>
          <p14:tracePt t="32847" x="6667500" y="4233863"/>
          <p14:tracePt t="32864" x="6672263" y="4233863"/>
          <p14:tracePt t="32897" x="6672263" y="4238625"/>
          <p14:tracePt t="32914" x="6624638" y="4262438"/>
          <p14:tracePt t="32931" x="6510338" y="4295775"/>
          <p14:tracePt t="32947" x="6372225" y="4324350"/>
          <p14:tracePt t="32964" x="6257925" y="4348163"/>
          <p14:tracePt t="32981" x="6024563" y="4410075"/>
          <p14:tracePt t="32997" x="5910263" y="4433888"/>
          <p14:tracePt t="33014" x="5815013" y="4457700"/>
          <p14:tracePt t="33030" x="5743575" y="4467225"/>
          <p14:tracePt t="33047" x="5648325" y="4481513"/>
          <p14:tracePt t="33064" x="5600700" y="4481513"/>
          <p14:tracePt t="33080" x="5548313" y="4481513"/>
          <p14:tracePt t="33097" x="5472113" y="4471988"/>
          <p14:tracePt t="33114" x="5429250" y="4467225"/>
          <p14:tracePt t="33130" x="5400675" y="4462463"/>
          <p14:tracePt t="33147" x="5372100" y="4448175"/>
          <p14:tracePt t="33149" x="5357813" y="4448175"/>
          <p14:tracePt t="33164" x="5343525" y="4443413"/>
          <p14:tracePt t="33180" x="5334000" y="4443413"/>
          <p14:tracePt t="33197" x="5329238" y="4443413"/>
          <p14:tracePt t="33214" x="5324475" y="4443413"/>
          <p14:tracePt t="33230" x="5319713" y="4443413"/>
          <p14:tracePt t="33253" x="5319713" y="4438650"/>
          <p14:tracePt t="33264" x="5324475" y="4438650"/>
          <p14:tracePt t="33280" x="5434013" y="4414838"/>
          <p14:tracePt t="33297" x="5567363" y="4386263"/>
          <p14:tracePt t="33314" x="5715000" y="4376738"/>
          <p14:tracePt t="33331" x="5905500" y="4362450"/>
          <p14:tracePt t="33347" x="6129338" y="4343400"/>
          <p14:tracePt t="33364" x="6243638" y="4324350"/>
          <p14:tracePt t="33381" x="6343650" y="4324350"/>
          <p14:tracePt t="33397" x="6434138" y="4324350"/>
          <p14:tracePt t="33414" x="6519863" y="4324350"/>
          <p14:tracePt t="33430" x="6562725" y="4324350"/>
          <p14:tracePt t="33447" x="6591300" y="4324350"/>
          <p14:tracePt t="33464" x="6629400" y="4324350"/>
          <p14:tracePt t="33480" x="6653213" y="4324350"/>
          <p14:tracePt t="33497" x="6667500" y="4324350"/>
          <p14:tracePt t="33514" x="6677025" y="4324350"/>
          <p14:tracePt t="33530" x="6691313" y="4324350"/>
          <p14:tracePt t="33547" x="6696075" y="4324350"/>
          <p14:tracePt t="33564" x="6705600" y="4324350"/>
          <p14:tracePt t="33671" x="6705600" y="4329113"/>
          <p14:tracePt t="33678" x="6700838" y="4343400"/>
          <p14:tracePt t="33685" x="6686550" y="4352925"/>
          <p14:tracePt t="33697" x="6667500" y="4367213"/>
          <p14:tracePt t="33714" x="6548438" y="4457700"/>
          <p14:tracePt t="33730" x="6443663" y="4510088"/>
          <p14:tracePt t="33747" x="6353175" y="4567238"/>
          <p14:tracePt t="33764" x="6286500" y="4605338"/>
          <p14:tracePt t="33781" x="6191250" y="4652963"/>
          <p14:tracePt t="33797" x="6115050" y="4686300"/>
          <p14:tracePt t="33814" x="6062663" y="4705350"/>
          <p14:tracePt t="33830" x="6010275" y="4714875"/>
          <p14:tracePt t="33847" x="5934075" y="4729163"/>
          <p14:tracePt t="33864" x="5891213" y="4743450"/>
          <p14:tracePt t="33880" x="5857875" y="4748213"/>
          <p14:tracePt t="33897" x="5800725" y="4752975"/>
          <p14:tracePt t="33914" x="5748338" y="4767263"/>
          <p14:tracePt t="33930" x="5710238" y="4767263"/>
          <p14:tracePt t="33947" x="5667375" y="4767263"/>
          <p14:tracePt t="33964" x="5619750" y="4772025"/>
          <p14:tracePt t="33980" x="5581650" y="4781550"/>
          <p14:tracePt t="33997" x="5553075" y="4781550"/>
          <p14:tracePt t="34014" x="5524500" y="4786313"/>
          <p14:tracePt t="34030" x="5500688" y="4786313"/>
          <p14:tracePt t="34047" x="5491163" y="4786313"/>
          <p14:tracePt t="34064" x="5486400" y="4786313"/>
          <p14:tracePt t="34081" x="5476875" y="4786313"/>
          <p14:tracePt t="34097" x="5467350" y="4786313"/>
          <p14:tracePt t="34199" x="5472113" y="4786313"/>
          <p14:tracePt t="34207" x="5476875" y="4786313"/>
          <p14:tracePt t="34214" x="5481638" y="4786313"/>
          <p14:tracePt t="34230" x="5505450" y="4786313"/>
          <p14:tracePt t="34247" x="5534025" y="4786313"/>
          <p14:tracePt t="34264" x="5576888" y="4786313"/>
          <p14:tracePt t="34280" x="5638800" y="4786313"/>
          <p14:tracePt t="34297" x="5681663" y="4786313"/>
          <p14:tracePt t="34314" x="5710238" y="4786313"/>
          <p14:tracePt t="34330" x="5757863" y="4786313"/>
          <p14:tracePt t="34347" x="5786438" y="4786313"/>
          <p14:tracePt t="34364" x="5815013" y="4786313"/>
          <p14:tracePt t="34380" x="5843588" y="4786313"/>
          <p14:tracePt t="34397" x="5886450" y="4786313"/>
          <p14:tracePt t="34414" x="5924550" y="4786313"/>
          <p14:tracePt t="34430" x="5953125" y="4786313"/>
          <p14:tracePt t="34447" x="6005513" y="4786313"/>
          <p14:tracePt t="34464" x="6034088" y="4786313"/>
          <p14:tracePt t="34480" x="6062663" y="4786313"/>
          <p14:tracePt t="34497" x="6091238" y="4786313"/>
          <p14:tracePt t="34514" x="6129338" y="4786313"/>
          <p14:tracePt t="34530" x="6157913" y="4786313"/>
          <p14:tracePt t="34547" x="6186488" y="4786313"/>
          <p14:tracePt t="34564" x="6224588" y="4786313"/>
          <p14:tracePt t="34580" x="6281738" y="4786313"/>
          <p14:tracePt t="34597" x="6319838" y="4786313"/>
          <p14:tracePt t="34614" x="6353175" y="4786313"/>
          <p14:tracePt t="34630" x="6376988" y="4786313"/>
          <p14:tracePt t="34647" x="6405563" y="4786313"/>
          <p14:tracePt t="34664" x="6415088" y="4786313"/>
          <p14:tracePt t="34680" x="6434138" y="4786313"/>
          <p14:tracePt t="34698" x="6448425" y="4786313"/>
          <p14:tracePt t="34714" x="6457950" y="4786313"/>
          <p14:tracePt t="34730" x="6462713" y="4786313"/>
          <p14:tracePt t="34747" x="6467475" y="4786313"/>
          <p14:tracePt t="34780" x="6472238" y="4786313"/>
          <p14:tracePt t="35256" x="6334125" y="4833938"/>
          <p14:tracePt t="35263" x="6038850" y="4924425"/>
          <p14:tracePt t="35271" x="5743575" y="5010150"/>
          <p14:tracePt t="35280" x="5491163" y="5095875"/>
          <p14:tracePt t="35297" x="4891088" y="5210175"/>
          <p14:tracePt t="35314" x="4343400" y="5272088"/>
          <p14:tracePt t="35347" x="4038600" y="5295900"/>
          <p14:tracePt t="35380" x="3905250" y="5295900"/>
          <p14:tracePt t="35397" x="3867150" y="5295900"/>
          <p14:tracePt t="35414" x="3833813" y="5286375"/>
          <p14:tracePt t="35430" x="3790950" y="5281613"/>
          <p14:tracePt t="35447" x="3733800" y="5262563"/>
          <p14:tracePt t="35464" x="3695700" y="5243513"/>
          <p14:tracePt t="35480" x="3657600" y="5229225"/>
          <p14:tracePt t="35497" x="3595688" y="5210175"/>
          <p14:tracePt t="35513" x="3552825" y="5200650"/>
          <p14:tracePt t="35530" x="3509963" y="5191125"/>
          <p14:tracePt t="35547" x="3471863" y="5176838"/>
          <p14:tracePt t="35564" x="3429000" y="5153025"/>
          <p14:tracePt t="35580" x="3414713" y="5148263"/>
          <p14:tracePt t="35597" x="3400425" y="5143500"/>
          <p14:tracePt t="35613" x="3395663" y="5133975"/>
          <p14:tracePt t="35630" x="3386138" y="5133975"/>
          <p14:tracePt t="35647" x="3381375" y="5133975"/>
          <p14:tracePt t="35711" x="3376613" y="5133975"/>
          <p14:tracePt t="35756" x="3371850" y="5133975"/>
          <p14:tracePt t="35770" x="3367088" y="5133975"/>
          <p14:tracePt t="35777" x="3362325" y="5133975"/>
          <p14:tracePt t="35785" x="3352800" y="5133975"/>
          <p14:tracePt t="35797" x="3343275" y="5133975"/>
          <p14:tracePt t="35814" x="3281363" y="5143500"/>
          <p14:tracePt t="35830" x="3243263" y="5153025"/>
          <p14:tracePt t="35847" x="3200400" y="5153025"/>
          <p14:tracePt t="35864" x="3152775" y="5153025"/>
          <p14:tracePt t="35880" x="3095625" y="5138738"/>
          <p14:tracePt t="35897" x="3071813" y="5124450"/>
          <p14:tracePt t="35914" x="3048000" y="5110163"/>
          <p14:tracePt t="35930" x="3028950" y="5076825"/>
          <p14:tracePt t="35947" x="3014663" y="5057775"/>
          <p14:tracePt t="35964" x="3009900" y="5033963"/>
          <p14:tracePt t="35980" x="3009900" y="4991100"/>
          <p14:tracePt t="35997" x="3019425" y="4929188"/>
          <p14:tracePt t="36013" x="3033713" y="4891088"/>
          <p14:tracePt t="36030" x="3057525" y="4867275"/>
          <p14:tracePt t="36047" x="3100388" y="4833938"/>
          <p14:tracePt t="36063" x="3162300" y="4795838"/>
          <p14:tracePt t="36080" x="3214688" y="4776788"/>
          <p14:tracePt t="36097" x="3267075" y="4772025"/>
          <p14:tracePt t="36114" x="3319463" y="4767263"/>
          <p14:tracePt t="36130" x="3348038" y="4767263"/>
          <p14:tracePt t="36147" x="3386138" y="4767263"/>
          <p14:tracePt t="36164" x="3409950" y="4786313"/>
          <p14:tracePt t="36180" x="3443288" y="4814888"/>
          <p14:tracePt t="36197" x="3467100" y="4843463"/>
          <p14:tracePt t="36214" x="3490913" y="4867275"/>
          <p14:tracePt t="36230" x="3500438" y="4881563"/>
          <p14:tracePt t="36247" x="3509963" y="4905375"/>
          <p14:tracePt t="36264" x="3509963" y="4919663"/>
          <p14:tracePt t="36280" x="3509963" y="4929188"/>
          <p14:tracePt t="36297" x="3509963" y="4943475"/>
          <p14:tracePt t="36313" x="3500438" y="4972050"/>
          <p14:tracePt t="36330" x="3481388" y="4991100"/>
          <p14:tracePt t="36347" x="3457575" y="5014913"/>
          <p14:tracePt t="36364" x="3424238" y="5048250"/>
          <p14:tracePt t="36380" x="3414713" y="5057775"/>
          <p14:tracePt t="36397" x="3405188" y="5062538"/>
          <p14:tracePt t="36414" x="3400425" y="5067300"/>
          <p14:tracePt t="36430" x="3390900" y="5072063"/>
          <p14:tracePt t="36447" x="3386138" y="5072063"/>
          <p14:tracePt t="36879" x="3309938" y="5072063"/>
          <p14:tracePt t="36885" x="3209925" y="5067300"/>
          <p14:tracePt t="36897" x="3090863" y="5014913"/>
          <p14:tracePt t="36914" x="2657475" y="4657725"/>
          <p14:tracePt t="36931" x="2395538" y="4214813"/>
          <p14:tracePt t="36947" x="2190750" y="3533775"/>
          <p14:tracePt t="36981" x="2085975" y="2576513"/>
          <p14:tracePt t="37014" x="2085975" y="2300288"/>
          <p14:tracePt t="37030" x="2085975" y="2238375"/>
          <p14:tracePt t="37047" x="2081213" y="2200275"/>
          <p14:tracePt t="37063" x="2076450" y="2176463"/>
          <p14:tracePt t="37080" x="2066925" y="2157413"/>
          <p14:tracePt t="37097" x="2062163" y="2133600"/>
          <p14:tracePt t="37113" x="2052638" y="2100263"/>
          <p14:tracePt t="37130" x="2047875" y="2066925"/>
          <p14:tracePt t="37147" x="2047875" y="1995488"/>
          <p14:tracePt t="37149" x="2047875" y="1962150"/>
          <p14:tracePt t="37164" x="2043113" y="1881188"/>
          <p14:tracePt t="37180" x="2033588" y="1809750"/>
          <p14:tracePt t="37197" x="2028825" y="1766888"/>
          <p14:tracePt t="37213" x="2014538" y="1728788"/>
          <p14:tracePt t="37230" x="1990725" y="1666875"/>
          <p14:tracePt t="37247" x="1976438" y="1628775"/>
          <p14:tracePt t="37263" x="1971675" y="1600200"/>
          <p14:tracePt t="37280" x="1966913" y="1585913"/>
          <p14:tracePt t="37297" x="1966913" y="1581150"/>
          <p14:tracePt t="37330" x="1990725" y="1704975"/>
          <p14:tracePt t="37347" x="2052638" y="2405063"/>
          <p14:tracePt t="37364" x="2095500" y="3048000"/>
          <p14:tracePt t="37381" x="2124075" y="3643313"/>
          <p14:tracePt t="37397" x="2124075" y="4300538"/>
          <p14:tracePt t="37414" x="2100263" y="4900613"/>
          <p14:tracePt t="37430" x="2076450" y="5191125"/>
          <p14:tracePt t="37447" x="2062163" y="5338763"/>
          <p14:tracePt t="37463" x="2062163" y="5472113"/>
          <p14:tracePt t="37480" x="2062163" y="5595938"/>
          <p14:tracePt t="37497" x="2062163" y="5629275"/>
          <p14:tracePt t="37513" x="2057400" y="5653088"/>
          <p14:tracePt t="37530" x="2043113" y="5686425"/>
          <p14:tracePt t="37547" x="2038350" y="5710238"/>
          <p14:tracePt t="37563" x="2028825" y="5729288"/>
          <p14:tracePt t="37580" x="2024063" y="5748338"/>
          <p14:tracePt t="37597" x="2014538" y="5767388"/>
          <p14:tracePt t="37613" x="2009775" y="5772150"/>
          <p14:tracePt t="37631" x="2009775" y="5781675"/>
          <p14:tracePt t="37647" x="2009775" y="5786438"/>
          <p14:tracePt t="37663" x="2009775" y="5791200"/>
          <p14:tracePt t="37745" x="2005013" y="5791200"/>
          <p14:tracePt t="37752" x="2000250" y="5791200"/>
          <p14:tracePt t="37789" x="1995488" y="5791200"/>
          <p14:tracePt t="37796" x="1990725" y="5791200"/>
          <p14:tracePt t="37803" x="1985963" y="5791200"/>
          <p14:tracePt t="37813" x="1981200" y="5791200"/>
          <p14:tracePt t="37832" x="1952625" y="5776913"/>
          <p14:tracePt t="37847" x="1900238" y="5734050"/>
          <p14:tracePt t="37863" x="1876425" y="5710238"/>
          <p14:tracePt t="37880" x="1862138" y="5686425"/>
          <p14:tracePt t="37897" x="1857375" y="5681663"/>
          <p14:tracePt t="37913" x="1847850" y="5672138"/>
          <p14:tracePt t="37930" x="1843088" y="5667375"/>
          <p14:tracePt t="37947" x="1843088" y="5662613"/>
          <p14:tracePt t="38280" x="1776413" y="5700713"/>
          <p14:tracePt t="38287" x="1695450" y="5757863"/>
          <p14:tracePt t="38297" x="1624013" y="5810250"/>
          <p14:tracePt t="38313" x="1533525" y="5876925"/>
          <p14:tracePt t="38330" x="1452563" y="5929313"/>
          <p14:tracePt t="38347" x="1381125" y="6010275"/>
          <p14:tracePt t="38363" x="1352550" y="6034088"/>
          <p14:tracePt t="38397" x="1333500" y="6067425"/>
          <p14:tracePt t="38430" x="1323975" y="6081713"/>
          <p14:tracePt t="38447" x="1323975" y="6086475"/>
          <p14:tracePt t="38537" x="1323975" y="6091238"/>
          <p14:tracePt t="39176" x="1381125" y="6081713"/>
          <p14:tracePt t="39183" x="1447800" y="6062663"/>
          <p14:tracePt t="39189" x="1504950" y="6048375"/>
          <p14:tracePt t="39197" x="1576388" y="6029325"/>
          <p14:tracePt t="39213" x="1681163" y="6015038"/>
          <p14:tracePt t="39230" x="1752600" y="6005513"/>
          <p14:tracePt t="39263" x="1828800" y="6000750"/>
          <p14:tracePt t="39297" x="1843088" y="6000750"/>
          <p14:tracePt t="39313" x="1847850" y="6000750"/>
          <p14:tracePt t="39330" x="1852613" y="6000750"/>
          <p14:tracePt t="39347" x="1857375" y="6000750"/>
          <p14:tracePt t="39363" x="1871663" y="5991225"/>
          <p14:tracePt t="39380" x="1905000" y="5976938"/>
          <p14:tracePt t="39397" x="1924050" y="5976938"/>
          <p14:tracePt t="39413" x="1947863" y="5972175"/>
          <p14:tracePt t="39430" x="1971675" y="5972175"/>
          <p14:tracePt t="39447" x="1976438" y="5972175"/>
          <p14:tracePt t="39463" x="1985963" y="5972175"/>
          <p14:tracePt t="39480" x="1990725" y="5972175"/>
          <p14:tracePt t="39497" x="1995488" y="5972175"/>
          <p14:tracePt t="39513" x="2000250" y="5972175"/>
          <p14:tracePt t="39530" x="2005013" y="5972175"/>
          <p14:tracePt t="39866" x="2043113" y="5962650"/>
          <p14:tracePt t="39872" x="2095500" y="5943600"/>
          <p14:tracePt t="39880" x="2143125" y="5929313"/>
          <p14:tracePt t="39897" x="2214563" y="5895975"/>
          <p14:tracePt t="39913" x="2252663" y="5886450"/>
          <p14:tracePt t="39930" x="2276475" y="5876925"/>
          <p14:tracePt t="39963" x="2281238" y="5848350"/>
          <p14:tracePt t="39997" x="2119313" y="5743575"/>
          <p14:tracePt t="40014" x="1990725" y="5691188"/>
          <p14:tracePt t="40030" x="1909763" y="5672138"/>
          <p14:tracePt t="40047" x="1857375" y="5676900"/>
          <p14:tracePt t="40063" x="1800225" y="5715000"/>
          <p14:tracePt t="40080" x="1766888" y="5757863"/>
          <p14:tracePt t="40097" x="1747838" y="5795963"/>
          <p14:tracePt t="40114" x="1728788" y="5834063"/>
          <p14:tracePt t="40130" x="1724025" y="5843588"/>
          <p14:tracePt t="40147" x="1724025" y="5853113"/>
          <p14:tracePt t="40163" x="1724025" y="5857875"/>
          <p14:tracePt t="40180" x="1724025" y="5867400"/>
          <p14:tracePt t="40197" x="1724025" y="5872163"/>
          <p14:tracePt t="40247" x="1724025" y="5876925"/>
          <p14:tracePt t="40277" x="1724025" y="5881688"/>
          <p14:tracePt t="40291" x="1728788" y="5886450"/>
          <p14:tracePt t="40298" x="1733550" y="5891213"/>
          <p14:tracePt t="40313" x="1747838" y="5895975"/>
          <p14:tracePt t="40330" x="1800225" y="5915025"/>
          <p14:tracePt t="40347" x="1862138" y="5929313"/>
          <p14:tracePt t="40363" x="1971675" y="5943600"/>
          <p14:tracePt t="40380" x="2038350" y="5943600"/>
          <p14:tracePt t="40397" x="2119313" y="5943600"/>
          <p14:tracePt t="40413" x="2200275" y="5934075"/>
          <p14:tracePt t="40430" x="2309813" y="5910263"/>
          <p14:tracePt t="40447" x="2338388" y="5905500"/>
          <p14:tracePt t="40463" x="2347913" y="5895975"/>
          <p14:tracePt t="40644" x="2562225" y="5876925"/>
          <p14:tracePt t="40650" x="2843213" y="5848350"/>
          <p14:tracePt t="40663" x="3228975" y="5848350"/>
          <p14:tracePt t="40680" x="4090988" y="5834063"/>
          <p14:tracePt t="40697" x="4433888" y="5834063"/>
          <p14:tracePt t="40713" x="4657725" y="5838825"/>
          <p14:tracePt t="40730" x="4772025" y="5853113"/>
          <p14:tracePt t="40746" x="4819650" y="5867400"/>
          <p14:tracePt t="40981" x="4833938" y="5867400"/>
          <p14:tracePt t="40989" x="4862513" y="5867400"/>
          <p14:tracePt t="40996" x="4876800" y="5867400"/>
          <p14:tracePt t="41013" x="4905375" y="5867400"/>
          <p14:tracePt t="41030" x="4929188" y="5867400"/>
          <p14:tracePt t="41047" x="4962525" y="5867400"/>
          <p14:tracePt t="41063" x="5010150" y="5867400"/>
          <p14:tracePt t="41080" x="5091113" y="5881688"/>
          <p14:tracePt t="41096" x="5186363" y="5891213"/>
          <p14:tracePt t="41113" x="5343525" y="5886450"/>
          <p14:tracePt t="41130" x="5467350" y="5872163"/>
          <p14:tracePt t="41146" x="5600700" y="5862638"/>
          <p14:tracePt t="41164" x="5776913" y="5838825"/>
          <p14:tracePt t="41180" x="5910263" y="5829300"/>
          <p14:tracePt t="41196" x="6034088" y="5834063"/>
          <p14:tracePt t="41213" x="6148388" y="5819775"/>
          <p14:tracePt t="41230" x="6243638" y="5805488"/>
          <p14:tracePt t="41246" x="6305550" y="5800725"/>
          <p14:tracePt t="41263" x="6348413" y="5795963"/>
          <p14:tracePt t="41280" x="6386513" y="5795963"/>
          <p14:tracePt t="41297" x="6415088" y="5791200"/>
          <p14:tracePt t="41313" x="6434138" y="5786438"/>
          <p14:tracePt t="41330" x="6443663" y="5781675"/>
          <p14:tracePt t="41347" x="6453188" y="5776913"/>
          <p14:tracePt t="41363" x="6457950" y="5776913"/>
          <p14:tracePt t="41380" x="6457950" y="5767388"/>
          <p14:tracePt t="41397" x="6457950" y="5753100"/>
          <p14:tracePt t="41413" x="6415088" y="5729288"/>
          <p14:tracePt t="41430" x="6372225" y="5715000"/>
          <p14:tracePt t="41447" x="6324600" y="5691188"/>
          <p14:tracePt t="41463" x="6281738" y="5691188"/>
          <p14:tracePt t="41480" x="6234113" y="5691188"/>
          <p14:tracePt t="41497" x="6205538" y="5700713"/>
          <p14:tracePt t="41513" x="6167438" y="5719763"/>
          <p14:tracePt t="41530" x="6138863" y="5743575"/>
          <p14:tracePt t="41546" x="6086475" y="5800725"/>
          <p14:tracePt t="41563" x="6057900" y="5829300"/>
          <p14:tracePt t="41580" x="6034088" y="5848350"/>
          <p14:tracePt t="41596" x="6010275" y="5867400"/>
          <p14:tracePt t="41613" x="6005513" y="5872163"/>
          <p14:tracePt t="41630" x="6000750" y="5881688"/>
          <p14:tracePt t="41646" x="5991225" y="5886450"/>
          <p14:tracePt t="41663" x="5962650" y="5886450"/>
          <p14:tracePt t="41680" x="5924550" y="5881688"/>
          <p14:tracePt t="41697" x="5872163" y="5862638"/>
          <p14:tracePt t="41713" x="5819775" y="5848350"/>
          <p14:tracePt t="41730" x="5719763" y="5815013"/>
          <p14:tracePt t="41747" x="5667375" y="5795963"/>
          <p14:tracePt t="41763" x="5614988" y="5781675"/>
          <p14:tracePt t="41780" x="5529263" y="5772150"/>
          <p14:tracePt t="41796" x="5486400" y="5772150"/>
          <p14:tracePt t="41813" x="5448300" y="5781675"/>
          <p14:tracePt t="41830" x="5429250" y="5786438"/>
          <p14:tracePt t="41847" x="5405438" y="5810250"/>
          <p14:tracePt t="41863" x="5395913" y="5838825"/>
          <p14:tracePt t="41880" x="5391150" y="5853113"/>
          <p14:tracePt t="41896" x="5391150" y="5872163"/>
          <p14:tracePt t="41913" x="5395913" y="5891213"/>
          <p14:tracePt t="41930" x="5414963" y="5910263"/>
          <p14:tracePt t="41947" x="5457825" y="5919788"/>
          <p14:tracePt t="41964" x="5581650" y="5943600"/>
          <p14:tracePt t="41980" x="5691188" y="5943600"/>
          <p14:tracePt t="41996" x="5772150" y="5938838"/>
          <p14:tracePt t="42013" x="5834063" y="5934075"/>
          <p14:tracePt t="42030" x="5872163" y="5924550"/>
          <p14:tracePt t="42046" x="5886450" y="5919788"/>
          <p14:tracePt t="42063" x="5891213" y="5919788"/>
          <p14:tracePt t="42080" x="5895975" y="5919788"/>
          <p14:tracePt t="42096" x="5905500" y="5919788"/>
          <p14:tracePt t="42346" x="5857875" y="5910263"/>
          <p14:tracePt t="42353" x="5815013" y="5910263"/>
          <p14:tracePt t="42363" x="5767388" y="5910263"/>
          <p14:tracePt t="42380" x="5700713" y="5910263"/>
          <p14:tracePt t="42397" x="5629275" y="5910263"/>
          <p14:tracePt t="42413" x="5600700" y="5910263"/>
          <p14:tracePt t="42430" x="5581650" y="5910263"/>
          <p14:tracePt t="42446" x="5557838" y="5910263"/>
          <p14:tracePt t="42463" x="5505450" y="5919788"/>
          <p14:tracePt t="42480" x="5462588" y="5924550"/>
          <p14:tracePt t="42497" x="5372100" y="5924550"/>
          <p14:tracePt t="42513" x="5272088" y="5934075"/>
          <p14:tracePt t="42530" x="5091113" y="5938838"/>
          <p14:tracePt t="42546" x="4948238" y="5938838"/>
          <p14:tracePt t="42563" x="4791075" y="5938838"/>
          <p14:tracePt t="42580" x="4629150" y="5919788"/>
          <p14:tracePt t="42596" x="4538663" y="5919788"/>
          <p14:tracePt t="42613" x="4448175" y="5919788"/>
          <p14:tracePt t="42630" x="4371975" y="5919788"/>
          <p14:tracePt t="42646" x="4286250" y="5919788"/>
          <p14:tracePt t="42663" x="4243388" y="5919788"/>
          <p14:tracePt t="42680" x="4210050" y="5915025"/>
          <p14:tracePt t="42696" x="4167188" y="5915025"/>
          <p14:tracePt t="42713" x="4095750" y="5910263"/>
          <p14:tracePt t="42730" x="4033838" y="5895975"/>
          <p14:tracePt t="42746" x="3986213" y="5895975"/>
          <p14:tracePt t="42763" x="3943350" y="5895975"/>
          <p14:tracePt t="42780" x="3905250" y="5895975"/>
          <p14:tracePt t="42796" x="3886200" y="5891213"/>
          <p14:tracePt t="42813" x="3876675" y="5891213"/>
          <p14:tracePt t="42830" x="3867150" y="5891213"/>
          <p14:tracePt t="42846" x="3862388" y="5891213"/>
          <p14:tracePt t="42880" x="3862388" y="5886450"/>
          <p14:tracePt t="42896" x="3895725" y="5886450"/>
          <p14:tracePt t="42913" x="3938588" y="5886450"/>
          <p14:tracePt t="42930" x="3976688" y="5886450"/>
          <p14:tracePt t="42947" x="4000500" y="5886450"/>
          <p14:tracePt t="42963" x="4010025" y="5886450"/>
          <p14:tracePt t="42980" x="4014788" y="5886450"/>
          <p14:tracePt t="42996" x="4019550" y="5886450"/>
          <p14:tracePt t="43030" x="4024313" y="5886450"/>
          <p14:tracePt t="43046" x="4029075" y="5886450"/>
          <p14:tracePt t="43242" x="3962400" y="5895975"/>
          <p14:tracePt t="43248" x="3862388" y="5915025"/>
          <p14:tracePt t="43263" x="3643313" y="5962650"/>
          <p14:tracePt t="43280" x="3505200" y="5986463"/>
          <p14:tracePt t="43296" x="3433763" y="5995988"/>
          <p14:tracePt t="43313" x="3400425" y="5995988"/>
          <p14:tracePt t="43330" x="3367088" y="5995988"/>
          <p14:tracePt t="43346" x="3348038" y="5995988"/>
          <p14:tracePt t="43363" x="3324225" y="5991225"/>
          <p14:tracePt t="43380" x="3290888" y="5986463"/>
          <p14:tracePt t="43396" x="3181350" y="5972175"/>
          <p14:tracePt t="43413" x="3109913" y="5967413"/>
          <p14:tracePt t="43430" x="3052763" y="5967413"/>
          <p14:tracePt t="43446" x="2976563" y="5957888"/>
          <p14:tracePt t="43463" x="2933700" y="5957888"/>
          <p14:tracePt t="43480" x="2886075" y="5957888"/>
          <p14:tracePt t="43496" x="2833688" y="5957888"/>
          <p14:tracePt t="43513" x="2771775" y="5957888"/>
          <p14:tracePt t="43530" x="2728913" y="5957888"/>
          <p14:tracePt t="43546" x="2700338" y="5962650"/>
          <p14:tracePt t="43564" x="2638425" y="5972175"/>
          <p14:tracePt t="43580" x="2605088" y="5976938"/>
          <p14:tracePt t="43596" x="2552700" y="6000750"/>
          <p14:tracePt t="43613" x="2514600" y="6005513"/>
          <p14:tracePt t="43630" x="2466975" y="6015038"/>
          <p14:tracePt t="43647" x="2443163" y="6029325"/>
          <p14:tracePt t="43663" x="2428875" y="6034088"/>
          <p14:tracePt t="43680" x="2414588" y="6038850"/>
          <p14:tracePt t="43696" x="2395538" y="6057900"/>
          <p14:tracePt t="43713" x="2366963" y="6105525"/>
          <p14:tracePt t="43730" x="2352675" y="6176963"/>
          <p14:tracePt t="43746" x="2352675" y="6238875"/>
          <p14:tracePt t="43763" x="2357438" y="6372225"/>
          <p14:tracePt t="43779" x="2366963" y="6462713"/>
          <p14:tracePt t="43796" x="2381250" y="6534150"/>
          <p14:tracePt t="43813" x="2381250" y="6581775"/>
          <p14:tracePt t="43830" x="2381250" y="6596063"/>
          <p14:tracePt t="43846" x="2381250" y="6600825"/>
          <p14:tracePt t="43863" x="2381250" y="6610350"/>
          <p14:tracePt t="43880" x="2381250" y="6619875"/>
          <p14:tracePt t="43991" x="2390775" y="6615113"/>
          <p14:tracePt t="43998" x="2419350" y="6600825"/>
          <p14:tracePt t="44005" x="2457450" y="6567488"/>
          <p14:tracePt t="44013" x="2519363" y="6515100"/>
          <p14:tracePt t="44029" x="2819400" y="6357938"/>
          <p14:tracePt t="44046" x="3248025" y="6172200"/>
          <p14:tracePt t="44063" x="4148138" y="5710238"/>
          <p14:tracePt t="44080" x="4872038" y="5376863"/>
          <p14:tracePt t="44097" x="5486400" y="5067300"/>
          <p14:tracePt t="44113" x="6043613" y="4738688"/>
          <p14:tracePt t="44130" x="6805613" y="4362450"/>
          <p14:tracePt t="44147" x="7167563" y="4129088"/>
          <p14:tracePt t="44163" x="7415213" y="3967163"/>
          <p14:tracePt t="44180" x="7600950" y="3829050"/>
          <p14:tracePt t="44196" x="7672388" y="3752850"/>
          <p14:tracePt t="44213" x="7729538" y="3667125"/>
          <p14:tracePt t="44230" x="7767638" y="3600450"/>
          <p14:tracePt t="44246" x="7777163" y="3571875"/>
          <p14:tracePt t="44409" x="7772400" y="3481388"/>
          <p14:tracePt t="44416" x="7762875" y="3309938"/>
          <p14:tracePt t="44423" x="7762875" y="3128963"/>
          <p14:tracePt t="44431" x="7762875" y="3009900"/>
          <p14:tracePt t="44446" x="7762875" y="2800350"/>
          <p14:tracePt t="44463" x="7743825" y="2619375"/>
          <p14:tracePt t="44480" x="7729538" y="2524125"/>
          <p14:tracePt t="44496" x="7705725" y="2471738"/>
          <p14:tracePt t="44513" x="7686675" y="2447925"/>
          <p14:tracePt t="44530" x="7643813" y="2428875"/>
          <p14:tracePt t="44546" x="7591425" y="2405063"/>
          <p14:tracePt t="44563" x="7529513" y="2395538"/>
          <p14:tracePt t="44579" x="7500938" y="2390775"/>
          <p14:tracePt t="44596" x="7477125" y="2381250"/>
          <p14:tracePt t="44613" x="7443788" y="2376488"/>
          <p14:tracePt t="44630" x="7424738" y="2376488"/>
          <p14:tracePt t="44646" x="7396163" y="2376488"/>
          <p14:tracePt t="44663" x="7343775" y="2390775"/>
          <p14:tracePt t="44665" x="7319963" y="2395538"/>
          <p14:tracePt t="44680" x="7253288" y="2424113"/>
          <p14:tracePt t="44696" x="7186613" y="2452688"/>
          <p14:tracePt t="44713" x="7134225" y="2476500"/>
          <p14:tracePt t="44730" x="7081838" y="2495550"/>
          <p14:tracePt t="44746" x="7034213" y="2519363"/>
          <p14:tracePt t="44763" x="7010400" y="2528888"/>
          <p14:tracePt t="44780" x="6996113" y="2528888"/>
          <p14:tracePt t="44797" x="6986588" y="2528888"/>
          <p14:tracePt t="44813" x="6981825" y="2528888"/>
          <p14:tracePt t="44830" x="6972300" y="2528888"/>
          <p14:tracePt t="44846" x="6967538" y="2528888"/>
          <p14:tracePt t="44893" x="6962775" y="2528888"/>
          <p14:tracePt t="46229" x="7000875" y="2524125"/>
          <p14:tracePt t="46236" x="7058025" y="2514600"/>
          <p14:tracePt t="46246" x="7129463" y="2505075"/>
          <p14:tracePt t="46279" x="7519988" y="2486025"/>
          <p14:tracePt t="46313" x="7681913" y="2495550"/>
          <p14:tracePt t="46330" x="7739063" y="2495550"/>
          <p14:tracePt t="46346" x="7796213" y="2495550"/>
          <p14:tracePt t="46363" x="7815263" y="2495550"/>
          <p14:tracePt t="46380" x="7824788" y="2495550"/>
          <p14:tracePt t="46396" x="7834313" y="2495550"/>
          <p14:tracePt t="46413" x="7843838" y="2495550"/>
          <p14:tracePt t="46464" x="7843838" y="2509838"/>
          <p14:tracePt t="46471" x="7834313" y="2533650"/>
          <p14:tracePt t="46479" x="7820025" y="2562225"/>
          <p14:tracePt t="46496" x="7748588" y="2643188"/>
          <p14:tracePt t="46513" x="7643813" y="2738438"/>
          <p14:tracePt t="46530" x="7419975" y="2852738"/>
          <p14:tracePt t="46546" x="7324725" y="2886075"/>
          <p14:tracePt t="46563" x="7258050" y="2914650"/>
          <p14:tracePt t="46579" x="7224713" y="2919413"/>
          <p14:tracePt t="46596" x="7191375" y="2924175"/>
          <p14:tracePt t="46613" x="7177088" y="2924175"/>
          <p14:tracePt t="46629" x="7153275" y="2919413"/>
          <p14:tracePt t="46646" x="7119938" y="2909888"/>
          <p14:tracePt t="46663" x="7081838" y="2900363"/>
          <p14:tracePt t="46679" x="7048500" y="2895600"/>
          <p14:tracePt t="46696" x="7019925" y="2886075"/>
          <p14:tracePt t="46713" x="6977063" y="2881313"/>
          <p14:tracePt t="46729" x="6962775" y="2881313"/>
          <p14:tracePt t="46746" x="6953250" y="2881313"/>
          <p14:tracePt t="46763" x="6948488" y="2881313"/>
          <p14:tracePt t="46779" x="6938963" y="2881313"/>
          <p14:tracePt t="46796" x="6938963" y="2876550"/>
          <p14:tracePt t="46813" x="6943725" y="2871788"/>
          <p14:tracePt t="46830" x="7005638" y="2843213"/>
          <p14:tracePt t="46846" x="7100888" y="2819400"/>
          <p14:tracePt t="46863" x="7258050" y="2805113"/>
          <p14:tracePt t="46879" x="7434263" y="2805113"/>
          <p14:tracePt t="46896" x="7648575" y="2805113"/>
          <p14:tracePt t="46913" x="7772400" y="2805113"/>
          <p14:tracePt t="46929" x="7872413" y="2814638"/>
          <p14:tracePt t="46946" x="7948613" y="2828925"/>
          <p14:tracePt t="46963" x="8001000" y="2833688"/>
          <p14:tracePt t="46979" x="8010525" y="2833688"/>
          <p14:tracePt t="46996" x="8020050" y="2833688"/>
          <p14:tracePt t="47013" x="8029575" y="2833688"/>
          <p14:tracePt t="47046" x="8029575" y="2838450"/>
          <p14:tracePt t="47063" x="8010525" y="2852738"/>
          <p14:tracePt t="47079" x="7872413" y="2900363"/>
          <p14:tracePt t="47096" x="7753350" y="2928938"/>
          <p14:tracePt t="47113" x="7596188" y="2967038"/>
          <p14:tracePt t="47129" x="7458075" y="3000375"/>
          <p14:tracePt t="47146" x="7315200" y="3019425"/>
          <p14:tracePt t="47163" x="7243763" y="3033713"/>
          <p14:tracePt t="47179" x="7177088" y="3033713"/>
          <p14:tracePt t="47196" x="7134225" y="3028950"/>
          <p14:tracePt t="47212" x="7086600" y="3019425"/>
          <p14:tracePt t="47230" x="7062788" y="3019425"/>
          <p14:tracePt t="47247" x="7048500" y="3019425"/>
          <p14:tracePt t="47263" x="7029450" y="3019425"/>
          <p14:tracePt t="47279" x="7019925" y="3019425"/>
          <p14:tracePt t="47296" x="7015163" y="3019425"/>
          <p14:tracePt t="47313" x="7010400" y="3019425"/>
          <p14:tracePt t="47346" x="7015163" y="3014663"/>
          <p14:tracePt t="47363" x="7053263" y="3000375"/>
          <p14:tracePt t="47379" x="7110413" y="2995613"/>
          <p14:tracePt t="47396" x="7334250" y="2976563"/>
          <p14:tracePt t="47413" x="7524750" y="2976563"/>
          <p14:tracePt t="47429" x="7677150" y="2967038"/>
          <p14:tracePt t="47446" x="7924800" y="2967038"/>
          <p14:tracePt t="47463" x="8034338" y="2967038"/>
          <p14:tracePt t="47479" x="8086725" y="2967038"/>
          <p14:tracePt t="47496" x="8105775" y="2967038"/>
          <p14:tracePt t="47513" x="8129588" y="2967038"/>
          <p14:tracePt t="47529" x="8129588" y="2976563"/>
          <p14:tracePt t="47546" x="8120063" y="3005138"/>
          <p14:tracePt t="47563" x="8053388" y="3067050"/>
          <p14:tracePt t="47579" x="7867650" y="3190875"/>
          <p14:tracePt t="47596" x="7705725" y="3262313"/>
          <p14:tracePt t="47613" x="7543800" y="3314700"/>
          <p14:tracePt t="47629" x="7429500" y="3348038"/>
          <p14:tracePt t="47646" x="7319963" y="3362325"/>
          <p14:tracePt t="47663" x="7258050" y="3376613"/>
          <p14:tracePt t="47679" x="7210425" y="3376613"/>
          <p14:tracePt t="47696" x="7148513" y="3376613"/>
          <p14:tracePt t="47713" x="7119938" y="3376613"/>
          <p14:tracePt t="47729" x="7091363" y="3376613"/>
          <p14:tracePt t="47746" x="7077075" y="3376613"/>
          <p14:tracePt t="47763" x="7062788" y="3376613"/>
          <p14:tracePt t="47779" x="7053263" y="3376613"/>
          <p14:tracePt t="47796" x="7048500" y="3376613"/>
          <p14:tracePt t="47829" x="7067550" y="3367088"/>
          <p14:tracePt t="47846" x="7134225" y="3314700"/>
          <p14:tracePt t="47863" x="7267575" y="3233738"/>
          <p14:tracePt t="47880" x="7519988" y="3133725"/>
          <p14:tracePt t="47896" x="7658100" y="3119438"/>
          <p14:tracePt t="47913" x="7762875" y="3109913"/>
          <p14:tracePt t="47929" x="7820025" y="3114675"/>
          <p14:tracePt t="47946" x="7867650" y="3124200"/>
          <p14:tracePt t="47963" x="7877175" y="3124200"/>
          <p14:tracePt t="47979" x="7881938" y="3128963"/>
          <p14:tracePt t="47996" x="7881938" y="3143250"/>
          <p14:tracePt t="48013" x="7843838" y="3195638"/>
          <p14:tracePt t="48029" x="7743825" y="3252788"/>
          <p14:tracePt t="48046" x="7605713" y="3314700"/>
          <p14:tracePt t="48063" x="7486650" y="3362325"/>
          <p14:tracePt t="48079" x="7343775" y="3405188"/>
          <p14:tracePt t="48096" x="7248525" y="3433763"/>
          <p14:tracePt t="48112" x="7172325" y="3471863"/>
          <p14:tracePt t="48129" x="7086600" y="3514725"/>
          <p14:tracePt t="48146" x="7058025" y="3533775"/>
          <p14:tracePt t="48163" x="7038975" y="3538538"/>
          <p14:tracePt t="48179" x="7029450" y="3543300"/>
          <p14:tracePt t="48196" x="7024688" y="3543300"/>
          <p14:tracePt t="48232" x="7038975" y="3543300"/>
          <p14:tracePt t="48246" x="7091363" y="3538538"/>
          <p14:tracePt t="48262" x="7181850" y="3533775"/>
          <p14:tracePt t="48279" x="7281863" y="3533775"/>
          <p14:tracePt t="48296" x="7396163" y="3538538"/>
          <p14:tracePt t="48313" x="7500938" y="3543300"/>
          <p14:tracePt t="48329" x="7543800" y="3557588"/>
          <p14:tracePt t="48346" x="7562850" y="3557588"/>
          <p14:tracePt t="48363" x="7572375" y="3557588"/>
          <p14:tracePt t="48379" x="7581900" y="3557588"/>
          <p14:tracePt t="48396" x="7586663" y="3557588"/>
          <p14:tracePt t="48431" x="7591425" y="3557588"/>
          <p14:tracePt t="48637" x="7553325" y="3490913"/>
          <p14:tracePt t="48643" x="7515225" y="3400425"/>
          <p14:tracePt t="48651" x="7481888" y="3328988"/>
          <p14:tracePt t="48663" x="7448550" y="3276600"/>
          <p14:tracePt t="48679" x="7362825" y="3128963"/>
          <p14:tracePt t="48696" x="7305675" y="3028950"/>
          <p14:tracePt t="48713" x="7267575" y="2952750"/>
          <p14:tracePt t="48729" x="7239000" y="2876550"/>
          <p14:tracePt t="48746" x="7205663" y="2814638"/>
          <p14:tracePt t="48762" x="7186613" y="2786063"/>
          <p14:tracePt t="48779" x="7181850" y="2752725"/>
          <p14:tracePt t="48796" x="7177088" y="2719388"/>
          <p14:tracePt t="48813" x="7162800" y="2671763"/>
          <p14:tracePt t="48829" x="7153275" y="2633663"/>
          <p14:tracePt t="48846" x="7143750" y="2595563"/>
          <p14:tracePt t="48863" x="7134225" y="2552700"/>
          <p14:tracePt t="48879" x="7129463" y="2514600"/>
          <p14:tracePt t="48896" x="7115175" y="2490788"/>
          <p14:tracePt t="48913" x="7110413" y="2481263"/>
          <p14:tracePt t="48929" x="7100888" y="2462213"/>
          <p14:tracePt t="48946" x="7096125" y="2452688"/>
          <p14:tracePt t="48963" x="7086600" y="2447925"/>
          <p14:tracePt t="48979" x="7081838" y="2438400"/>
          <p14:tracePt t="48996" x="7072313" y="2428875"/>
          <p14:tracePt t="49013" x="7067550" y="2424113"/>
          <p14:tracePt t="49029" x="7058025" y="2419350"/>
          <p14:tracePt t="49062" x="7048500" y="2419350"/>
          <p14:tracePt t="49079" x="7029450" y="2471738"/>
          <p14:tracePt t="49096" x="7005638" y="2628900"/>
          <p14:tracePt t="49113" x="6977063" y="3014663"/>
          <p14:tracePt t="49129" x="6977063" y="3214688"/>
          <p14:tracePt t="49146" x="6986588" y="3381375"/>
          <p14:tracePt t="49163" x="7005638" y="3552825"/>
          <p14:tracePt t="49165" x="7005638" y="3619500"/>
          <p14:tracePt t="49179" x="7015163" y="3709988"/>
          <p14:tracePt t="49196" x="7015163" y="3757613"/>
          <p14:tracePt t="49213" x="7015163" y="3795713"/>
          <p14:tracePt t="49229" x="7015163" y="3814763"/>
          <p14:tracePt t="49247" x="7015163" y="3829050"/>
          <p14:tracePt t="49263" x="7015163" y="3833813"/>
          <p14:tracePt t="49279" x="7015163" y="3838575"/>
          <p14:tracePt t="49296" x="7015163" y="3848100"/>
          <p14:tracePt t="49422" x="7015163" y="3852863"/>
          <p14:tracePt t="50186" x="6848475" y="3800475"/>
          <p14:tracePt t="50193" x="6577013" y="3714750"/>
          <p14:tracePt t="50200" x="6215063" y="3605213"/>
          <p14:tracePt t="50213" x="5915025" y="3500438"/>
          <p14:tracePt t="50229" x="5014913" y="3157538"/>
          <p14:tracePt t="50246" x="4505325" y="2867025"/>
          <p14:tracePt t="50280" x="3843338" y="2495550"/>
          <p14:tracePt t="50313" x="3629025" y="2314575"/>
          <p14:tracePt t="50330" x="3581400" y="2266950"/>
          <p14:tracePt t="50346" x="3543300" y="2214563"/>
          <p14:tracePt t="50362" x="3529013" y="2200275"/>
          <p14:tracePt t="50379" x="3524250" y="2195513"/>
          <p14:tracePt t="50575" x="3452813" y="2157413"/>
          <p14:tracePt t="50581" x="3352800" y="2109788"/>
          <p14:tracePt t="50596" x="3133725" y="2024063"/>
          <p14:tracePt t="50612" x="2862263" y="1952625"/>
          <p14:tracePt t="50629" x="2690813" y="1924050"/>
          <p14:tracePt t="50646" x="2533650" y="1909763"/>
          <p14:tracePt t="50662" x="2386013" y="1909763"/>
          <p14:tracePt t="50679" x="2328863" y="1938338"/>
          <p14:tracePt t="50696" x="2252663" y="2076450"/>
          <p14:tracePt t="50713" x="2143125" y="2528888"/>
          <p14:tracePt t="50729" x="2100263" y="3086100"/>
          <p14:tracePt t="50746" x="2124075" y="3729038"/>
          <p14:tracePt t="50763" x="2176463" y="4157663"/>
          <p14:tracePt t="50779" x="2228850" y="4581525"/>
          <p14:tracePt t="50796" x="2262188" y="4795838"/>
          <p14:tracePt t="50812" x="2300288" y="4967288"/>
          <p14:tracePt t="50829" x="2343150" y="5072063"/>
          <p14:tracePt t="50846" x="2405063" y="5210175"/>
          <p14:tracePt t="50862" x="2419350" y="5248275"/>
          <p14:tracePt t="50879" x="2428875" y="5267325"/>
          <p14:tracePt t="50897" x="2433638" y="5281613"/>
          <p14:tracePt t="50912" x="2433638" y="5286375"/>
          <p14:tracePt t="50929" x="2433638" y="5295900"/>
          <p14:tracePt t="50946" x="2433638" y="5300663"/>
          <p14:tracePt t="50962" x="2443163" y="5314950"/>
          <p14:tracePt t="50979" x="2447925" y="5329238"/>
          <p14:tracePt t="50996" x="2452688" y="5338763"/>
          <p14:tracePt t="51012" x="2452688" y="5343525"/>
          <p14:tracePt t="51029" x="2452688" y="5353050"/>
          <p14:tracePt t="51046" x="2452688" y="5362575"/>
          <p14:tracePt t="51062" x="2452688" y="5367338"/>
          <p14:tracePt t="51079" x="2452688" y="5372100"/>
          <p14:tracePt t="51359" x="2452688" y="5376863"/>
          <p14:tracePt t="51367" x="2457450" y="5376863"/>
          <p14:tracePt t="51380" x="2452688" y="5372100"/>
          <p14:tracePt t="51844" x="2490788" y="5162550"/>
          <p14:tracePt t="51851" x="2595563" y="4648200"/>
          <p14:tracePt t="51863" x="2652713" y="4338638"/>
          <p14:tracePt t="51881" x="2900363" y="3243263"/>
          <p14:tracePt t="51899" x="3033713" y="2767013"/>
          <p14:tracePt t="51915" x="3114675" y="2614613"/>
          <p14:tracePt t="51930" x="3181350" y="2490788"/>
          <p14:tracePt t="51962" x="3300413" y="2300288"/>
          <p14:tracePt t="51996" x="3348038" y="2238375"/>
          <p14:tracePt t="52012" x="3386138" y="2200275"/>
          <p14:tracePt t="52029" x="3414713" y="2181225"/>
          <p14:tracePt t="52046" x="3452813" y="2166938"/>
          <p14:tracePt t="52062" x="3486150" y="2147888"/>
          <p14:tracePt t="52079" x="3552825" y="2119313"/>
          <p14:tracePt t="52096" x="3586163" y="2105025"/>
          <p14:tracePt t="52112" x="3624263" y="2090738"/>
          <p14:tracePt t="52129" x="3686175" y="2057400"/>
          <p14:tracePt t="52146" x="3743325" y="2024063"/>
          <p14:tracePt t="52162" x="3800475" y="1971675"/>
          <p14:tracePt t="52179" x="3867150" y="1890713"/>
          <p14:tracePt t="52196" x="3933825" y="1795463"/>
          <p14:tracePt t="52212" x="3957638" y="1762125"/>
          <p14:tracePt t="52229" x="3976688" y="1733550"/>
          <p14:tracePt t="52246" x="3986213" y="1695450"/>
          <p14:tracePt t="52262" x="4014788" y="1585913"/>
          <p14:tracePt t="52279" x="4024313" y="1485900"/>
          <p14:tracePt t="52295" x="4024313" y="1414463"/>
          <p14:tracePt t="52313" x="4024313" y="1347788"/>
          <p14:tracePt t="52329" x="4019550" y="1319213"/>
          <p14:tracePt t="52346" x="4010025" y="1304925"/>
          <p14:tracePt t="52362" x="4000500" y="1285875"/>
          <p14:tracePt t="52379" x="4000500" y="1276350"/>
          <p14:tracePt t="52396" x="4000500" y="1271588"/>
          <p14:tracePt t="52412" x="4000500" y="1266825"/>
          <p14:tracePt t="52666" x="3962400" y="1266825"/>
          <p14:tracePt t="52673" x="3929063" y="1266825"/>
          <p14:tracePt t="52680" x="3895725" y="1266825"/>
          <p14:tracePt t="52697" x="3824288" y="1271588"/>
          <p14:tracePt t="52712" x="3781425" y="1285875"/>
          <p14:tracePt t="52729" x="3738563" y="1295400"/>
          <p14:tracePt t="52746" x="3638550" y="1323975"/>
          <p14:tracePt t="52762" x="3567113" y="1338263"/>
          <p14:tracePt t="52779" x="3486150" y="1338263"/>
          <p14:tracePt t="52796" x="3424238" y="1338263"/>
          <p14:tracePt t="52812" x="3352800" y="1338263"/>
          <p14:tracePt t="52829" x="3328988" y="1333500"/>
          <p14:tracePt t="52846" x="3305175" y="1319213"/>
          <p14:tracePt t="52862" x="3290888" y="1309688"/>
          <p14:tracePt t="52879" x="3267075" y="1276350"/>
          <p14:tracePt t="52896" x="3262313" y="1247775"/>
          <p14:tracePt t="52912" x="3262313" y="1209675"/>
          <p14:tracePt t="52929" x="3267075" y="1166813"/>
          <p14:tracePt t="52946" x="3319463" y="1109663"/>
          <p14:tracePt t="52962" x="3390900" y="1066800"/>
          <p14:tracePt t="52979" x="3476625" y="1023938"/>
          <p14:tracePt t="52996" x="3562350" y="1014413"/>
          <p14:tracePt t="53012" x="3619500" y="1014413"/>
          <p14:tracePt t="53029" x="3671888" y="1028700"/>
          <p14:tracePt t="53046" x="3757613" y="1057275"/>
          <p14:tracePt t="53062" x="3862388" y="1104900"/>
          <p14:tracePt t="53079" x="3900488" y="1128713"/>
          <p14:tracePt t="53096" x="3919538" y="1138238"/>
          <p14:tracePt t="53112" x="3943350" y="1147763"/>
          <p14:tracePt t="53129" x="3948113" y="1157288"/>
          <p14:tracePt t="53145" x="3957638" y="1162050"/>
          <p14:tracePt t="53162" x="3957638" y="1176338"/>
          <p14:tracePt t="53179" x="3943350" y="1214438"/>
          <p14:tracePt t="53195" x="3924300" y="1233488"/>
          <p14:tracePt t="53212" x="3914775" y="1257300"/>
          <p14:tracePt t="53229" x="3900488" y="1266825"/>
          <p14:tracePt t="53245" x="3871913" y="1290638"/>
          <p14:tracePt t="53262" x="3848100" y="1300163"/>
          <p14:tracePt t="53279" x="3829050" y="1304925"/>
          <p14:tracePt t="53296" x="3771900" y="1319213"/>
          <p14:tracePt t="53312" x="3729038" y="1333500"/>
          <p14:tracePt t="53329" x="3657600" y="1333500"/>
          <p14:tracePt t="53346" x="3600450" y="1333500"/>
          <p14:tracePt t="53362" x="3514725" y="1323975"/>
          <p14:tracePt t="53379" x="3471863" y="1309688"/>
          <p14:tracePt t="53396" x="3443288" y="1290638"/>
          <p14:tracePt t="53414" x="3419475" y="1276350"/>
          <p14:tracePt t="53430" x="3390900" y="1257300"/>
          <p14:tracePt t="53446" x="3376613" y="1247775"/>
          <p14:tracePt t="53462" x="3371850" y="1233488"/>
          <p14:tracePt t="53479" x="3367088" y="1219200"/>
          <p14:tracePt t="53495" x="3362325" y="1185863"/>
          <p14:tracePt t="53512" x="3367088" y="1157288"/>
          <p14:tracePt t="53529" x="3400425" y="1123950"/>
          <p14:tracePt t="53546" x="3543300" y="1038225"/>
          <p14:tracePt t="53562" x="3633788" y="995363"/>
          <p14:tracePt t="53579" x="3714750" y="981075"/>
          <p14:tracePt t="53595" x="3795713" y="981075"/>
          <p14:tracePt t="53612" x="3881438" y="990600"/>
          <p14:tracePt t="53629" x="3919538" y="1009650"/>
          <p14:tracePt t="53646" x="3943350" y="1028700"/>
          <p14:tracePt t="53662" x="3952875" y="1038225"/>
          <p14:tracePt t="53664" x="3952875" y="1042988"/>
          <p14:tracePt t="53679" x="3957638" y="1057275"/>
          <p14:tracePt t="53696" x="3957638" y="1066800"/>
          <p14:tracePt t="53712" x="3957638" y="1090613"/>
          <p14:tracePt t="53729" x="3933825" y="1109663"/>
          <p14:tracePt t="53745" x="3924300" y="1119188"/>
          <p14:tracePt t="53762" x="3914775" y="1133475"/>
          <p14:tracePt t="53779" x="3910013" y="1138238"/>
          <p14:tracePt t="53796" x="3910013" y="1147763"/>
          <p14:tracePt t="54384" x="3910013" y="1152525"/>
          <p14:tracePt t="54449" x="3910013" y="1157288"/>
          <p14:tracePt t="54691" x="3910013" y="1162050"/>
          <p14:tracePt t="54699" x="3910013" y="1171575"/>
          <p14:tracePt t="54715" x="3910013" y="1176338"/>
          <p14:tracePt t="54745" x="3910013" y="1185863"/>
          <p14:tracePt t="54779" x="3910013" y="1190625"/>
          <p14:tracePt t="55190" x="3910013" y="1195388"/>
          <p14:tracePt t="55248" x="3910013" y="1200150"/>
          <p14:tracePt t="55256" x="3910013" y="1204913"/>
          <p14:tracePt t="55265" x="3905250" y="1209675"/>
          <p14:tracePt t="55295" x="3890963" y="1247775"/>
          <p14:tracePt t="55329" x="3876675" y="1271588"/>
          <p14:tracePt t="55345" x="3876675" y="1276350"/>
          <p14:tracePt t="55362" x="3876675" y="1281113"/>
          <p14:tracePt t="55379" x="3876675" y="1285875"/>
          <p14:tracePt t="55880" x="3886200" y="1281113"/>
          <p14:tracePt t="55887" x="3914775" y="1266825"/>
          <p14:tracePt t="55895" x="3952875" y="1252538"/>
          <p14:tracePt t="55912" x="4029075" y="1223963"/>
          <p14:tracePt t="55929" x="4114800" y="1190625"/>
          <p14:tracePt t="55946" x="4210050" y="1171575"/>
          <p14:tracePt t="55979" x="4391025" y="1123950"/>
          <p14:tracePt t="56012" x="4581525" y="1085850"/>
          <p14:tracePt t="56029" x="4619625" y="1081088"/>
          <p14:tracePt t="56045" x="4648200" y="1066800"/>
          <p14:tracePt t="56062" x="4667250" y="1062038"/>
          <p14:tracePt t="56079" x="4695825" y="1057275"/>
          <p14:tracePt t="56095" x="4705350" y="1057275"/>
          <p14:tracePt t="56112" x="4710113" y="1057275"/>
          <p14:tracePt t="56129" x="4714875" y="1057275"/>
          <p14:tracePt t="56145" x="4719638" y="1057275"/>
          <p14:tracePt t="56549" x="4776788" y="1114425"/>
          <p14:tracePt t="56555" x="4848225" y="1190625"/>
          <p14:tracePt t="56563" x="4924425" y="1262063"/>
          <p14:tracePt t="56579" x="5105400" y="1462088"/>
          <p14:tracePt t="56595" x="5257800" y="1633538"/>
          <p14:tracePt t="56612" x="5400675" y="1762125"/>
          <p14:tracePt t="56629" x="5576888" y="1919288"/>
          <p14:tracePt t="56662" x="5734050" y="2166938"/>
          <p14:tracePt t="56696" x="5786438" y="2252663"/>
          <p14:tracePt t="56712" x="5791200" y="2276475"/>
          <p14:tracePt t="56729" x="5795963" y="2286000"/>
          <p14:tracePt t="56745" x="5805488" y="2305050"/>
          <p14:tracePt t="56762" x="5815013" y="2319338"/>
          <p14:tracePt t="56779" x="5824538" y="2328863"/>
          <p14:tracePt t="56795" x="5838825" y="2343150"/>
          <p14:tracePt t="56812" x="5881688" y="2366963"/>
          <p14:tracePt t="56829" x="5919788" y="2395538"/>
          <p14:tracePt t="56845" x="5976938" y="2438400"/>
          <p14:tracePt t="56862" x="6057900" y="2500313"/>
          <p14:tracePt t="56879" x="6210300" y="2619375"/>
          <p14:tracePt t="56895" x="6305550" y="2676525"/>
          <p14:tracePt t="56912" x="6386513" y="2733675"/>
          <p14:tracePt t="56929" x="6462713" y="2781300"/>
          <p14:tracePt t="56945" x="6486525" y="2809875"/>
          <p14:tracePt t="56962" x="6510338" y="2847975"/>
          <p14:tracePt t="56979" x="6524625" y="2895600"/>
          <p14:tracePt t="56995" x="6519863" y="2967038"/>
          <p14:tracePt t="57012" x="6496050" y="3005138"/>
          <p14:tracePt t="57029" x="6443663" y="3067050"/>
          <p14:tracePt t="57045" x="6353175" y="3128963"/>
          <p14:tracePt t="57062" x="6181725" y="3233738"/>
          <p14:tracePt t="57079" x="6057900" y="3328988"/>
          <p14:tracePt t="57095" x="5943600" y="3424238"/>
          <p14:tracePt t="57112" x="5853113" y="3509963"/>
          <p14:tracePt t="57129" x="5767388" y="3581400"/>
          <p14:tracePt t="57145" x="5743575" y="3600450"/>
          <p14:tracePt t="57162" x="5724525" y="3619500"/>
          <p14:tracePt t="57164" x="5719763" y="3619500"/>
          <p14:tracePt t="57179" x="5710238" y="3629025"/>
          <p14:tracePt t="57195" x="5705475" y="3633788"/>
          <p14:tracePt t="57212" x="5700713" y="3638550"/>
          <p14:tracePt t="57229" x="5691188" y="3648075"/>
          <p14:tracePt t="57245" x="5657850" y="3657600"/>
          <p14:tracePt t="57262" x="5605463" y="3671888"/>
          <p14:tracePt t="57279" x="5543550" y="3686175"/>
          <p14:tracePt t="57295" x="5481638" y="3705225"/>
          <p14:tracePt t="57312" x="5386388" y="3719513"/>
          <p14:tracePt t="57329" x="5343525" y="3733800"/>
          <p14:tracePt t="57345" x="5314950" y="3738563"/>
          <p14:tracePt t="57362" x="5253038" y="3752850"/>
          <p14:tracePt t="57379" x="5214938" y="3762375"/>
          <p14:tracePt t="57395" x="5176838" y="3767138"/>
          <p14:tracePt t="57412" x="5148263" y="3776663"/>
          <p14:tracePt t="57429" x="5129213" y="3776663"/>
          <p14:tracePt t="57445" x="5124450" y="3776663"/>
          <p14:tracePt t="57462" x="5119688" y="3776663"/>
          <p14:tracePt t="57495" x="5124450" y="3776663"/>
          <p14:tracePt t="57512" x="5157788" y="3776663"/>
          <p14:tracePt t="57529" x="5238750" y="3790950"/>
          <p14:tracePt t="57546" x="5453063" y="3814763"/>
          <p14:tracePt t="57562" x="5600700" y="3824288"/>
          <p14:tracePt t="57579" x="5734050" y="3824288"/>
          <p14:tracePt t="57595" x="5843588" y="3824288"/>
          <p14:tracePt t="57612" x="5981700" y="3824288"/>
          <p14:tracePt t="57629" x="6034088" y="3824288"/>
          <p14:tracePt t="57645" x="6067425" y="3824288"/>
          <p14:tracePt t="57662" x="6091238" y="3824288"/>
          <p14:tracePt t="57679" x="6100763" y="3824288"/>
          <p14:tracePt t="57899" x="6081713" y="3848100"/>
          <p14:tracePt t="57905" x="6029325" y="3881438"/>
          <p14:tracePt t="57912" x="5957888" y="3933825"/>
          <p14:tracePt t="57928" x="5805488" y="4024313"/>
          <p14:tracePt t="57945" x="5681663" y="4105275"/>
          <p14:tracePt t="57962" x="5572125" y="4171950"/>
          <p14:tracePt t="57979" x="5400675" y="4257675"/>
          <p14:tracePt t="57995" x="5329238" y="4286250"/>
          <p14:tracePt t="58012" x="5272088" y="4310063"/>
          <p14:tracePt t="58029" x="5238750" y="4319588"/>
          <p14:tracePt t="58045" x="5200650" y="4338638"/>
          <p14:tracePt t="58062" x="5191125" y="4343400"/>
          <p14:tracePt t="58079" x="5181600" y="4348163"/>
          <p14:tracePt t="58134" x="5191125" y="4348163"/>
          <p14:tracePt t="58141" x="5205413" y="4348163"/>
          <p14:tracePt t="58148" x="5238750" y="4348163"/>
          <p14:tracePt t="58162" x="5353050" y="4352925"/>
          <p14:tracePt t="58179" x="5486400" y="4362450"/>
          <p14:tracePt t="58195" x="5643563" y="4362450"/>
          <p14:tracePt t="58212" x="5800725" y="4362450"/>
          <p14:tracePt t="58229" x="5957888" y="4352925"/>
          <p14:tracePt t="58245" x="6029325" y="4352925"/>
          <p14:tracePt t="58262" x="6086475" y="4352925"/>
          <p14:tracePt t="58278" x="6115050" y="4352925"/>
          <p14:tracePt t="58295" x="6134100" y="4352925"/>
          <p14:tracePt t="58312" x="6138863" y="4352925"/>
          <p14:tracePt t="58346" x="6134100" y="4367213"/>
          <p14:tracePt t="58362" x="6105525" y="4391025"/>
          <p14:tracePt t="58378" x="6029325" y="4443413"/>
          <p14:tracePt t="58395" x="5876925" y="4524375"/>
          <p14:tracePt t="58412" x="5662613" y="4619625"/>
          <p14:tracePt t="58429" x="5534025" y="4662488"/>
          <p14:tracePt t="58445" x="5419725" y="4695825"/>
          <p14:tracePt t="58462" x="5324475" y="4719638"/>
          <p14:tracePt t="58478" x="5233988" y="4729163"/>
          <p14:tracePt t="58495" x="5205413" y="4729163"/>
          <p14:tracePt t="58512" x="5195888" y="4729163"/>
          <p14:tracePt t="58529" x="5186363" y="4729163"/>
          <p14:tracePt t="58545" x="5176838" y="4729163"/>
          <p14:tracePt t="58618" x="5176838" y="4733925"/>
          <p14:tracePt t="58625" x="5191125" y="4738688"/>
          <p14:tracePt t="58632" x="5219700" y="4748213"/>
          <p14:tracePt t="58645" x="5267325" y="4752975"/>
          <p14:tracePt t="58662" x="5424488" y="4776788"/>
          <p14:tracePt t="58678" x="5538788" y="4786313"/>
          <p14:tracePt t="58695" x="5638800" y="4786313"/>
          <p14:tracePt t="58712" x="5757863" y="4776788"/>
          <p14:tracePt t="58728" x="5819775" y="4776788"/>
          <p14:tracePt t="58745" x="5853113" y="4776788"/>
          <p14:tracePt t="58762" x="5872163" y="4776788"/>
          <p14:tracePt t="58779" x="5900738" y="4776788"/>
          <p14:tracePt t="58795" x="5905500" y="4776788"/>
          <p14:tracePt t="58812" x="5915025" y="4776788"/>
          <p14:tracePt t="58828" x="5919788" y="4776788"/>
          <p14:tracePt t="58845" x="5924550" y="4776788"/>
          <p14:tracePt t="59910" x="5929313" y="4752975"/>
          <p14:tracePt t="59917" x="5934075" y="4733925"/>
          <p14:tracePt t="59928" x="5943600" y="4719638"/>
          <p14:tracePt t="59945" x="5948363" y="4695825"/>
          <p14:tracePt t="59962" x="5948363" y="4686300"/>
          <p14:tracePt t="59978" x="5948363" y="4676775"/>
          <p14:tracePt t="60012" x="5948363" y="4667250"/>
          <p14:tracePt t="60045" x="5948363" y="4662488"/>
          <p14:tracePt t="60062" x="5948363" y="4657725"/>
          <p14:tracePt t="60078" x="5934075" y="4657725"/>
          <p14:tracePt t="60095" x="5781675" y="4648200"/>
          <p14:tracePt t="60112" x="5548313" y="4662488"/>
          <p14:tracePt t="60129" x="4976813" y="4748213"/>
          <p14:tracePt t="60145" x="4691063" y="4810125"/>
          <p14:tracePt t="60162" x="4452938" y="4848225"/>
          <p14:tracePt t="60179" x="4281488" y="4886325"/>
          <p14:tracePt t="60180" x="4200525" y="4900613"/>
          <p14:tracePt t="60195" x="4062413" y="4938713"/>
          <p14:tracePt t="60212" x="3948113" y="4962525"/>
          <p14:tracePt t="60228" x="3876675" y="4976813"/>
          <p14:tracePt t="60245" x="3819525" y="4981575"/>
          <p14:tracePt t="60262" x="3757613" y="4991100"/>
          <p14:tracePt t="60278" x="3724275" y="4991100"/>
          <p14:tracePt t="60295" x="3690938" y="4991100"/>
          <p14:tracePt t="60312" x="3643313" y="4995863"/>
          <p14:tracePt t="60328" x="3571875" y="4995863"/>
          <p14:tracePt t="60345" x="3519488" y="4986338"/>
          <p14:tracePt t="60362" x="3457575" y="4981575"/>
          <p14:tracePt t="60379" x="3381375" y="4976813"/>
          <p14:tracePt t="60395" x="3333750" y="4976813"/>
          <p14:tracePt t="60412" x="3290888" y="4976813"/>
          <p14:tracePt t="60428" x="3262313" y="4976813"/>
          <p14:tracePt t="60445" x="3238500" y="4976813"/>
          <p14:tracePt t="60462" x="3233738" y="4972050"/>
          <p14:tracePt t="60478" x="3233738" y="4953000"/>
          <p14:tracePt t="60495" x="3281363" y="4914900"/>
          <p14:tracePt t="60512" x="3538538" y="4776788"/>
          <p14:tracePt t="60528" x="3719513" y="4743450"/>
          <p14:tracePt t="60545" x="3895725" y="4748213"/>
          <p14:tracePt t="60562" x="4124325" y="4800600"/>
          <p14:tracePt t="60578" x="4219575" y="4829175"/>
          <p14:tracePt t="60595" x="4291013" y="4838700"/>
          <p14:tracePt t="60612" x="4362450" y="4843463"/>
          <p14:tracePt t="60629" x="4519613" y="4748213"/>
          <p14:tracePt t="60645" x="4729163" y="4457700"/>
          <p14:tracePt t="60662" x="5014913" y="3867150"/>
          <p14:tracePt t="60679" x="5205413" y="3495675"/>
          <p14:tracePt t="60681" x="5338763" y="3233738"/>
          <p14:tracePt t="60696" x="5491163" y="2914650"/>
          <p14:tracePt t="60712" x="5581650" y="2728913"/>
          <p14:tracePt t="60729" x="5662613" y="2566988"/>
          <p14:tracePt t="60746" x="5719763" y="2452688"/>
          <p14:tracePt t="60762" x="5738813" y="2414588"/>
          <p14:tracePt t="60778" x="5743575" y="2395538"/>
          <p14:tracePt t="60795" x="5748338" y="2386013"/>
          <p14:tracePt t="60812" x="5753100" y="2381250"/>
          <p14:tracePt t="60828" x="5791200" y="2428875"/>
          <p14:tracePt t="60845" x="5881688" y="2562225"/>
          <p14:tracePt t="60862" x="6057900" y="2971800"/>
          <p14:tracePt t="60878" x="6153150" y="3400425"/>
          <p14:tracePt t="60895" x="6162675" y="3686175"/>
          <p14:tracePt t="60912" x="6162675" y="3800475"/>
          <p14:tracePt t="60929" x="6157913" y="3876675"/>
          <p14:tracePt t="60945" x="6153150" y="3895725"/>
          <p14:tracePt t="60962" x="6153150" y="3905250"/>
          <p14:tracePt t="60978" x="6153150" y="3910013"/>
          <p14:tracePt t="61466" x="6205538" y="3981450"/>
          <p14:tracePt t="61472" x="6276975" y="4067175"/>
          <p14:tracePt t="61480" x="6353175" y="4138613"/>
          <p14:tracePt t="61495" x="6481763" y="4305300"/>
          <p14:tracePt t="61512" x="6572250" y="4467225"/>
          <p14:tracePt t="61528" x="6624638" y="4576763"/>
          <p14:tracePt t="61545" x="6691313" y="4733925"/>
          <p14:tracePt t="61578" x="6757988" y="5010150"/>
          <p14:tracePt t="61612" x="6781800" y="5086350"/>
          <p14:tracePt t="61628" x="6781800" y="5091113"/>
          <p14:tracePt t="61645" x="6786563" y="5091113"/>
          <p14:tracePt t="61662" x="6791325" y="506730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 in Switch Case</a:t>
            </a:r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495300" y="1196975"/>
            <a:ext cx="9410700" cy="647700"/>
          </a:xfrm>
        </p:spPr>
        <p:txBody>
          <a:bodyPr/>
          <a:lstStyle/>
          <a:p>
            <a:r>
              <a:rPr lang="en-US" altLang="ko-KR" sz="2000" smtClean="0"/>
              <a:t>Since Java 7(2011), String is allowed in the expression of a switch statement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52475" y="1771650"/>
            <a:ext cx="8658225" cy="230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Switch_4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String[]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String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dayOfWeek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getTypeOfDay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dayOfWeek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("%10s is %20s%n",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dayOfWeek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1913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42"/>
    </mc:Choice>
    <mc:Fallback xmlns="">
      <p:transition spd="slow" advTm="8804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63" x="6734175" y="4929188"/>
          <p14:tracePt t="770" x="6643688" y="4572000"/>
          <p14:tracePt t="778" x="6557963" y="4338638"/>
          <p14:tracePt t="786" x="6486525" y="4148138"/>
          <p14:tracePt t="802" x="6262688" y="3571875"/>
          <p14:tracePt t="819" x="6105525" y="3152775"/>
          <p14:tracePt t="836" x="5924550" y="2686050"/>
          <p14:tracePt t="869" x="5700713" y="2319338"/>
          <p14:tracePt t="902" x="5543550" y="2090738"/>
          <p14:tracePt t="919" x="5519738" y="2057400"/>
          <p14:tracePt t="935" x="5510213" y="2043113"/>
          <p14:tracePt t="952" x="5505450" y="2028825"/>
          <p14:tracePt t="1210" x="5467350" y="2000250"/>
          <p14:tracePt t="1217" x="5424488" y="1971675"/>
          <p14:tracePt t="1225" x="5386388" y="1938338"/>
          <p14:tracePt t="1235" x="5348288" y="1914525"/>
          <p14:tracePt t="1252" x="5276850" y="1871663"/>
          <p14:tracePt t="1269" x="5214938" y="1838325"/>
          <p14:tracePt t="1302" x="5143500" y="1819275"/>
          <p14:tracePt t="1335" x="5086350" y="1795463"/>
          <p14:tracePt t="1352" x="5062538" y="1790700"/>
          <p14:tracePt t="1368" x="5024438" y="1771650"/>
          <p14:tracePt t="1385" x="4991100" y="1752600"/>
          <p14:tracePt t="1402" x="4972050" y="1747838"/>
          <p14:tracePt t="1418" x="4953000" y="1738313"/>
          <p14:tracePt t="1435" x="4938713" y="1728788"/>
          <p14:tracePt t="1452" x="4929188" y="1719263"/>
          <p14:tracePt t="1468" x="4919663" y="1714500"/>
          <p14:tracePt t="1485" x="4914900" y="1709738"/>
          <p14:tracePt t="1502" x="4910138" y="1709738"/>
          <p14:tracePt t="1548" x="4910138" y="1704975"/>
          <p14:tracePt t="1555" x="4910138" y="1700213"/>
          <p14:tracePt t="1569" x="4910138" y="1695450"/>
          <p14:tracePt t="1577" x="4910138" y="1690688"/>
          <p14:tracePt t="1592" x="4910138" y="1685925"/>
          <p14:tracePt t="1602" x="4910138" y="1681163"/>
          <p14:tracePt t="1618" x="4910138" y="1676400"/>
          <p14:tracePt t="1635" x="4914900" y="1662113"/>
          <p14:tracePt t="1652" x="4919663" y="1643063"/>
          <p14:tracePt t="1669" x="4929188" y="1628775"/>
          <p14:tracePt t="1685" x="4953000" y="1600200"/>
          <p14:tracePt t="1702" x="5014913" y="1533525"/>
          <p14:tracePt t="1718" x="5062538" y="1481138"/>
          <p14:tracePt t="1735" x="5114925" y="1423988"/>
          <p14:tracePt t="1752" x="5153025" y="1381125"/>
          <p14:tracePt t="1768" x="5162550" y="1362075"/>
          <p14:tracePt t="1785" x="5172075" y="1352550"/>
          <p14:tracePt t="1802" x="5176838" y="1343025"/>
          <p14:tracePt t="1818" x="5181600" y="1333500"/>
          <p14:tracePt t="1835" x="5181600" y="1328738"/>
          <p14:tracePt t="1852" x="5181600" y="1323975"/>
          <p14:tracePt t="2810" x="5172075" y="1333500"/>
          <p14:tracePt t="2817" x="5153025" y="1338263"/>
          <p14:tracePt t="2824" x="5133975" y="1343025"/>
          <p14:tracePt t="2835" x="5114925" y="1347788"/>
          <p14:tracePt t="2852" x="5095875" y="1357313"/>
          <p14:tracePt t="2868" x="5062538" y="1366838"/>
          <p14:tracePt t="2902" x="5010150" y="1385888"/>
          <p14:tracePt t="2935" x="4957763" y="1400175"/>
          <p14:tracePt t="2952" x="4948238" y="1409700"/>
          <p14:tracePt t="2968" x="4938713" y="1409700"/>
          <p14:tracePt t="3339" x="4891088" y="1423988"/>
          <p14:tracePt t="3346" x="4824413" y="1443038"/>
          <p14:tracePt t="3353" x="4743450" y="1457325"/>
          <p14:tracePt t="3368" x="4605338" y="1485900"/>
          <p14:tracePt t="3385" x="4471988" y="1509713"/>
          <p14:tracePt t="3402" x="4300538" y="1528763"/>
          <p14:tracePt t="3418" x="4086225" y="1562100"/>
          <p14:tracePt t="3451" x="3857625" y="1585913"/>
          <p14:tracePt t="3485" x="3648075" y="1595438"/>
          <p14:tracePt t="3502" x="3590925" y="1595438"/>
          <p14:tracePt t="3518" x="3533775" y="1595438"/>
          <p14:tracePt t="3535" x="3462338" y="1585913"/>
          <p14:tracePt t="3551" x="3328988" y="1585913"/>
          <p14:tracePt t="3568" x="3238500" y="1590675"/>
          <p14:tracePt t="3585" x="3167063" y="1595438"/>
          <p14:tracePt t="3602" x="3081338" y="1604963"/>
          <p14:tracePt t="3618" x="3028950" y="1604963"/>
          <p14:tracePt t="3635" x="2962275" y="1604963"/>
          <p14:tracePt t="3652" x="2895600" y="1604963"/>
          <p14:tracePt t="3668" x="2781300" y="1604963"/>
          <p14:tracePt t="3685" x="2728913" y="1604963"/>
          <p14:tracePt t="3702" x="2676525" y="1614488"/>
          <p14:tracePt t="3718" x="2609850" y="1614488"/>
          <p14:tracePt t="3735" x="2495550" y="1624013"/>
          <p14:tracePt t="3751" x="2433638" y="1624013"/>
          <p14:tracePt t="3768" x="2376488" y="1624013"/>
          <p14:tracePt t="3785" x="2314575" y="1624013"/>
          <p14:tracePt t="3802" x="2286000" y="1624013"/>
          <p14:tracePt t="3818" x="2257425" y="1624013"/>
          <p14:tracePt t="3835" x="2224088" y="1609725"/>
          <p14:tracePt t="3852" x="2162175" y="1609725"/>
          <p14:tracePt t="3868" x="2109788" y="1609725"/>
          <p14:tracePt t="3885" x="2076450" y="1609725"/>
          <p14:tracePt t="3901" x="2033588" y="1609725"/>
          <p14:tracePt t="3918" x="1971675" y="1609725"/>
          <p14:tracePt t="3935" x="1943100" y="1609725"/>
          <p14:tracePt t="3952" x="1909763" y="1619250"/>
          <p14:tracePt t="3969" x="1876425" y="1619250"/>
          <p14:tracePt t="3985" x="1866900" y="1619250"/>
          <p14:tracePt t="4001" x="1857375" y="1619250"/>
          <p14:tracePt t="4018" x="1852613" y="1619250"/>
          <p14:tracePt t="4035" x="1843088" y="1619250"/>
          <p14:tracePt t="4080" x="1843088" y="1624013"/>
          <p14:tracePt t="4087" x="1847850" y="1628775"/>
          <p14:tracePt t="4101" x="1881188" y="1638300"/>
          <p14:tracePt t="4118" x="1933575" y="1657350"/>
          <p14:tracePt t="4135" x="1976438" y="1662113"/>
          <p14:tracePt t="4152" x="2014538" y="1676400"/>
          <p14:tracePt t="4168" x="2052638" y="1685925"/>
          <p14:tracePt t="4185" x="2071688" y="1685925"/>
          <p14:tracePt t="4202" x="2076450" y="1685925"/>
          <p14:tracePt t="4218" x="2085975" y="1685925"/>
          <p14:tracePt t="4235" x="2090738" y="1685925"/>
          <p14:tracePt t="4278" x="2095500" y="1685925"/>
          <p14:tracePt t="4285" x="2100263" y="1685925"/>
          <p14:tracePt t="4307" x="2105025" y="1685925"/>
          <p14:tracePt t="4318" x="2109788" y="1685925"/>
          <p14:tracePt t="4718" x="2119313" y="1685925"/>
          <p14:tracePt t="4726" x="2128838" y="1685925"/>
          <p14:tracePt t="4735" x="2138363" y="1685925"/>
          <p14:tracePt t="4768" x="2181225" y="1685925"/>
          <p14:tracePt t="4801" x="2233613" y="1685925"/>
          <p14:tracePt t="4818" x="2257425" y="1685925"/>
          <p14:tracePt t="4835" x="2290763" y="1685925"/>
          <p14:tracePt t="4852" x="2309813" y="1685925"/>
          <p14:tracePt t="4868" x="2333625" y="1685925"/>
          <p14:tracePt t="4885" x="2347913" y="1685925"/>
          <p14:tracePt t="4901" x="2366963" y="1685925"/>
          <p14:tracePt t="4918" x="2381250" y="1685925"/>
          <p14:tracePt t="4935" x="2390775" y="1685925"/>
          <p14:tracePt t="4951" x="2405063" y="1685925"/>
          <p14:tracePt t="4968" x="2438400" y="1685925"/>
          <p14:tracePt t="4985" x="2457450" y="1685925"/>
          <p14:tracePt t="5001" x="2481263" y="1685925"/>
          <p14:tracePt t="5018" x="2509838" y="1685925"/>
          <p14:tracePt t="5035" x="2524125" y="1685925"/>
          <p14:tracePt t="5052" x="2533650" y="1685925"/>
          <p14:tracePt t="5068" x="2552700" y="1685925"/>
          <p14:tracePt t="5085" x="2571750" y="1685925"/>
          <p14:tracePt t="5101" x="2586038" y="1685925"/>
          <p14:tracePt t="5118" x="2595563" y="1685925"/>
          <p14:tracePt t="5135" x="2605088" y="1685925"/>
          <p14:tracePt t="5151" x="2614613" y="1685925"/>
          <p14:tracePt t="5168" x="2619375" y="1685925"/>
          <p14:tracePt t="5185" x="2624138" y="1685925"/>
          <p14:tracePt t="5379" x="2628900" y="1681163"/>
          <p14:tracePt t="5386" x="2633663" y="1681163"/>
          <p14:tracePt t="5400" x="2638425" y="1681163"/>
          <p14:tracePt t="5408" x="2643188" y="1681163"/>
          <p14:tracePt t="5423" x="2647950" y="1681163"/>
          <p14:tracePt t="5438" x="2652713" y="1681163"/>
          <p14:tracePt t="5490" x="2657475" y="1681163"/>
          <p14:tracePt t="5496" x="2662238" y="1681163"/>
          <p14:tracePt t="5504" x="2662238" y="1676400"/>
          <p14:tracePt t="5518" x="2671763" y="1676400"/>
          <p14:tracePt t="5535" x="2676525" y="1676400"/>
          <p14:tracePt t="5551" x="2686050" y="1676400"/>
          <p14:tracePt t="5568" x="2690813" y="1676400"/>
          <p14:tracePt t="5585" x="2700338" y="1676400"/>
          <p14:tracePt t="5602" x="2705100" y="1676400"/>
          <p14:tracePt t="5618" x="2714625" y="1676400"/>
          <p14:tracePt t="5635" x="2724150" y="1676400"/>
          <p14:tracePt t="5651" x="2728913" y="1676400"/>
          <p14:tracePt t="5668" x="2733675" y="1676400"/>
          <p14:tracePt t="5685" x="2743200" y="1671638"/>
          <p14:tracePt t="5701" x="2752725" y="1671638"/>
          <p14:tracePt t="5775" x="2757488" y="1671638"/>
          <p14:tracePt t="5782" x="2762250" y="1671638"/>
          <p14:tracePt t="5797" x="2767013" y="1671638"/>
          <p14:tracePt t="5804" x="2771775" y="1666875"/>
          <p14:tracePt t="5818" x="2781300" y="1666875"/>
          <p14:tracePt t="5835" x="2795588" y="1666875"/>
          <p14:tracePt t="5851" x="2809875" y="1666875"/>
          <p14:tracePt t="5868" x="2819400" y="1666875"/>
          <p14:tracePt t="5885" x="2838450" y="1662113"/>
          <p14:tracePt t="5901" x="2843213" y="1662113"/>
          <p14:tracePt t="5918" x="2852738" y="1662113"/>
          <p14:tracePt t="5935" x="2857500" y="1662113"/>
          <p14:tracePt t="5951" x="2867025" y="1662113"/>
          <p14:tracePt t="5968" x="2871788" y="1662113"/>
          <p14:tracePt t="6054" x="2876550" y="1662113"/>
          <p14:tracePt t="7456" x="2886075" y="1662113"/>
          <p14:tracePt t="7463" x="2900363" y="1657350"/>
          <p14:tracePt t="7470" x="2914650" y="1652588"/>
          <p14:tracePt t="7485" x="2943225" y="1652588"/>
          <p14:tracePt t="7501" x="2967038" y="1652588"/>
          <p14:tracePt t="7518" x="2976563" y="1652588"/>
          <p14:tracePt t="7551" x="2990850" y="1652588"/>
          <p14:tracePt t="7585" x="2995613" y="1652588"/>
          <p14:tracePt t="7933" x="3005138" y="1657350"/>
          <p14:tracePt t="7940" x="3019425" y="1662113"/>
          <p14:tracePt t="7951" x="3028950" y="1666875"/>
          <p14:tracePt t="7968" x="3043238" y="1685925"/>
          <p14:tracePt t="7972" x="3057525" y="1690688"/>
          <p14:tracePt t="8001" x="3086100" y="1728788"/>
          <p14:tracePt t="8034" x="3138488" y="1781175"/>
          <p14:tracePt t="8051" x="3171825" y="1814513"/>
          <p14:tracePt t="8068" x="3195638" y="1828800"/>
          <p14:tracePt t="8085" x="3205163" y="1838325"/>
          <p14:tracePt t="8101" x="3228975" y="1847850"/>
          <p14:tracePt t="8118" x="3252788" y="1857375"/>
          <p14:tracePt t="8135" x="3281363" y="1862138"/>
          <p14:tracePt t="8151" x="3319463" y="1876425"/>
          <p14:tracePt t="8168" x="3395663" y="1881188"/>
          <p14:tracePt t="8185" x="3529013" y="1890713"/>
          <p14:tracePt t="8201" x="3705225" y="1890713"/>
          <p14:tracePt t="8218" x="3995738" y="1885950"/>
          <p14:tracePt t="8235" x="4243388" y="1876425"/>
          <p14:tracePt t="8251" x="4462463" y="1866900"/>
          <p14:tracePt t="8268" x="4672013" y="1847850"/>
          <p14:tracePt t="8285" x="4891088" y="1814513"/>
          <p14:tracePt t="8301" x="4986338" y="1790700"/>
          <p14:tracePt t="8318" x="5033963" y="1781175"/>
          <p14:tracePt t="8334" x="5057775" y="1776413"/>
          <p14:tracePt t="8535" x="5214938" y="1738313"/>
          <p14:tracePt t="8542" x="5453063" y="1700213"/>
          <p14:tracePt t="8551" x="5676900" y="1643063"/>
          <p14:tracePt t="8568" x="6091238" y="1581150"/>
          <p14:tracePt t="8585" x="6500813" y="1519238"/>
          <p14:tracePt t="8601" x="6872288" y="1490663"/>
          <p14:tracePt t="8618" x="7072313" y="1495425"/>
          <p14:tracePt t="8635" x="7196138" y="1519238"/>
          <p14:tracePt t="8651" x="7277100" y="1543050"/>
          <p14:tracePt t="8668" x="7300913" y="1552575"/>
          <p14:tracePt t="8684" x="7305675" y="1552575"/>
          <p14:tracePt t="8858" x="7396163" y="1552575"/>
          <p14:tracePt t="8866" x="7519988" y="1547813"/>
          <p14:tracePt t="8873" x="7639050" y="1538288"/>
          <p14:tracePt t="8884" x="7739063" y="1538288"/>
          <p14:tracePt t="8902" x="7920038" y="1524000"/>
          <p14:tracePt t="8918" x="8001000" y="1514475"/>
          <p14:tracePt t="8935" x="8062913" y="1504950"/>
          <p14:tracePt t="8951" x="8115300" y="1509713"/>
          <p14:tracePt t="8968" x="8196263" y="1543050"/>
          <p14:tracePt t="8985" x="8234363" y="1557338"/>
          <p14:tracePt t="9001" x="8253413" y="1571625"/>
          <p14:tracePt t="9018" x="8277225" y="1585913"/>
          <p14:tracePt t="9034" x="8281988" y="1590675"/>
          <p14:tracePt t="9051" x="8286750" y="1595438"/>
          <p14:tracePt t="9068" x="8296275" y="1595438"/>
          <p14:tracePt t="9123" x="8301038" y="1600200"/>
          <p14:tracePt t="9129" x="8305800" y="1600200"/>
          <p14:tracePt t="9137" x="8305800" y="1609725"/>
          <p14:tracePt t="9151" x="8305800" y="1619250"/>
          <p14:tracePt t="9168" x="8305800" y="1638300"/>
          <p14:tracePt t="9185" x="8301038" y="1647825"/>
          <p14:tracePt t="9201" x="8281988" y="1671638"/>
          <p14:tracePt t="9218" x="8248650" y="1695450"/>
          <p14:tracePt t="9234" x="8205788" y="1714500"/>
          <p14:tracePt t="9251" x="8153400" y="1719263"/>
          <p14:tracePt t="9268" x="8091488" y="1709738"/>
          <p14:tracePt t="9284" x="8048625" y="1685925"/>
          <p14:tracePt t="9301" x="7981950" y="1647825"/>
          <p14:tracePt t="9318" x="7924800" y="1614488"/>
          <p14:tracePt t="9334" x="7858125" y="1562100"/>
          <p14:tracePt t="9351" x="7834313" y="1528763"/>
          <p14:tracePt t="9368" x="7810500" y="1490663"/>
          <p14:tracePt t="9385" x="7796213" y="1419225"/>
          <p14:tracePt t="9401" x="7834313" y="1266825"/>
          <p14:tracePt t="9419" x="7867650" y="1200150"/>
          <p14:tracePt t="9434" x="7900988" y="1162050"/>
          <p14:tracePt t="9451" x="7967663" y="1109663"/>
          <p14:tracePt t="9468" x="8048625" y="1095375"/>
          <p14:tracePt t="9484" x="8143875" y="1104900"/>
          <p14:tracePt t="9501" x="8224838" y="1162050"/>
          <p14:tracePt t="9518" x="8296275" y="1247775"/>
          <p14:tracePt t="9534" x="8329613" y="1304925"/>
          <p14:tracePt t="9551" x="8343900" y="1352550"/>
          <p14:tracePt t="9568" x="8343900" y="1400175"/>
          <p14:tracePt t="9584" x="8329613" y="1471613"/>
          <p14:tracePt t="9601" x="8305800" y="1504950"/>
          <p14:tracePt t="9618" x="8281988" y="1552575"/>
          <p14:tracePt t="9635" x="8243888" y="1609725"/>
          <p14:tracePt t="9651" x="8224838" y="1633538"/>
          <p14:tracePt t="9668" x="8205788" y="1647825"/>
          <p14:tracePt t="9684" x="8201025" y="1666875"/>
          <p14:tracePt t="9701" x="8191500" y="1676400"/>
          <p14:tracePt t="9718" x="8186738" y="1681163"/>
          <p14:tracePt t="9734" x="8186738" y="1685925"/>
          <p14:tracePt t="11082" x="8181975" y="1690688"/>
          <p14:tracePt t="11089" x="8177213" y="1695450"/>
          <p14:tracePt t="11104" x="8167688" y="1700213"/>
          <p14:tracePt t="11118" x="8153400" y="1704975"/>
          <p14:tracePt t="11134" x="8124825" y="1709738"/>
          <p14:tracePt t="11151" x="8086725" y="1728788"/>
          <p14:tracePt t="11168" x="8043863" y="1738313"/>
          <p14:tracePt t="11201" x="7920038" y="1785938"/>
          <p14:tracePt t="11234" x="7810500" y="1800225"/>
          <p14:tracePt t="11251" x="7734300" y="1804988"/>
          <p14:tracePt t="11268" x="7681913" y="1804988"/>
          <p14:tracePt t="11284" x="7639050" y="1795463"/>
          <p14:tracePt t="11301" x="7591425" y="1785938"/>
          <p14:tracePt t="11317" x="7562850" y="1781175"/>
          <p14:tracePt t="11334" x="7539038" y="1781175"/>
          <p14:tracePt t="11351" x="7510463" y="1766888"/>
          <p14:tracePt t="11367" x="7462838" y="1762125"/>
          <p14:tracePt t="11384" x="7434263" y="1757363"/>
          <p14:tracePt t="11401" x="7405688" y="1752600"/>
          <p14:tracePt t="11417" x="7372350" y="1743075"/>
          <p14:tracePt t="11434" x="7324725" y="1743075"/>
          <p14:tracePt t="11451" x="7296150" y="1743075"/>
          <p14:tracePt t="11468" x="7267575" y="1743075"/>
          <p14:tracePt t="11485" x="7234238" y="1733550"/>
          <p14:tracePt t="11502" x="7205663" y="1728788"/>
          <p14:tracePt t="11518" x="7181850" y="1719263"/>
          <p14:tracePt t="11534" x="7162800" y="1714500"/>
          <p14:tracePt t="11552" x="7119938" y="1714500"/>
          <p14:tracePt t="11568" x="7100888" y="1714500"/>
          <p14:tracePt t="11585" x="7062788" y="1728788"/>
          <p14:tracePt t="11601" x="7038975" y="1757363"/>
          <p14:tracePt t="11618" x="6981825" y="1862138"/>
          <p14:tracePt t="11634" x="6948488" y="1947863"/>
          <p14:tracePt t="11651" x="6943725" y="2000250"/>
          <p14:tracePt t="11668" x="6943725" y="2047875"/>
          <p14:tracePt t="11684" x="6948488" y="2062163"/>
          <p14:tracePt t="11701" x="6962775" y="2076450"/>
          <p14:tracePt t="11718" x="6991350" y="2090738"/>
          <p14:tracePt t="11734" x="7062788" y="2095500"/>
          <p14:tracePt t="11751" x="7115175" y="2071688"/>
          <p14:tracePt t="11768" x="7172325" y="2019300"/>
          <p14:tracePt t="11784" x="7248525" y="1919288"/>
          <p14:tracePt t="11801" x="7310438" y="1814513"/>
          <p14:tracePt t="11817" x="7329488" y="1762125"/>
          <p14:tracePt t="11834" x="7334250" y="1738313"/>
          <p14:tracePt t="11851" x="7339013" y="1728788"/>
          <p14:tracePt t="11890" x="7339013" y="1743075"/>
          <p14:tracePt t="11901" x="7339013" y="1757363"/>
          <p14:tracePt t="11918" x="7339013" y="1833563"/>
          <p14:tracePt t="11934" x="7339013" y="1862138"/>
          <p14:tracePt t="11951" x="7339013" y="1876425"/>
          <p14:tracePt t="11967" x="7348538" y="1885950"/>
          <p14:tracePt t="11984" x="7358063" y="1895475"/>
          <p14:tracePt t="12001" x="7362825" y="1900238"/>
          <p14:tracePt t="12018" x="7367588" y="1900238"/>
          <p14:tracePt t="12034" x="7377113" y="1900238"/>
          <p14:tracePt t="12051" x="7386638" y="1900238"/>
          <p14:tracePt t="12095" x="7372350" y="1909763"/>
          <p14:tracePt t="12101" x="7305675" y="1909763"/>
          <p14:tracePt t="12118" x="6972300" y="1938338"/>
          <p14:tracePt t="12134" x="6396038" y="1981200"/>
          <p14:tracePt t="12151" x="5772150" y="2024063"/>
          <p14:tracePt t="12168" x="5033963" y="2005013"/>
          <p14:tracePt t="12185" x="4833938" y="1957388"/>
          <p14:tracePt t="12201" x="4738688" y="1933575"/>
          <p14:tracePt t="12218" x="4691063" y="1914525"/>
          <p14:tracePt t="12425" x="4614863" y="1885950"/>
          <p14:tracePt t="12432" x="4519613" y="1828800"/>
          <p14:tracePt t="12439" x="4448175" y="1790700"/>
          <p14:tracePt t="12451" x="4376738" y="1738313"/>
          <p14:tracePt t="12468" x="4229100" y="1647825"/>
          <p14:tracePt t="12484" x="4171950" y="1614488"/>
          <p14:tracePt t="12501" x="4129088" y="1585913"/>
          <p14:tracePt t="12517" x="4095750" y="1576388"/>
          <p14:tracePt t="12534" x="4057650" y="1552575"/>
          <p14:tracePt t="12551" x="4029075" y="1547813"/>
          <p14:tracePt t="12568" x="3981450" y="1538288"/>
          <p14:tracePt t="12584" x="3910013" y="1543050"/>
          <p14:tracePt t="12601" x="3814763" y="1562100"/>
          <p14:tracePt t="12617" x="3743325" y="1576388"/>
          <p14:tracePt t="12634" x="3657600" y="1600200"/>
          <p14:tracePt t="12651" x="3562350" y="1614488"/>
          <p14:tracePt t="12667" x="3448050" y="1614488"/>
          <p14:tracePt t="12684" x="3386138" y="1590675"/>
          <p14:tracePt t="12701" x="3338513" y="1571625"/>
          <p14:tracePt t="12718" x="3290888" y="1514475"/>
          <p14:tracePt t="12734" x="3248025" y="1404938"/>
          <p14:tracePt t="12751" x="3238500" y="1304925"/>
          <p14:tracePt t="12768" x="3243263" y="1243013"/>
          <p14:tracePt t="12784" x="3276600" y="1152525"/>
          <p14:tracePt t="12801" x="3324225" y="1109663"/>
          <p14:tracePt t="12818" x="3424238" y="1062038"/>
          <p14:tracePt t="12834" x="3538538" y="1047750"/>
          <p14:tracePt t="12851" x="3676650" y="1066800"/>
          <p14:tracePt t="12867" x="3771900" y="1095375"/>
          <p14:tracePt t="12884" x="3848100" y="1133475"/>
          <p14:tracePt t="12901" x="3924300" y="1223963"/>
          <p14:tracePt t="12917" x="3962400" y="1323975"/>
          <p14:tracePt t="12934" x="3971925" y="1404938"/>
          <p14:tracePt t="12951" x="3948113" y="1476375"/>
          <p14:tracePt t="12968" x="3843338" y="1647825"/>
          <p14:tracePt t="12984" x="3757613" y="1752600"/>
          <p14:tracePt t="13001" x="3657600" y="1838325"/>
          <p14:tracePt t="13017" x="3538538" y="1885950"/>
          <p14:tracePt t="13034" x="3424238" y="1905000"/>
          <p14:tracePt t="13051" x="3376613" y="1895475"/>
          <p14:tracePt t="13068" x="3348038" y="1871663"/>
          <p14:tracePt t="13084" x="3295650" y="1804988"/>
          <p14:tracePt t="13101" x="3271838" y="1766888"/>
          <p14:tracePt t="13117" x="3243263" y="1728788"/>
          <p14:tracePt t="13134" x="3233738" y="1676400"/>
          <p14:tracePt t="13151" x="3214688" y="1509713"/>
          <p14:tracePt t="13167" x="3228975" y="1381125"/>
          <p14:tracePt t="13184" x="3257550" y="1295400"/>
          <p14:tracePt t="13201" x="3324225" y="1204913"/>
          <p14:tracePt t="13217" x="3467100" y="1100138"/>
          <p14:tracePt t="13234" x="3571875" y="1066800"/>
          <p14:tracePt t="13251" x="3652838" y="1066800"/>
          <p14:tracePt t="13268" x="3767138" y="1104900"/>
          <p14:tracePt t="13284" x="3833813" y="1143000"/>
          <p14:tracePt t="13301" x="3871913" y="1181100"/>
          <p14:tracePt t="13317" x="3910013" y="1247775"/>
          <p14:tracePt t="13334" x="3938588" y="1400175"/>
          <p14:tracePt t="13351" x="3938588" y="1466850"/>
          <p14:tracePt t="13367" x="3914775" y="1533525"/>
          <p14:tracePt t="13384" x="3886200" y="1609725"/>
          <p14:tracePt t="13401" x="3810000" y="1724025"/>
          <p14:tracePt t="13417" x="3762375" y="1785938"/>
          <p14:tracePt t="13434" x="3686175" y="1828800"/>
          <p14:tracePt t="13451" x="3552825" y="1871663"/>
          <p14:tracePt t="13467" x="3481388" y="1862138"/>
          <p14:tracePt t="13484" x="3414713" y="1833563"/>
          <p14:tracePt t="13501" x="3367088" y="1795463"/>
          <p14:tracePt t="13517" x="3309938" y="1724025"/>
          <p14:tracePt t="13534" x="3276600" y="1638300"/>
          <p14:tracePt t="13551" x="3276600" y="1490663"/>
          <p14:tracePt t="13567" x="3290888" y="1357313"/>
          <p14:tracePt t="13584" x="3352800" y="1228725"/>
          <p14:tracePt t="13601" x="3424238" y="1157288"/>
          <p14:tracePt t="13617" x="3533775" y="1100138"/>
          <p14:tracePt t="13634" x="3629025" y="1081088"/>
          <p14:tracePt t="13651" x="3743325" y="1090613"/>
          <p14:tracePt t="13667" x="3819525" y="1123950"/>
          <p14:tracePt t="13684" x="3890963" y="1185863"/>
          <p14:tracePt t="13701" x="3986213" y="1376363"/>
          <p14:tracePt t="13717" x="4000500" y="1481138"/>
          <p14:tracePt t="13734" x="3990975" y="1585913"/>
          <p14:tracePt t="13751" x="3919538" y="1714500"/>
          <p14:tracePt t="13767" x="3800475" y="1866900"/>
          <p14:tracePt t="13784" x="3700463" y="1933575"/>
          <p14:tracePt t="13801" x="3581400" y="1985963"/>
          <p14:tracePt t="13817" x="3490913" y="2000250"/>
          <p14:tracePt t="13834" x="3409950" y="1985963"/>
          <p14:tracePt t="13851" x="3362325" y="1933575"/>
          <p14:tracePt t="13867" x="3305175" y="1838325"/>
          <p14:tracePt t="13884" x="3243263" y="1671638"/>
          <p14:tracePt t="13901" x="3238500" y="1533525"/>
          <p14:tracePt t="13917" x="3248025" y="1419225"/>
          <p14:tracePt t="13935" x="3271838" y="1357313"/>
          <p14:tracePt t="13951" x="3348038" y="1295400"/>
          <p14:tracePt t="13967" x="3452813" y="1262063"/>
          <p14:tracePt t="13984" x="3557588" y="1257300"/>
          <p14:tracePt t="14001" x="3633788" y="1295400"/>
          <p14:tracePt t="14017" x="3724275" y="1385888"/>
          <p14:tracePt t="14034" x="3786188" y="1447800"/>
          <p14:tracePt t="14051" x="3810000" y="1500188"/>
          <p14:tracePt t="14068" x="3824288" y="1595438"/>
          <p14:tracePt t="14084" x="3805238" y="1690688"/>
          <p14:tracePt t="14101" x="3762375" y="1771650"/>
          <p14:tracePt t="14117" x="3700463" y="1824038"/>
          <p14:tracePt t="14134" x="3543300" y="1890713"/>
          <p14:tracePt t="14151" x="3452813" y="1890713"/>
          <p14:tracePt t="14167" x="3409950" y="1876425"/>
          <p14:tracePt t="14184" x="3357563" y="1833563"/>
          <p14:tracePt t="14201" x="3314700" y="1719263"/>
          <p14:tracePt t="14217" x="3314700" y="1576388"/>
          <p14:tracePt t="14234" x="3343275" y="1428750"/>
          <p14:tracePt t="14251" x="3452813" y="1285875"/>
          <p14:tracePt t="14267" x="3562350" y="1214438"/>
          <p14:tracePt t="14284" x="3681413" y="1181100"/>
          <p14:tracePt t="14301" x="3771900" y="1181100"/>
          <p14:tracePt t="14317" x="3862388" y="1219200"/>
          <p14:tracePt t="14334" x="3910013" y="1285875"/>
          <p14:tracePt t="14351" x="3933825" y="1371600"/>
          <p14:tracePt t="14367" x="3924300" y="1423988"/>
          <p14:tracePt t="14384" x="3852863" y="1509713"/>
          <p14:tracePt t="14401" x="3748088" y="1585913"/>
          <p14:tracePt t="14417" x="3629025" y="1638300"/>
          <p14:tracePt t="14434" x="3519488" y="1671638"/>
          <p14:tracePt t="14451" x="3486150" y="1671638"/>
          <p14:tracePt t="14467" x="3467100" y="1662113"/>
          <p14:tracePt t="14484" x="3452813" y="1647825"/>
          <p14:tracePt t="14501" x="3443288" y="1609725"/>
          <p14:tracePt t="14517" x="3443288" y="1585913"/>
          <p14:tracePt t="14534" x="3443288" y="1576388"/>
          <p14:tracePt t="14551" x="3443288" y="1571625"/>
          <p14:tracePt t="14567" x="3462338" y="1562100"/>
          <p14:tracePt t="14584" x="3481388" y="1562100"/>
          <p14:tracePt t="14601" x="3505200" y="1571625"/>
          <p14:tracePt t="14617" x="3529013" y="1576388"/>
          <p14:tracePt t="14634" x="3543300" y="1585913"/>
          <p14:tracePt t="14651" x="3548063" y="1590675"/>
          <p14:tracePt t="14667" x="3557588" y="1595438"/>
          <p14:tracePt t="14684" x="3567113" y="1604963"/>
          <p14:tracePt t="14701" x="3571875" y="1624013"/>
          <p14:tracePt t="14717" x="3576638" y="1652588"/>
          <p14:tracePt t="15096" x="3586163" y="1652588"/>
          <p14:tracePt t="15104" x="3605213" y="1647825"/>
          <p14:tracePt t="15111" x="3624263" y="1643063"/>
          <p14:tracePt t="15119" x="3633788" y="1643063"/>
          <p14:tracePt t="15134" x="3657600" y="1633538"/>
          <p14:tracePt t="15151" x="3667125" y="1628775"/>
          <p14:tracePt t="15167" x="3676650" y="1624013"/>
          <p14:tracePt t="15201" x="3686175" y="1624013"/>
          <p14:tracePt t="20058" x="3705225" y="1619250"/>
          <p14:tracePt t="20065" x="3714750" y="1619250"/>
          <p14:tracePt t="20072" x="3724275" y="1609725"/>
          <p14:tracePt t="20101" x="3776663" y="1595438"/>
          <p14:tracePt t="20133" x="3833813" y="1590675"/>
          <p14:tracePt t="20151" x="3857625" y="1581150"/>
          <p14:tracePt t="20167" x="3890963" y="1571625"/>
          <p14:tracePt t="20184" x="3910013" y="1566863"/>
          <p14:tracePt t="20200" x="3929063" y="1566863"/>
          <p14:tracePt t="20217" x="3948113" y="1566863"/>
          <p14:tracePt t="20234" x="3981450" y="1566863"/>
          <p14:tracePt t="20250" x="4010025" y="1566863"/>
          <p14:tracePt t="20267" x="4029075" y="1566863"/>
          <p14:tracePt t="20284" x="4057650" y="1566863"/>
          <p14:tracePt t="20300" x="4062413" y="1566863"/>
          <p14:tracePt t="20317" x="4067175" y="1566863"/>
          <p14:tracePt t="20334" x="4076700" y="1566863"/>
          <p14:tracePt t="23977" x="4062413" y="1571625"/>
          <p14:tracePt t="23985" x="4052888" y="1585913"/>
          <p14:tracePt t="23991" x="4048125" y="1590675"/>
          <p14:tracePt t="24001" x="4043363" y="1595438"/>
          <p14:tracePt t="24017" x="4029075" y="1604963"/>
          <p14:tracePt t="24033" x="4019550" y="1609725"/>
          <p14:tracePt t="24067" x="3952875" y="1638300"/>
          <p14:tracePt t="24100" x="3852863" y="1676400"/>
          <p14:tracePt t="24117" x="3810000" y="1685925"/>
          <p14:tracePt t="24133" x="3767138" y="1700213"/>
          <p14:tracePt t="24150" x="3714750" y="1704975"/>
          <p14:tracePt t="24167" x="3638550" y="1719263"/>
          <p14:tracePt t="24183" x="3595688" y="1719263"/>
          <p14:tracePt t="24200" x="3562350" y="1719263"/>
          <p14:tracePt t="24217" x="3519488" y="1719263"/>
          <p14:tracePt t="24233" x="3467100" y="1719263"/>
          <p14:tracePt t="24250" x="3429000" y="1719263"/>
          <p14:tracePt t="24267" x="3395663" y="1719263"/>
          <p14:tracePt t="24283" x="3352800" y="1714500"/>
          <p14:tracePt t="24300" x="3295650" y="1685925"/>
          <p14:tracePt t="24317" x="3267075" y="1662113"/>
          <p14:tracePt t="24333" x="3243263" y="1638300"/>
          <p14:tracePt t="24350" x="3205163" y="1595438"/>
          <p14:tracePt t="24367" x="3186113" y="1562100"/>
          <p14:tracePt t="24383" x="3167063" y="1524000"/>
          <p14:tracePt t="24400" x="3162300" y="1495425"/>
          <p14:tracePt t="24416" x="3157538" y="1452563"/>
          <p14:tracePt t="24433" x="3157538" y="1419225"/>
          <p14:tracePt t="24450" x="3171825" y="1381125"/>
          <p14:tracePt t="24467" x="3195638" y="1343025"/>
          <p14:tracePt t="24483" x="3243263" y="1295400"/>
          <p14:tracePt t="24500" x="3300413" y="1257300"/>
          <p14:tracePt t="24517" x="3357563" y="1228725"/>
          <p14:tracePt t="24533" x="3443288" y="1209675"/>
          <p14:tracePt t="24550" x="3505200" y="1204913"/>
          <p14:tracePt t="24567" x="3576638" y="1214438"/>
          <p14:tracePt t="24583" x="3629025" y="1238250"/>
          <p14:tracePt t="24600" x="3695700" y="1271588"/>
          <p14:tracePt t="24617" x="3724275" y="1295400"/>
          <p14:tracePt t="24633" x="3748088" y="1314450"/>
          <p14:tracePt t="24650" x="3762375" y="1328738"/>
          <p14:tracePt t="24667" x="3776663" y="1362075"/>
          <p14:tracePt t="24683" x="3781425" y="1390650"/>
          <p14:tracePt t="24700" x="3781425" y="1428750"/>
          <p14:tracePt t="24717" x="3771900" y="1495425"/>
          <p14:tracePt t="24733" x="3752850" y="1543050"/>
          <p14:tracePt t="24750" x="3709988" y="1590675"/>
          <p14:tracePt t="24766" x="3633788" y="1647825"/>
          <p14:tracePt t="24783" x="3529013" y="1700213"/>
          <p14:tracePt t="24800" x="3467100" y="1709738"/>
          <p14:tracePt t="24817" x="3400425" y="1728788"/>
          <p14:tracePt t="24833" x="3333750" y="1743075"/>
          <p14:tracePt t="24850" x="3214688" y="1738313"/>
          <p14:tracePt t="24867" x="3167063" y="1733550"/>
          <p14:tracePt t="24883" x="3128963" y="1719263"/>
          <p14:tracePt t="24900" x="3095625" y="1709738"/>
          <p14:tracePt t="24917" x="3081338" y="1704975"/>
          <p14:tracePt t="24933" x="3076575" y="1700213"/>
          <p14:tracePt t="24950" x="3067050" y="1700213"/>
          <p14:tracePt t="24967" x="3062288" y="1700213"/>
          <p14:tracePt t="24983" x="3062288" y="1690688"/>
          <p14:tracePt t="25000" x="3067050" y="1681163"/>
          <p14:tracePt t="25017" x="3105150" y="1662113"/>
          <p14:tracePt t="25033" x="3257550" y="1614488"/>
          <p14:tracePt t="25050" x="3362325" y="1590675"/>
          <p14:tracePt t="25067" x="3471863" y="1562100"/>
          <p14:tracePt t="25083" x="3643313" y="1538288"/>
          <p14:tracePt t="25100" x="3719513" y="1538288"/>
          <p14:tracePt t="25117" x="3771900" y="1538288"/>
          <p14:tracePt t="25133" x="3814763" y="1547813"/>
          <p14:tracePt t="25150" x="3867150" y="1557338"/>
          <p14:tracePt t="25166" x="3895725" y="1557338"/>
          <p14:tracePt t="25183" x="3933825" y="1571625"/>
          <p14:tracePt t="25200" x="3971925" y="1571625"/>
          <p14:tracePt t="25216" x="4010025" y="1571625"/>
          <p14:tracePt t="25233" x="4024313" y="1571625"/>
          <p14:tracePt t="25250" x="4033838" y="1571625"/>
          <p14:tracePt t="25267" x="4038600" y="1571625"/>
          <p14:tracePt t="25283" x="4043363" y="1571625"/>
          <p14:tracePt t="25363" x="4048125" y="1571625"/>
          <p14:tracePt t="25642" x="3986213" y="1571625"/>
          <p14:tracePt t="25649" x="3876675" y="1571625"/>
          <p14:tracePt t="25656" x="3786188" y="1571625"/>
          <p14:tracePt t="25666" x="3695700" y="1571625"/>
          <p14:tracePt t="25683" x="3543300" y="1581150"/>
          <p14:tracePt t="25700" x="3314700" y="1595438"/>
          <p14:tracePt t="25717" x="3205163" y="1604963"/>
          <p14:tracePt t="25750" x="3062288" y="1628775"/>
          <p14:tracePt t="25783" x="2900363" y="1628775"/>
          <p14:tracePt t="25800" x="2833688" y="1628775"/>
          <p14:tracePt t="25817" x="2752725" y="1628775"/>
          <p14:tracePt t="25833" x="2647950" y="1628775"/>
          <p14:tracePt t="25850" x="2571750" y="1628775"/>
          <p14:tracePt t="25867" x="2509838" y="1628775"/>
          <p14:tracePt t="25883" x="2443163" y="1628775"/>
          <p14:tracePt t="25900" x="2419350" y="1628775"/>
          <p14:tracePt t="25916" x="2409825" y="1628775"/>
          <p14:tracePt t="25933" x="2400300" y="1628775"/>
          <p14:tracePt t="25950" x="2395538" y="1628775"/>
          <p14:tracePt t="25983" x="2414588" y="1624013"/>
          <p14:tracePt t="26000" x="2476500" y="1600200"/>
          <p14:tracePt t="26016" x="2676525" y="1585913"/>
          <p14:tracePt t="26033" x="2876550" y="1576388"/>
          <p14:tracePt t="26050" x="3057525" y="1566863"/>
          <p14:tracePt t="26067" x="3343275" y="1547813"/>
          <p14:tracePt t="26083" x="3505200" y="1528763"/>
          <p14:tracePt t="26100" x="3629025" y="1519238"/>
          <p14:tracePt t="26117" x="3738563" y="1514475"/>
          <p14:tracePt t="26133" x="3876675" y="1504950"/>
          <p14:tracePt t="26150" x="3929063" y="1504950"/>
          <p14:tracePt t="26167" x="3971925" y="1509713"/>
          <p14:tracePt t="26183" x="4000500" y="1509713"/>
          <p14:tracePt t="26200" x="4019550" y="1509713"/>
          <p14:tracePt t="26217" x="4029075" y="1509713"/>
          <p14:tracePt t="26233" x="4033838" y="1509713"/>
          <p14:tracePt t="26250" x="4038600" y="1509713"/>
          <p14:tracePt t="26266" x="4043363" y="1509713"/>
          <p14:tracePt t="26283" x="4048125" y="1509713"/>
          <p14:tracePt t="26589" x="4100513" y="1500188"/>
          <p14:tracePt t="26596" x="4171950" y="1490663"/>
          <p14:tracePt t="26603" x="4214813" y="1481138"/>
          <p14:tracePt t="26616" x="4262438" y="1466850"/>
          <p14:tracePt t="26633" x="4333875" y="1452563"/>
          <p14:tracePt t="26650" x="4362450" y="1452563"/>
          <p14:tracePt t="26666" x="4381500" y="1452563"/>
          <p14:tracePt t="26683" x="4391025" y="1452563"/>
          <p14:tracePt t="26700" x="4400550" y="1452563"/>
          <p14:tracePt t="26716" x="4405313" y="1452563"/>
          <p14:tracePt t="27235" x="4405313" y="1471613"/>
          <p14:tracePt t="27241" x="4391025" y="1500188"/>
          <p14:tracePt t="27250" x="4371975" y="1519238"/>
          <p14:tracePt t="27267" x="4314825" y="1581150"/>
          <p14:tracePt t="27283" x="4219575" y="1671638"/>
          <p14:tracePt t="27300" x="4043363" y="1809750"/>
          <p14:tracePt t="27317" x="3871913" y="1905000"/>
          <p14:tracePt t="27350" x="3457575" y="2024063"/>
          <p14:tracePt t="27383" x="3028950" y="2114550"/>
          <p14:tracePt t="27400" x="2933700" y="2128838"/>
          <p14:tracePt t="27416" x="2862263" y="2138363"/>
          <p14:tracePt t="27417" x="2828925" y="2143125"/>
          <p14:tracePt t="27433" x="2790825" y="2143125"/>
          <p14:tracePt t="27450" x="2771775" y="2143125"/>
          <p14:tracePt t="27466" x="2762250" y="2143125"/>
          <p14:tracePt t="27704" x="2705100" y="2166938"/>
          <p14:tracePt t="27712" x="2647950" y="2190750"/>
          <p14:tracePt t="27719" x="2600325" y="2200275"/>
          <p14:tracePt t="27733" x="2514600" y="2233613"/>
          <p14:tracePt t="27750" x="2452688" y="2247900"/>
          <p14:tracePt t="27766" x="2390775" y="2266950"/>
          <p14:tracePt t="27783" x="2324100" y="2286000"/>
          <p14:tracePt t="27800" x="2205038" y="2319338"/>
          <p14:tracePt t="27816" x="2124075" y="2333625"/>
          <p14:tracePt t="27833" x="2057400" y="2347913"/>
          <p14:tracePt t="27850" x="1981200" y="2371725"/>
          <p14:tracePt t="27866" x="1909763" y="2390775"/>
          <p14:tracePt t="27883" x="1847850" y="2409825"/>
          <p14:tracePt t="27900" x="1781175" y="2428875"/>
          <p14:tracePt t="27916" x="1685925" y="2443163"/>
          <p14:tracePt t="27933" x="1633538" y="2443163"/>
          <p14:tracePt t="27950" x="1600200" y="2443163"/>
          <p14:tracePt t="27966" x="1557338" y="2438400"/>
          <p14:tracePt t="27983" x="1495425" y="2409825"/>
          <p14:tracePt t="28000" x="1462088" y="2400300"/>
          <p14:tracePt t="28016" x="1433513" y="2381250"/>
          <p14:tracePt t="28033" x="1404938" y="2357438"/>
          <p14:tracePt t="28049" x="1390650" y="2347913"/>
          <p14:tracePt t="28066" x="1385888" y="2343150"/>
          <p14:tracePt t="28083" x="1381125" y="2338388"/>
          <p14:tracePt t="28100" x="1371600" y="2338388"/>
          <p14:tracePt t="28116" x="1362075" y="2338388"/>
          <p14:tracePt t="28133" x="1343025" y="2409825"/>
          <p14:tracePt t="28150" x="1309688" y="2662238"/>
          <p14:tracePt t="28166" x="1300163" y="3295650"/>
          <p14:tracePt t="28183" x="1314450" y="3495675"/>
          <p14:tracePt t="28200" x="1333500" y="3695700"/>
          <p14:tracePt t="28216" x="1357313" y="3843338"/>
          <p14:tracePt t="28233" x="1371600" y="3933825"/>
          <p14:tracePt t="28250" x="1376363" y="3962400"/>
          <p14:tracePt t="28266" x="1381125" y="3986213"/>
          <p14:tracePt t="28283" x="1390650" y="4000500"/>
          <p14:tracePt t="28300" x="1395413" y="4005263"/>
          <p14:tracePt t="28316" x="1395413" y="4010025"/>
          <p14:tracePt t="28333" x="1395413" y="4014788"/>
          <p14:tracePt t="28452" x="1400175" y="4014788"/>
          <p14:tracePt t="28467" x="1409700" y="4014788"/>
          <p14:tracePt t="28474" x="1423988" y="4014788"/>
          <p14:tracePt t="28483" x="1447800" y="4005263"/>
          <p14:tracePt t="28500" x="1538288" y="3938588"/>
          <p14:tracePt t="28516" x="1724025" y="3833813"/>
          <p14:tracePt t="28533" x="1981200" y="3676650"/>
          <p14:tracePt t="28549" x="2166938" y="3595688"/>
          <p14:tracePt t="28566" x="2343150" y="3524250"/>
          <p14:tracePt t="28583" x="2471738" y="3471863"/>
          <p14:tracePt t="28600" x="2605088" y="3424238"/>
          <p14:tracePt t="28616" x="2667000" y="3400425"/>
          <p14:tracePt t="28633" x="2719388" y="3390900"/>
          <p14:tracePt t="28650" x="2767013" y="3376613"/>
          <p14:tracePt t="28666" x="2781300" y="3371850"/>
          <p14:tracePt t="28683" x="2790825" y="3371850"/>
          <p14:tracePt t="28700" x="2795588" y="3371850"/>
          <p14:tracePt t="28716" x="2800350" y="3371850"/>
          <p14:tracePt t="28894" x="2857500" y="3314700"/>
          <p14:tracePt t="28900" x="2928938" y="3243263"/>
          <p14:tracePt t="28908" x="3005138" y="3181350"/>
          <p14:tracePt t="28916" x="3067050" y="3114675"/>
          <p14:tracePt t="28933" x="3181350" y="3019425"/>
          <p14:tracePt t="28950" x="3257550" y="2967038"/>
          <p14:tracePt t="28966" x="3343275" y="2909888"/>
          <p14:tracePt t="28983" x="3381375" y="2881313"/>
          <p14:tracePt t="29000" x="3405188" y="2867025"/>
          <p14:tracePt t="29016" x="3429000" y="2852738"/>
          <p14:tracePt t="29033" x="3462338" y="2843213"/>
          <p14:tracePt t="29050" x="3476625" y="2824163"/>
          <p14:tracePt t="29066" x="3509963" y="2800350"/>
          <p14:tracePt t="29083" x="3600450" y="2743200"/>
          <p14:tracePt t="29100" x="3686175" y="2714625"/>
          <p14:tracePt t="29116" x="3762375" y="2690813"/>
          <p14:tracePt t="29133" x="3824288" y="2676525"/>
          <p14:tracePt t="29150" x="3886200" y="2657475"/>
          <p14:tracePt t="29166" x="3924300" y="2638425"/>
          <p14:tracePt t="29183" x="3957638" y="2624138"/>
          <p14:tracePt t="29200" x="4005263" y="2614613"/>
          <p14:tracePt t="29216" x="4067175" y="2595563"/>
          <p14:tracePt t="29233" x="4095750" y="2581275"/>
          <p14:tracePt t="29249" x="4124325" y="2576513"/>
          <p14:tracePt t="29266" x="4157663" y="2552700"/>
          <p14:tracePt t="29283" x="4181475" y="2543175"/>
          <p14:tracePt t="29300" x="4205288" y="2524125"/>
          <p14:tracePt t="29316" x="4219575" y="2509838"/>
          <p14:tracePt t="29333" x="4238625" y="2495550"/>
          <p14:tracePt t="29350" x="4248150" y="2486025"/>
          <p14:tracePt t="29366" x="4252913" y="2481263"/>
          <p14:tracePt t="29383" x="4257675" y="2481263"/>
          <p14:tracePt t="29416" x="4229100" y="2486025"/>
          <p14:tracePt t="29433" x="4138613" y="2505075"/>
          <p14:tracePt t="29450" x="3962400" y="2557463"/>
          <p14:tracePt t="29466" x="3848100" y="2581275"/>
          <p14:tracePt t="29483" x="3752850" y="2595563"/>
          <p14:tracePt t="29500" x="3681413" y="2609850"/>
          <p14:tracePt t="29517" x="3586163" y="2609850"/>
          <p14:tracePt t="29533" x="3538538" y="2609850"/>
          <p14:tracePt t="29550" x="3467100" y="2600325"/>
          <p14:tracePt t="29566" x="3395663" y="2586038"/>
          <p14:tracePt t="29583" x="3271838" y="2557463"/>
          <p14:tracePt t="29600" x="3224213" y="2552700"/>
          <p14:tracePt t="29616" x="3186113" y="2543175"/>
          <p14:tracePt t="29633" x="3124200" y="2543175"/>
          <p14:tracePt t="29649" x="3081338" y="2543175"/>
          <p14:tracePt t="29666" x="3043238" y="2543175"/>
          <p14:tracePt t="29683" x="3005138" y="2543175"/>
          <p14:tracePt t="29700" x="2943225" y="2543175"/>
          <p14:tracePt t="29716" x="2909888" y="2538413"/>
          <p14:tracePt t="29733" x="2871788" y="2533650"/>
          <p14:tracePt t="29750" x="2843213" y="2519363"/>
          <p14:tracePt t="29766" x="2805113" y="2514600"/>
          <p14:tracePt t="29783" x="2781300" y="2514600"/>
          <p14:tracePt t="29800" x="2771775" y="2514600"/>
          <p14:tracePt t="29816" x="2762250" y="2514600"/>
          <p14:tracePt t="29833" x="2752725" y="2514600"/>
          <p14:tracePt t="29867" x="2747963" y="2514600"/>
          <p14:tracePt t="29921" x="2747963" y="2509838"/>
          <p14:tracePt t="29928" x="2757488" y="2509838"/>
          <p14:tracePt t="29935" x="2786063" y="2495550"/>
          <p14:tracePt t="29949" x="2876550" y="2481263"/>
          <p14:tracePt t="29966" x="2986088" y="2457450"/>
          <p14:tracePt t="29983" x="3109913" y="2424113"/>
          <p14:tracePt t="30000" x="3290888" y="2376488"/>
          <p14:tracePt t="30016" x="3500438" y="2333625"/>
          <p14:tracePt t="30033" x="3614738" y="2328863"/>
          <p14:tracePt t="30050" x="3757613" y="2319338"/>
          <p14:tracePt t="30066" x="3948113" y="2328863"/>
          <p14:tracePt t="30083" x="4043363" y="2347913"/>
          <p14:tracePt t="30100" x="4133850" y="2352675"/>
          <p14:tracePt t="30116" x="4210050" y="2366963"/>
          <p14:tracePt t="30133" x="4305300" y="2376488"/>
          <p14:tracePt t="30150" x="4338638" y="2376488"/>
          <p14:tracePt t="30166" x="4381500" y="2381250"/>
          <p14:tracePt t="30183" x="4410075" y="2395538"/>
          <p14:tracePt t="30200" x="4457700" y="2405063"/>
          <p14:tracePt t="30216" x="4481513" y="2405063"/>
          <p14:tracePt t="30233" x="4500563" y="2405063"/>
          <p14:tracePt t="30250" x="4533900" y="2405063"/>
          <p14:tracePt t="30266" x="4543425" y="2405063"/>
          <p14:tracePt t="30283" x="4557713" y="2405063"/>
          <p14:tracePt t="30300" x="4562475" y="2405063"/>
          <p14:tracePt t="30316" x="4572000" y="2405063"/>
          <p14:tracePt t="30523" x="4581525" y="2405063"/>
          <p14:tracePt t="30529" x="4586288" y="2405063"/>
          <p14:tracePt t="30537" x="4591050" y="2405063"/>
          <p14:tracePt t="30549" x="4595813" y="2405063"/>
          <p14:tracePt t="30566" x="4600575" y="2405063"/>
          <p14:tracePt t="30583" x="4595813" y="2419350"/>
          <p14:tracePt t="30599" x="4572000" y="2443163"/>
          <p14:tracePt t="30616" x="4481513" y="2490788"/>
          <p14:tracePt t="30633" x="4271963" y="2543175"/>
          <p14:tracePt t="30650" x="4181475" y="2557463"/>
          <p14:tracePt t="30666" x="4110038" y="2557463"/>
          <p14:tracePt t="30683" x="3990975" y="2533650"/>
          <p14:tracePt t="30700" x="3933825" y="2490788"/>
          <p14:tracePt t="30716" x="3886200" y="2424113"/>
          <p14:tracePt t="30733" x="3857625" y="2347913"/>
          <p14:tracePt t="30749" x="3857625" y="2247900"/>
          <p14:tracePt t="30766" x="3900488" y="2152650"/>
          <p14:tracePt t="30783" x="3943350" y="2071688"/>
          <p14:tracePt t="30799" x="3995738" y="2014538"/>
          <p14:tracePt t="30816" x="4090988" y="1971675"/>
          <p14:tracePt t="30833" x="4167188" y="1971675"/>
          <p14:tracePt t="30849" x="4252913" y="1981200"/>
          <p14:tracePt t="30866" x="4333875" y="2024063"/>
          <p14:tracePt t="30883" x="4371975" y="2047875"/>
          <p14:tracePt t="30899" x="4410075" y="2081213"/>
          <p14:tracePt t="30916" x="4438650" y="2119313"/>
          <p14:tracePt t="30933" x="4462463" y="2190750"/>
          <p14:tracePt t="30949" x="4476750" y="2243138"/>
          <p14:tracePt t="30966" x="4486275" y="2276475"/>
          <p14:tracePt t="30983" x="4486275" y="2314575"/>
          <p14:tracePt t="30985" x="4495800" y="2324100"/>
          <p14:tracePt t="31000" x="4500563" y="2343150"/>
          <p14:tracePt t="31016" x="4505325" y="2362200"/>
          <p14:tracePt t="31033" x="4510088" y="2386013"/>
          <p14:tracePt t="31050" x="4519613" y="2405063"/>
          <p14:tracePt t="31066" x="4529138" y="2414588"/>
          <p14:tracePt t="31083" x="4538663" y="2424113"/>
          <p14:tracePt t="31099" x="4557713" y="2438400"/>
          <p14:tracePt t="31116" x="4591050" y="2462213"/>
          <p14:tracePt t="31133" x="4605338" y="2481263"/>
          <p14:tracePt t="31150" x="4610100" y="2490788"/>
          <p14:tracePt t="31166" x="4619625" y="2524125"/>
          <p14:tracePt t="31183" x="4600575" y="2638425"/>
          <p14:tracePt t="31200" x="4557713" y="2724150"/>
          <p14:tracePt t="31216" x="4514850" y="2805113"/>
          <p14:tracePt t="31233" x="4448175" y="2900363"/>
          <p14:tracePt t="31249" x="4414838" y="2933700"/>
          <p14:tracePt t="31266" x="4405313" y="2947988"/>
          <p14:tracePt t="31283" x="4395788" y="2957513"/>
          <p14:tracePt t="31300" x="4386263" y="2962275"/>
          <p14:tracePt t="31521" x="4367213" y="2962275"/>
          <p14:tracePt t="31527" x="4352925" y="2952750"/>
          <p14:tracePt t="31535" x="4333875" y="2952750"/>
          <p14:tracePt t="31549" x="4295775" y="2952750"/>
          <p14:tracePt t="31566" x="4252913" y="2952750"/>
          <p14:tracePt t="31599" x="4171950" y="2952750"/>
          <p14:tracePt t="31633" x="4057650" y="2943225"/>
          <p14:tracePt t="31649" x="4019550" y="2928938"/>
          <p14:tracePt t="31667" x="3981450" y="2919413"/>
          <p14:tracePt t="31683" x="3967163" y="2914650"/>
          <p14:tracePt t="31699" x="3952875" y="2867025"/>
          <p14:tracePt t="31716" x="3957638" y="2757488"/>
          <p14:tracePt t="31733" x="4024313" y="2609850"/>
          <p14:tracePt t="31749" x="4114800" y="2505075"/>
          <p14:tracePt t="31766" x="4238625" y="2400300"/>
          <p14:tracePt t="31783" x="4362450" y="2333625"/>
          <p14:tracePt t="31799" x="4567238" y="2309813"/>
          <p14:tracePt t="31816" x="4681538" y="2343150"/>
          <p14:tracePt t="31833" x="4762500" y="2381250"/>
          <p14:tracePt t="31849" x="4819650" y="2428875"/>
          <p14:tracePt t="31866" x="4838700" y="2466975"/>
          <p14:tracePt t="31883" x="4857750" y="2500313"/>
          <p14:tracePt t="31899" x="4862513" y="2552700"/>
          <p14:tracePt t="31916" x="4862513" y="2614613"/>
          <p14:tracePt t="31933" x="4843463" y="2652713"/>
          <p14:tracePt t="31949" x="4824413" y="2695575"/>
          <p14:tracePt t="31966" x="4800600" y="2724150"/>
          <p14:tracePt t="31983" x="4762500" y="2762250"/>
          <p14:tracePt t="31999" x="4748213" y="2771775"/>
          <p14:tracePt t="32016" x="4738688" y="2781300"/>
          <p14:tracePt t="32033" x="4729163" y="2790825"/>
          <p14:tracePt t="32049" x="4724400" y="2790825"/>
          <p14:tracePt t="32066" x="4719638" y="2790825"/>
          <p14:tracePt t="32099" x="4714875" y="2790825"/>
          <p14:tracePt t="32116" x="4710113" y="2790825"/>
          <p14:tracePt t="32133" x="4691063" y="2795588"/>
          <p14:tracePt t="32149" x="4600575" y="2795588"/>
          <p14:tracePt t="32166" x="4186238" y="2795588"/>
          <p14:tracePt t="32183" x="3843338" y="2795588"/>
          <p14:tracePt t="32199" x="3448050" y="2805113"/>
          <p14:tracePt t="32216" x="3219450" y="2800350"/>
          <p14:tracePt t="32233" x="2938463" y="2786063"/>
          <p14:tracePt t="32249" x="2847975" y="2776538"/>
          <p14:tracePt t="32266" x="2809875" y="2771775"/>
          <p14:tracePt t="32283" x="2776538" y="2762250"/>
          <p14:tracePt t="32299" x="2771775" y="2762250"/>
          <p14:tracePt t="32533" x="2757488" y="2771775"/>
          <p14:tracePt t="32540" x="2719388" y="2781300"/>
          <p14:tracePt t="32549" x="2695575" y="2795588"/>
          <p14:tracePt t="32566" x="2609850" y="2828925"/>
          <p14:tracePt t="32583" x="2514600" y="2843213"/>
          <p14:tracePt t="32599" x="2371725" y="2876550"/>
          <p14:tracePt t="32616" x="2257425" y="2890838"/>
          <p14:tracePt t="32633" x="2109788" y="2909888"/>
          <p14:tracePt t="32650" x="1909763" y="2919413"/>
          <p14:tracePt t="32666" x="1785938" y="2919413"/>
          <p14:tracePt t="32683" x="1652588" y="2905125"/>
          <p14:tracePt t="32699" x="1557338" y="2890838"/>
          <p14:tracePt t="32716" x="1457325" y="2862263"/>
          <p14:tracePt t="32733" x="1419225" y="2843213"/>
          <p14:tracePt t="32749" x="1395413" y="2809875"/>
          <p14:tracePt t="32766" x="1371600" y="2781300"/>
          <p14:tracePt t="32783" x="1338263" y="2719388"/>
          <p14:tracePt t="32799" x="1328738" y="2671763"/>
          <p14:tracePt t="32816" x="1328738" y="2628900"/>
          <p14:tracePt t="32833" x="1381125" y="2528888"/>
          <p14:tracePt t="32849" x="1471613" y="2452688"/>
          <p14:tracePt t="32866" x="1614488" y="2390775"/>
          <p14:tracePt t="32883" x="1728788" y="2371725"/>
          <p14:tracePt t="32899" x="1924050" y="2405063"/>
          <p14:tracePt t="32916" x="2028825" y="2443163"/>
          <p14:tracePt t="32933" x="2090738" y="2486025"/>
          <p14:tracePt t="32949" x="2128838" y="2533650"/>
          <p14:tracePt t="32966" x="2162175" y="2657475"/>
          <p14:tracePt t="32983" x="2152650" y="2705100"/>
          <p14:tracePt t="33000" x="2133600" y="2752725"/>
          <p14:tracePt t="33016" x="2109788" y="2776538"/>
          <p14:tracePt t="33032" x="2062163" y="2805113"/>
          <p14:tracePt t="33049" x="2038350" y="2824163"/>
          <p14:tracePt t="33066" x="2014538" y="2833688"/>
          <p14:tracePt t="33083" x="1995488" y="2847975"/>
          <p14:tracePt t="33099" x="1985963" y="2852738"/>
          <p14:tracePt t="33116" x="1976438" y="2852738"/>
          <p14:tracePt t="33133" x="1971675" y="2852738"/>
          <p14:tracePt t="33149" x="1962150" y="2852738"/>
          <p14:tracePt t="33209" x="1957388" y="2852738"/>
          <p14:tracePt t="33986" x="1990725" y="2852738"/>
          <p14:tracePt t="33993" x="2033588" y="2852738"/>
          <p14:tracePt t="34001" x="2071688" y="2843213"/>
          <p14:tracePt t="34016" x="2143125" y="2838450"/>
          <p14:tracePt t="34033" x="2214563" y="2828925"/>
          <p14:tracePt t="34049" x="2271713" y="2814638"/>
          <p14:tracePt t="34083" x="2376488" y="2814638"/>
          <p14:tracePt t="34116" x="2400300" y="2814638"/>
          <p14:tracePt t="34133" x="2409825" y="2814638"/>
          <p14:tracePt t="34149" x="2414588" y="2814638"/>
          <p14:tracePt t="34464" x="2452688" y="2814638"/>
          <p14:tracePt t="34470" x="2500313" y="2819400"/>
          <p14:tracePt t="34482" x="2547938" y="2828925"/>
          <p14:tracePt t="34499" x="2643188" y="2838450"/>
          <p14:tracePt t="34516" x="2695575" y="2847975"/>
          <p14:tracePt t="34533" x="2728913" y="2852738"/>
          <p14:tracePt t="34549" x="2767013" y="2857500"/>
          <p14:tracePt t="34582" x="2847975" y="2876550"/>
          <p14:tracePt t="34616" x="2938463" y="2895600"/>
          <p14:tracePt t="34632" x="2967038" y="2900363"/>
          <p14:tracePt t="34649" x="3005138" y="2900363"/>
          <p14:tracePt t="34666" x="3033713" y="2900363"/>
          <p14:tracePt t="34682" x="3071813" y="2900363"/>
          <p14:tracePt t="34699" x="3100388" y="2900363"/>
          <p14:tracePt t="34716" x="3124200" y="2900363"/>
          <p14:tracePt t="34732" x="3152775" y="2900363"/>
          <p14:tracePt t="34749" x="3181350" y="2900363"/>
          <p14:tracePt t="34766" x="3205163" y="2900363"/>
          <p14:tracePt t="34782" x="3214688" y="2900363"/>
          <p14:tracePt t="34799" x="3233738" y="2900363"/>
          <p14:tracePt t="34816" x="3248025" y="2900363"/>
          <p14:tracePt t="34832" x="3262313" y="2900363"/>
          <p14:tracePt t="34849" x="3271838" y="2900363"/>
          <p14:tracePt t="34866" x="3286125" y="2900363"/>
          <p14:tracePt t="34882" x="3300413" y="2900363"/>
          <p14:tracePt t="34899" x="3314700" y="2900363"/>
          <p14:tracePt t="34916" x="3319463" y="2900363"/>
          <p14:tracePt t="34932" x="3324225" y="2900363"/>
          <p14:tracePt t="34949" x="3328988" y="2900363"/>
          <p14:tracePt t="34966" x="3338513" y="2900363"/>
          <p14:tracePt t="38471" x="3352800" y="2895600"/>
          <p14:tracePt t="38477" x="3362325" y="2886075"/>
          <p14:tracePt t="38485" x="3400425" y="2871788"/>
          <p14:tracePt t="38499" x="3500438" y="2852738"/>
          <p14:tracePt t="38515" x="3619500" y="2838450"/>
          <p14:tracePt t="38532" x="3709988" y="2828925"/>
          <p14:tracePt t="38549" x="3819525" y="2828925"/>
          <p14:tracePt t="38582" x="4110038" y="2828925"/>
          <p14:tracePt t="38616" x="4238625" y="2828925"/>
          <p14:tracePt t="38632" x="4291013" y="2828925"/>
          <p14:tracePt t="38649" x="4324350" y="2828925"/>
          <p14:tracePt t="38666" x="4352925" y="2824163"/>
          <p14:tracePt t="38682" x="4400550" y="2824163"/>
          <p14:tracePt t="38699" x="4429125" y="2824163"/>
          <p14:tracePt t="38716" x="4462463" y="2824163"/>
          <p14:tracePt t="38732" x="4500563" y="2824163"/>
          <p14:tracePt t="38749" x="4533900" y="2824163"/>
          <p14:tracePt t="38766" x="4552950" y="2824163"/>
          <p14:tracePt t="38782" x="4567238" y="2824163"/>
          <p14:tracePt t="38799" x="4581525" y="2819400"/>
          <p14:tracePt t="38815" x="4600575" y="2819400"/>
          <p14:tracePt t="38832" x="4624388" y="2819400"/>
          <p14:tracePt t="38849" x="4643438" y="2819400"/>
          <p14:tracePt t="38866" x="4672013" y="2819400"/>
          <p14:tracePt t="38882" x="4686300" y="2819400"/>
          <p14:tracePt t="38899" x="4695825" y="2819400"/>
          <p14:tracePt t="38915" x="4700588" y="2819400"/>
          <p14:tracePt t="38932" x="4710113" y="2819400"/>
          <p14:tracePt t="38977" x="4714875" y="2819400"/>
          <p14:tracePt t="38991" x="4719638" y="2814638"/>
          <p14:tracePt t="38999" x="4724400" y="2809875"/>
          <p14:tracePt t="39015" x="4729163" y="2805113"/>
          <p14:tracePt t="39032" x="4733925" y="2800350"/>
          <p14:tracePt t="39050" x="4743450" y="2781300"/>
          <p14:tracePt t="39066" x="4748213" y="2771775"/>
          <p14:tracePt t="39082" x="4748213" y="2757488"/>
          <p14:tracePt t="39099" x="4748213" y="2743200"/>
          <p14:tracePt t="39116" x="4748213" y="2724150"/>
          <p14:tracePt t="39132" x="4738688" y="2714625"/>
          <p14:tracePt t="39149" x="4733925" y="2690813"/>
          <p14:tracePt t="39166" x="4719638" y="2667000"/>
          <p14:tracePt t="39182" x="4700588" y="2647950"/>
          <p14:tracePt t="39199" x="4686300" y="2633663"/>
          <p14:tracePt t="39216" x="4676775" y="2619375"/>
          <p14:tracePt t="39232" x="4638675" y="2600325"/>
          <p14:tracePt t="39249" x="4619625" y="2595563"/>
          <p14:tracePt t="39266" x="4605338" y="2586038"/>
          <p14:tracePt t="39282" x="4576763" y="2586038"/>
          <p14:tracePt t="39299" x="4519613" y="2576513"/>
          <p14:tracePt t="39316" x="4476750" y="2571750"/>
          <p14:tracePt t="39332" x="4433888" y="2571750"/>
          <p14:tracePt t="39349" x="4391025" y="2557463"/>
          <p14:tracePt t="39365" x="4352925" y="2557463"/>
          <p14:tracePt t="39382" x="4329113" y="2557463"/>
          <p14:tracePt t="39399" x="4310063" y="2557463"/>
          <p14:tracePt t="39416" x="4276725" y="2557463"/>
          <p14:tracePt t="39432" x="4248150" y="2552700"/>
          <p14:tracePt t="39449" x="4205288" y="2552700"/>
          <p14:tracePt t="39466" x="4162425" y="2552700"/>
          <p14:tracePt t="39482" x="4095750" y="2547938"/>
          <p14:tracePt t="39499" x="4052888" y="2547938"/>
          <p14:tracePt t="39516" x="4010025" y="2533650"/>
          <p14:tracePt t="39532" x="3981450" y="2533650"/>
          <p14:tracePt t="39549" x="3948113" y="2533650"/>
          <p14:tracePt t="39566" x="3924300" y="2533650"/>
          <p14:tracePt t="39582" x="3910013" y="2533650"/>
          <p14:tracePt t="39599" x="3890963" y="2533650"/>
          <p14:tracePt t="39615" x="3876675" y="2533650"/>
          <p14:tracePt t="39632" x="3857625" y="2533650"/>
          <p14:tracePt t="39649" x="3838575" y="2533650"/>
          <p14:tracePt t="39666" x="3814763" y="2547938"/>
          <p14:tracePt t="39682" x="3805238" y="2552700"/>
          <p14:tracePt t="39699" x="3790950" y="2562225"/>
          <p14:tracePt t="39716" x="3771900" y="2566988"/>
          <p14:tracePt t="39732" x="3752850" y="2586038"/>
          <p14:tracePt t="39749" x="3748088" y="2590800"/>
          <p14:tracePt t="39765" x="3743325" y="2600325"/>
          <p14:tracePt t="39782" x="3733800" y="2605088"/>
          <p14:tracePt t="39799" x="3733800" y="2614613"/>
          <p14:tracePt t="39815" x="3733800" y="2619375"/>
          <p14:tracePt t="39832" x="3733800" y="2633663"/>
          <p14:tracePt t="39849" x="3733800" y="2671763"/>
          <p14:tracePt t="39866" x="3743325" y="2700338"/>
          <p14:tracePt t="39882" x="3748088" y="2724150"/>
          <p14:tracePt t="39899" x="3752850" y="2738438"/>
          <p14:tracePt t="39916" x="3762375" y="2757488"/>
          <p14:tracePt t="39932" x="3767138" y="2767013"/>
          <p14:tracePt t="39949" x="3771900" y="2776538"/>
          <p14:tracePt t="39965" x="3781425" y="2786063"/>
          <p14:tracePt t="39982" x="3800475" y="2809875"/>
          <p14:tracePt t="39999" x="3824288" y="2819400"/>
          <p14:tracePt t="40016" x="3838575" y="2824163"/>
          <p14:tracePt t="40032" x="3862388" y="2828925"/>
          <p14:tracePt t="40049" x="3900488" y="2843213"/>
          <p14:tracePt t="40066" x="3938588" y="2847975"/>
          <p14:tracePt t="40082" x="3981450" y="2862263"/>
          <p14:tracePt t="40099" x="4043363" y="2867025"/>
          <p14:tracePt t="40116" x="4076700" y="2867025"/>
          <p14:tracePt t="40132" x="4114800" y="2867025"/>
          <p14:tracePt t="40149" x="4143375" y="2867025"/>
          <p14:tracePt t="40165" x="4186238" y="2867025"/>
          <p14:tracePt t="40182" x="4210050" y="2867025"/>
          <p14:tracePt t="40199" x="4233863" y="2867025"/>
          <p14:tracePt t="40215" x="4267200" y="2867025"/>
          <p14:tracePt t="40232" x="4314825" y="2862263"/>
          <p14:tracePt t="40249" x="4357688" y="2852738"/>
          <p14:tracePt t="40265" x="4400550" y="2847975"/>
          <p14:tracePt t="40282" x="4448175" y="2843213"/>
          <p14:tracePt t="40299" x="4481513" y="2833688"/>
          <p14:tracePt t="40315" x="4505325" y="2833688"/>
          <p14:tracePt t="40332" x="4524375" y="2833688"/>
          <p14:tracePt t="40349" x="4557713" y="2828925"/>
          <p14:tracePt t="40365" x="4567238" y="2824163"/>
          <p14:tracePt t="40382" x="4581525" y="2819400"/>
          <p14:tracePt t="40399" x="4595813" y="2814638"/>
          <p14:tracePt t="40415" x="4605338" y="2805113"/>
          <p14:tracePt t="40432" x="4610100" y="2795588"/>
          <p14:tracePt t="40449" x="4629150" y="2781300"/>
          <p14:tracePt t="40466" x="4652963" y="2738438"/>
          <p14:tracePt t="40482" x="4657725" y="2705100"/>
          <p14:tracePt t="40499" x="4662488" y="2681288"/>
          <p14:tracePt t="40515" x="4662488" y="2667000"/>
          <p14:tracePt t="40532" x="4662488" y="2647950"/>
          <p14:tracePt t="40549" x="4657725" y="2633663"/>
          <p14:tracePt t="40566" x="4648200" y="2624138"/>
          <p14:tracePt t="40582" x="4619625" y="2605088"/>
          <p14:tracePt t="40599" x="4562475" y="2581275"/>
          <p14:tracePt t="40615" x="4510088" y="2562225"/>
          <p14:tracePt t="40632" x="4462463" y="2552700"/>
          <p14:tracePt t="40649" x="4400550" y="2543175"/>
          <p14:tracePt t="40666" x="4362450" y="2533650"/>
          <p14:tracePt t="40682" x="4319588" y="2533650"/>
          <p14:tracePt t="40699" x="4271963" y="2533650"/>
          <p14:tracePt t="40716" x="4195763" y="2533650"/>
          <p14:tracePt t="40732" x="4152900" y="2533650"/>
          <p14:tracePt t="40749" x="4114800" y="2533650"/>
          <p14:tracePt t="40765" x="4081463" y="2533650"/>
          <p14:tracePt t="40782" x="4048125" y="2533650"/>
          <p14:tracePt t="40799" x="4029075" y="2533650"/>
          <p14:tracePt t="40815" x="3995738" y="2543175"/>
          <p14:tracePt t="40832" x="3962400" y="2552700"/>
          <p14:tracePt t="40849" x="3943350" y="2557463"/>
          <p14:tracePt t="40865" x="3929063" y="2562225"/>
          <p14:tracePt t="40882" x="3910013" y="2581275"/>
          <p14:tracePt t="40899" x="3881438" y="2605088"/>
          <p14:tracePt t="40915" x="3871913" y="2619375"/>
          <p14:tracePt t="40932" x="3848100" y="2643188"/>
          <p14:tracePt t="40949" x="3838575" y="2667000"/>
          <p14:tracePt t="40965" x="3814763" y="2686050"/>
          <p14:tracePt t="40982" x="3810000" y="2695575"/>
          <p14:tracePt t="40999" x="3805238" y="2700338"/>
          <p14:tracePt t="41016" x="3795713" y="2714625"/>
          <p14:tracePt t="41032" x="3795713" y="2733675"/>
          <p14:tracePt t="41049" x="3795713" y="2752725"/>
          <p14:tracePt t="41065" x="3800475" y="2767013"/>
          <p14:tracePt t="41082" x="3819525" y="2786063"/>
          <p14:tracePt t="41098" x="3843338" y="2800350"/>
          <p14:tracePt t="41115" x="3876675" y="2814638"/>
          <p14:tracePt t="41132" x="3919538" y="2833688"/>
          <p14:tracePt t="41149" x="3995738" y="2843213"/>
          <p14:tracePt t="41165" x="4048125" y="2852738"/>
          <p14:tracePt t="41182" x="4095750" y="2862263"/>
          <p14:tracePt t="41199" x="4133850" y="2867025"/>
          <p14:tracePt t="41215" x="4191000" y="2867025"/>
          <p14:tracePt t="41232" x="4233863" y="2867025"/>
          <p14:tracePt t="41249" x="4286250" y="2867025"/>
          <p14:tracePt t="41266" x="4371975" y="2857500"/>
          <p14:tracePt t="41282" x="4419600" y="2857500"/>
          <p14:tracePt t="41299" x="4471988" y="2857500"/>
          <p14:tracePt t="41315" x="4505325" y="2857500"/>
          <p14:tracePt t="41332" x="4538663" y="2857500"/>
          <p14:tracePt t="41349" x="4562475" y="2852738"/>
          <p14:tracePt t="41365" x="4581525" y="2847975"/>
          <p14:tracePt t="41382" x="4605338" y="2843213"/>
          <p14:tracePt t="41399" x="4638675" y="2819400"/>
          <p14:tracePt t="41415" x="4667250" y="2814638"/>
          <p14:tracePt t="41432" x="4691063" y="2805113"/>
          <p14:tracePt t="41449" x="4714875" y="2795588"/>
          <p14:tracePt t="41465" x="4719638" y="2786063"/>
          <p14:tracePt t="41482" x="4724400" y="2786063"/>
          <p14:tracePt t="41499" x="4733925" y="2786063"/>
          <p14:tracePt t="43557" x="4672013" y="2757488"/>
          <p14:tracePt t="43563" x="4562475" y="2690813"/>
          <p14:tracePt t="43570" x="4424363" y="2600325"/>
          <p14:tracePt t="43582" x="4314825" y="2528888"/>
          <p14:tracePt t="43599" x="4095750" y="2409825"/>
          <p14:tracePt t="43615" x="3819525" y="2290763"/>
          <p14:tracePt t="43649" x="3633788" y="2247900"/>
          <p14:tracePt t="43682" x="3514725" y="2247900"/>
          <p14:tracePt t="43698" x="3457575" y="2247900"/>
          <p14:tracePt t="43715" x="3400425" y="2247900"/>
          <p14:tracePt t="43732" x="3305175" y="2247900"/>
          <p14:tracePt t="43748" x="3257550" y="2247900"/>
          <p14:tracePt t="43765" x="3205163" y="2243138"/>
          <p14:tracePt t="43782" x="3157538" y="2238375"/>
          <p14:tracePt t="43799" x="3067050" y="2214563"/>
          <p14:tracePt t="43815" x="3014663" y="2205038"/>
          <p14:tracePt t="43832" x="2943225" y="2181225"/>
          <p14:tracePt t="43849" x="2852738" y="2152650"/>
          <p14:tracePt t="43865" x="2800350" y="2138363"/>
          <p14:tracePt t="43882" x="2757488" y="2128838"/>
          <p14:tracePt t="43898" x="2705100" y="2128838"/>
          <p14:tracePt t="43915" x="2638425" y="2128838"/>
          <p14:tracePt t="43932" x="2590800" y="2133600"/>
          <p14:tracePt t="43949" x="2543175" y="2147888"/>
          <p14:tracePt t="43965" x="2500313" y="2152650"/>
          <p14:tracePt t="43982" x="2447925" y="2166938"/>
          <p14:tracePt t="43998" x="2419350" y="2171700"/>
          <p14:tracePt t="44015" x="2381250" y="2176463"/>
          <p14:tracePt t="44032" x="2333625" y="2176463"/>
          <p14:tracePt t="44048" x="2314575" y="2176463"/>
          <p14:tracePt t="44065" x="2290763" y="2166938"/>
          <p14:tracePt t="44082" x="2276475" y="2162175"/>
          <p14:tracePt t="44098" x="2266950" y="2162175"/>
          <p14:tracePt t="44115" x="2262188" y="2162175"/>
          <p14:tracePt t="44132" x="2262188" y="2157413"/>
          <p14:tracePt t="44165" x="2262188" y="2147888"/>
          <p14:tracePt t="44182" x="2266950" y="2138363"/>
          <p14:tracePt t="44199" x="2286000" y="2133600"/>
          <p14:tracePt t="44215" x="2314575" y="2119313"/>
          <p14:tracePt t="44232" x="2386013" y="2109788"/>
          <p14:tracePt t="44248" x="2433638" y="2109788"/>
          <p14:tracePt t="44265" x="2486025" y="2109788"/>
          <p14:tracePt t="44282" x="2562225" y="2109788"/>
          <p14:tracePt t="44298" x="2609850" y="2109788"/>
          <p14:tracePt t="44315" x="2647950" y="2109788"/>
          <p14:tracePt t="44332" x="2690813" y="2109788"/>
          <p14:tracePt t="44349" x="2743200" y="2109788"/>
          <p14:tracePt t="44365" x="2771775" y="2109788"/>
          <p14:tracePt t="44382" x="2790825" y="2109788"/>
          <p14:tracePt t="44398" x="2809875" y="2109788"/>
          <p14:tracePt t="44415" x="2828925" y="2114550"/>
          <p14:tracePt t="44432" x="2843213" y="2119313"/>
          <p14:tracePt t="44448" x="2852738" y="2124075"/>
          <p14:tracePt t="44465" x="2871788" y="2133600"/>
          <p14:tracePt t="44482" x="2886075" y="2138363"/>
          <p14:tracePt t="44498" x="2900363" y="2147888"/>
          <p14:tracePt t="44515" x="2905125" y="2147888"/>
          <p14:tracePt t="44532" x="2914650" y="2147888"/>
          <p14:tracePt t="44548" x="2919413" y="2147888"/>
          <p14:tracePt t="45267" x="2933700" y="2147888"/>
          <p14:tracePt t="45273" x="2943225" y="2143125"/>
          <p14:tracePt t="45282" x="2952750" y="2143125"/>
          <p14:tracePt t="45298" x="2981325" y="2128838"/>
          <p14:tracePt t="45315" x="3014663" y="2124075"/>
          <p14:tracePt t="45332" x="3067050" y="2114550"/>
          <p14:tracePt t="45365" x="3162300" y="2100263"/>
          <p14:tracePt t="45398" x="3252788" y="2062163"/>
          <p14:tracePt t="45415" x="3281363" y="2052638"/>
          <p14:tracePt t="45432" x="3300413" y="2038350"/>
          <p14:tracePt t="45449" x="3319463" y="2028825"/>
          <p14:tracePt t="45465" x="3333750" y="2019300"/>
          <p14:tracePt t="45482" x="3343275" y="2014538"/>
          <p14:tracePt t="45498" x="3357563" y="2009775"/>
          <p14:tracePt t="45500" x="3362325" y="2005013"/>
          <p14:tracePt t="45515" x="3376613" y="2000250"/>
          <p14:tracePt t="45532" x="3395663" y="1990725"/>
          <p14:tracePt t="45548" x="3409950" y="1981200"/>
          <p14:tracePt t="45565" x="3433763" y="1966913"/>
          <p14:tracePt t="45582" x="3467100" y="1957388"/>
          <p14:tracePt t="45598" x="3495675" y="1947863"/>
          <p14:tracePt t="45615" x="3524250" y="1938338"/>
          <p14:tracePt t="45632" x="3548063" y="1933575"/>
          <p14:tracePt t="45648" x="3576638" y="1933575"/>
          <p14:tracePt t="45665" x="3586163" y="1933575"/>
          <p14:tracePt t="45682" x="3595688" y="1933575"/>
          <p14:tracePt t="45699" x="3605213" y="1933575"/>
          <p14:tracePt t="45817" x="3600450" y="1928813"/>
          <p14:tracePt t="45824" x="3590925" y="1924050"/>
          <p14:tracePt t="45831" x="3581400" y="1924050"/>
          <p14:tracePt t="45848" x="3557588" y="1914525"/>
          <p14:tracePt t="45865" x="3538538" y="1914525"/>
          <p14:tracePt t="45882" x="3514725" y="1914525"/>
          <p14:tracePt t="45898" x="3505200" y="1914525"/>
          <p14:tracePt t="45915" x="3495675" y="1914525"/>
          <p14:tracePt t="45931" x="3486150" y="1914525"/>
          <p14:tracePt t="45948" x="3467100" y="1914525"/>
          <p14:tracePt t="45965" x="3448050" y="1914525"/>
          <p14:tracePt t="45982" x="3419475" y="1914525"/>
          <p14:tracePt t="45998" x="3390900" y="1914525"/>
          <p14:tracePt t="46000" x="3371850" y="1914525"/>
          <p14:tracePt t="46015" x="3343275" y="1914525"/>
          <p14:tracePt t="46032" x="3328988" y="1914525"/>
          <p14:tracePt t="46048" x="3319463" y="1914525"/>
          <p14:tracePt t="46065" x="3309938" y="1914525"/>
          <p14:tracePt t="46081" x="3305175" y="1914525"/>
          <p14:tracePt t="46098" x="3295650" y="1914525"/>
          <p14:tracePt t="46115" x="3271838" y="1919288"/>
          <p14:tracePt t="46132" x="3238500" y="1943100"/>
          <p14:tracePt t="46148" x="3200400" y="1966913"/>
          <p14:tracePt t="46165" x="3157538" y="1990725"/>
          <p14:tracePt t="46184" x="3114675" y="2014538"/>
          <p14:tracePt t="46198" x="3090863" y="2028825"/>
          <p14:tracePt t="46215" x="3067050" y="2038350"/>
          <p14:tracePt t="46232" x="3057525" y="2043113"/>
          <p14:tracePt t="46249" x="3043238" y="2043113"/>
          <p14:tracePt t="46265" x="3038475" y="2043113"/>
          <p14:tracePt t="46282" x="3028950" y="2043113"/>
          <p14:tracePt t="46324" x="3024188" y="2043113"/>
          <p14:tracePt t="46331" x="3019425" y="2043113"/>
          <p14:tracePt t="46348" x="3014663" y="2043113"/>
          <p14:tracePt t="46365" x="3009900" y="2043113"/>
          <p14:tracePt t="46381" x="3000375" y="2043113"/>
          <p14:tracePt t="46398" x="2990850" y="2043113"/>
          <p14:tracePt t="46477" x="2990850" y="2047875"/>
          <p14:tracePt t="46492" x="2990850" y="2052638"/>
          <p14:tracePt t="46499" x="2990850" y="2057400"/>
          <p14:tracePt t="46506" x="2990850" y="2062163"/>
          <p14:tracePt t="46515" x="2990850" y="2066925"/>
          <p14:tracePt t="46532" x="2990850" y="2081213"/>
          <p14:tracePt t="46548" x="2990850" y="2095500"/>
          <p14:tracePt t="46565" x="2995613" y="2119313"/>
          <p14:tracePt t="46582" x="3000375" y="2133600"/>
          <p14:tracePt t="46598" x="3019425" y="2147888"/>
          <p14:tracePt t="46615" x="3028950" y="2162175"/>
          <p14:tracePt t="46632" x="3048000" y="2185988"/>
          <p14:tracePt t="46648" x="3071813" y="2195513"/>
          <p14:tracePt t="46665" x="3095625" y="2214563"/>
          <p14:tracePt t="46682" x="3128963" y="2238375"/>
          <p14:tracePt t="46698" x="3152775" y="2243138"/>
          <p14:tracePt t="46715" x="3176588" y="2252663"/>
          <p14:tracePt t="46732" x="3195638" y="2252663"/>
          <p14:tracePt t="46748" x="3224213" y="2252663"/>
          <p14:tracePt t="46765" x="3238500" y="2247900"/>
          <p14:tracePt t="46782" x="3248025" y="2243138"/>
          <p14:tracePt t="46798" x="3252788" y="2238375"/>
          <p14:tracePt t="46815" x="3262313" y="2233613"/>
          <p14:tracePt t="46832" x="3267075" y="2228850"/>
          <p14:tracePt t="46848" x="3271838" y="2228850"/>
          <p14:tracePt t="46865" x="3271838" y="2219325"/>
          <p14:tracePt t="46882" x="3276600" y="2209800"/>
          <p14:tracePt t="46898" x="3276600" y="2205038"/>
          <p14:tracePt t="46915" x="3276600" y="2200275"/>
          <p14:tracePt t="46932" x="3276600" y="2190750"/>
          <p14:tracePt t="46948" x="3281363" y="2181225"/>
          <p14:tracePt t="47013" x="3281363" y="2176463"/>
          <p14:tracePt t="47019" x="3286125" y="2171700"/>
          <p14:tracePt t="47034" x="3290888" y="2162175"/>
          <p14:tracePt t="47048" x="3295650" y="2152650"/>
          <p14:tracePt t="47065" x="3305175" y="2138363"/>
          <p14:tracePt t="47081" x="3309938" y="2133600"/>
          <p14:tracePt t="47098" x="3314700" y="2128838"/>
          <p14:tracePt t="47115" x="3314700" y="2119313"/>
          <p14:tracePt t="47132" x="3314700" y="2109788"/>
          <p14:tracePt t="47148" x="3314700" y="2105025"/>
          <p14:tracePt t="47181" x="3314700" y="2100263"/>
          <p14:tracePt t="47710" x="3319463" y="2100263"/>
          <p14:tracePt t="47717" x="3324225" y="2100263"/>
          <p14:tracePt t="47724" x="3328988" y="2100263"/>
          <p14:tracePt t="47732" x="3338513" y="2100263"/>
          <p14:tracePt t="47748" x="3367088" y="2100263"/>
          <p14:tracePt t="47765" x="3395663" y="2105025"/>
          <p14:tracePt t="47781" x="3433763" y="2114550"/>
          <p14:tracePt t="47815" x="3514725" y="2119313"/>
          <p14:tracePt t="47848" x="3576638" y="2128838"/>
          <p14:tracePt t="47865" x="3600450" y="2128838"/>
          <p14:tracePt t="47882" x="3619500" y="2128838"/>
          <p14:tracePt t="47898" x="3643313" y="2128838"/>
          <p14:tracePt t="47915" x="3681413" y="2128838"/>
          <p14:tracePt t="47931" x="3709988" y="2128838"/>
          <p14:tracePt t="47948" x="3743325" y="2124075"/>
          <p14:tracePt t="47965" x="3771900" y="2124075"/>
          <p14:tracePt t="47981" x="3819525" y="2109788"/>
          <p14:tracePt t="47998" x="3848100" y="2109788"/>
          <p14:tracePt t="48015" x="3871913" y="2105025"/>
          <p14:tracePt t="48032" x="3881438" y="2100263"/>
          <p14:tracePt t="48048" x="3900488" y="2090738"/>
          <p14:tracePt t="48065" x="3914775" y="2085975"/>
          <p14:tracePt t="48082" x="3929063" y="2081213"/>
          <p14:tracePt t="48098" x="3938588" y="2071688"/>
          <p14:tracePt t="48115" x="3943350" y="2057400"/>
          <p14:tracePt t="48131" x="3957638" y="2028825"/>
          <p14:tracePt t="48148" x="3962400" y="1990725"/>
          <p14:tracePt t="48165" x="3962400" y="1924050"/>
          <p14:tracePt t="48181" x="3952875" y="1881188"/>
          <p14:tracePt t="48198" x="3933825" y="1847850"/>
          <p14:tracePt t="48215" x="3910013" y="1824038"/>
          <p14:tracePt t="48231" x="3857625" y="1790700"/>
          <p14:tracePt t="48248" x="3810000" y="1776413"/>
          <p14:tracePt t="48265" x="3767138" y="1762125"/>
          <p14:tracePt t="48281" x="3719513" y="1752600"/>
          <p14:tracePt t="48298" x="3700463" y="1752600"/>
          <p14:tracePt t="48315" x="3662363" y="1752600"/>
          <p14:tracePt t="48331" x="3633788" y="1752600"/>
          <p14:tracePt t="48348" x="3567113" y="1766888"/>
          <p14:tracePt t="48365" x="3514725" y="1785938"/>
          <p14:tracePt t="48382" x="3457575" y="1814513"/>
          <p14:tracePt t="48398" x="3419475" y="1838325"/>
          <p14:tracePt t="48415" x="3386138" y="1857375"/>
          <p14:tracePt t="48431" x="3362325" y="1871663"/>
          <p14:tracePt t="48448" x="3352800" y="1890713"/>
          <p14:tracePt t="48465" x="3328988" y="1924050"/>
          <p14:tracePt t="48481" x="3309938" y="1947863"/>
          <p14:tracePt t="48498" x="3295650" y="1971675"/>
          <p14:tracePt t="48515" x="3290888" y="1985963"/>
          <p14:tracePt t="48531" x="3281363" y="2005013"/>
          <p14:tracePt t="48548" x="3276600" y="2019300"/>
          <p14:tracePt t="48565" x="3276600" y="2028825"/>
          <p14:tracePt t="48581" x="3276600" y="2047875"/>
          <p14:tracePt t="48598" x="3276600" y="2081213"/>
          <p14:tracePt t="48615" x="3276600" y="2095500"/>
          <p14:tracePt t="48631" x="3276600" y="2119313"/>
          <p14:tracePt t="48648" x="3281363" y="2138363"/>
          <p14:tracePt t="48665" x="3290888" y="2152650"/>
          <p14:tracePt t="48681" x="3314700" y="2162175"/>
          <p14:tracePt t="48698" x="3343275" y="2181225"/>
          <p14:tracePt t="48715" x="3414713" y="2209800"/>
          <p14:tracePt t="48731" x="3467100" y="2228850"/>
          <p14:tracePt t="48749" x="3505200" y="2233613"/>
          <p14:tracePt t="48765" x="3548063" y="2243138"/>
          <p14:tracePt t="48781" x="3600450" y="2243138"/>
          <p14:tracePt t="48798" x="3648075" y="2243138"/>
          <p14:tracePt t="48815" x="3686175" y="2233613"/>
          <p14:tracePt t="48832" x="3762375" y="2214563"/>
          <p14:tracePt t="48848" x="3800475" y="2190750"/>
          <p14:tracePt t="48865" x="3848100" y="2162175"/>
          <p14:tracePt t="48881" x="3876675" y="2143125"/>
          <p14:tracePt t="48898" x="3905250" y="2124075"/>
          <p14:tracePt t="48915" x="3919538" y="2114550"/>
          <p14:tracePt t="48931" x="3924300" y="2095500"/>
          <p14:tracePt t="48948" x="3929063" y="2081213"/>
          <p14:tracePt t="48965" x="3929063" y="2062163"/>
          <p14:tracePt t="48981" x="3924300" y="2019300"/>
          <p14:tracePt t="48998" x="3895725" y="1971675"/>
          <p14:tracePt t="49015" x="3857625" y="1933575"/>
          <p14:tracePt t="49031" x="3790950" y="1881188"/>
          <p14:tracePt t="49048" x="3733800" y="1843088"/>
          <p14:tracePt t="49065" x="3690938" y="1833563"/>
          <p14:tracePt t="49081" x="3629025" y="1828800"/>
          <p14:tracePt t="49098" x="3586163" y="1833563"/>
          <p14:tracePt t="49115" x="3548063" y="1857375"/>
          <p14:tracePt t="49131" x="3505200" y="1885950"/>
          <p14:tracePt t="49148" x="3448050" y="1938338"/>
          <p14:tracePt t="49165" x="3424238" y="1962150"/>
          <p14:tracePt t="49182" x="3400425" y="1981200"/>
          <p14:tracePt t="49198" x="3381375" y="2005013"/>
          <p14:tracePt t="49215" x="3362325" y="2043113"/>
          <p14:tracePt t="49231" x="3357563" y="2062163"/>
          <p14:tracePt t="49248" x="3357563" y="2090738"/>
          <p14:tracePt t="49265" x="3357563" y="2124075"/>
          <p14:tracePt t="49281" x="3371850" y="2147888"/>
          <p14:tracePt t="49298" x="3381375" y="2162175"/>
          <p14:tracePt t="49315" x="3405188" y="2181225"/>
          <p14:tracePt t="49331" x="3448050" y="2214563"/>
          <p14:tracePt t="49348" x="3471863" y="2233613"/>
          <p14:tracePt t="49365" x="3490913" y="2243138"/>
          <p14:tracePt t="49381" x="3514725" y="2257425"/>
          <p14:tracePt t="49398" x="3548063" y="2266950"/>
          <p14:tracePt t="49415" x="3576638" y="2266950"/>
          <p14:tracePt t="49431" x="3600450" y="2266950"/>
          <p14:tracePt t="49448" x="3662363" y="2247900"/>
          <p14:tracePt t="49465" x="3700463" y="2228850"/>
          <p14:tracePt t="49481" x="3743325" y="2205038"/>
          <p14:tracePt t="49498" x="3790950" y="2176463"/>
          <p14:tracePt t="49500" x="3810000" y="2166938"/>
          <p14:tracePt t="49515" x="3838575" y="2143125"/>
          <p14:tracePt t="49531" x="3862388" y="2124075"/>
          <p14:tracePt t="49548" x="3876675" y="2105025"/>
          <p14:tracePt t="49565" x="3895725" y="2090738"/>
          <p14:tracePt t="49581" x="3905250" y="2066925"/>
          <p14:tracePt t="49598" x="3905250" y="2047875"/>
          <p14:tracePt t="49615" x="3905250" y="2014538"/>
          <p14:tracePt t="49632" x="3862388" y="1933575"/>
          <p14:tracePt t="49648" x="3819525" y="1881188"/>
          <p14:tracePt t="49665" x="3762375" y="1833563"/>
          <p14:tracePt t="49681" x="3695700" y="1804988"/>
          <p14:tracePt t="49698" x="3624263" y="1776413"/>
          <p14:tracePt t="49715" x="3586163" y="1776413"/>
          <p14:tracePt t="49731" x="3557588" y="1776413"/>
          <p14:tracePt t="49748" x="3519488" y="1795463"/>
          <p14:tracePt t="49765" x="3486150" y="1824038"/>
          <p14:tracePt t="49781" x="3462338" y="1847850"/>
          <p14:tracePt t="49798" x="3438525" y="1871663"/>
          <p14:tracePt t="49815" x="3419475" y="1885950"/>
          <p14:tracePt t="49831" x="3400425" y="1909763"/>
          <p14:tracePt t="49848" x="3390900" y="1919288"/>
          <p14:tracePt t="49865" x="3386138" y="1928813"/>
          <p14:tracePt t="49881" x="3376613" y="1938338"/>
          <p14:tracePt t="49898" x="3367088" y="1938338"/>
          <p14:tracePt t="52333" x="3371850" y="1938338"/>
          <p14:tracePt t="52340" x="3381375" y="1943100"/>
          <p14:tracePt t="52348" x="3395663" y="1943100"/>
          <p14:tracePt t="52365" x="3414713" y="1947863"/>
          <p14:tracePt t="52381" x="3438525" y="1962150"/>
          <p14:tracePt t="52398" x="3471863" y="1971675"/>
          <p14:tracePt t="52431" x="3514725" y="1976438"/>
          <p14:tracePt t="52465" x="3543300" y="1981200"/>
          <p14:tracePt t="52481" x="3557588" y="1981200"/>
          <p14:tracePt t="52498" x="3567113" y="1981200"/>
          <p14:tracePt t="52514" x="3586163" y="1995488"/>
          <p14:tracePt t="52531" x="3614738" y="1995488"/>
          <p14:tracePt t="52548" x="3638550" y="2000250"/>
          <p14:tracePt t="52565" x="3676650" y="2005013"/>
          <p14:tracePt t="52581" x="3695700" y="2005013"/>
          <p14:tracePt t="52598" x="3714750" y="2005013"/>
          <p14:tracePt t="52614" x="3729038" y="2005013"/>
          <p14:tracePt t="52631" x="3733800" y="2005013"/>
          <p14:tracePt t="52648" x="3743325" y="2005013"/>
          <p14:tracePt t="52664" x="3752850" y="2005013"/>
          <p14:tracePt t="52681" x="3757613" y="2005013"/>
          <p14:tracePt t="52698" x="3762375" y="2005013"/>
          <p14:tracePt t="52714" x="3767138" y="2005013"/>
          <p14:tracePt t="52731" x="3771900" y="2014538"/>
          <p14:tracePt t="52748" x="3771900" y="2033588"/>
          <p14:tracePt t="52764" x="3771900" y="2057400"/>
          <p14:tracePt t="52781" x="3767138" y="2105025"/>
          <p14:tracePt t="52798" x="3752850" y="2133600"/>
          <p14:tracePt t="52815" x="3748088" y="2157413"/>
          <p14:tracePt t="52832" x="3738563" y="2171700"/>
          <p14:tracePt t="52848" x="3733800" y="2181225"/>
          <p14:tracePt t="52864" x="3733800" y="2185988"/>
          <p14:tracePt t="52881" x="3733800" y="2190750"/>
          <p14:tracePt t="53389" x="3729038" y="2195513"/>
          <p14:tracePt t="53404" x="3724275" y="2200275"/>
          <p14:tracePt t="53411" x="3719513" y="2200275"/>
          <p14:tracePt t="53426" x="3714750" y="2200275"/>
          <p14:tracePt t="53434" x="3709988" y="2200275"/>
          <p14:tracePt t="53456" x="3705225" y="2200275"/>
          <p14:tracePt t="55437" x="3662363" y="2200275"/>
          <p14:tracePt t="55445" x="3605213" y="2195513"/>
          <p14:tracePt t="55452" x="3538538" y="2195513"/>
          <p14:tracePt t="55464" x="3481388" y="2195513"/>
          <p14:tracePt t="55481" x="3352800" y="2195513"/>
          <p14:tracePt t="55498" x="3295650" y="2190750"/>
          <p14:tracePt t="55531" x="3186113" y="2176463"/>
          <p14:tracePt t="55564" x="3024188" y="2152650"/>
          <p14:tracePt t="55581" x="2962275" y="2152650"/>
          <p14:tracePt t="55597" x="2914650" y="2152650"/>
          <p14:tracePt t="55614" x="2852738" y="2152650"/>
          <p14:tracePt t="55631" x="2795588" y="2152650"/>
          <p14:tracePt t="55648" x="2733675" y="2152650"/>
          <p14:tracePt t="55664" x="2652713" y="2152650"/>
          <p14:tracePt t="55681" x="2614613" y="2152650"/>
          <p14:tracePt t="55698" x="2595563" y="2152650"/>
          <p14:tracePt t="55714" x="2586038" y="2152650"/>
          <p14:tracePt t="55731" x="2576513" y="2152650"/>
          <p14:tracePt t="55747" x="2571750" y="2147888"/>
          <p14:tracePt t="55764" x="2566988" y="2147888"/>
          <p14:tracePt t="55781" x="2566988" y="2143125"/>
          <p14:tracePt t="55797" x="2600325" y="2128838"/>
          <p14:tracePt t="55814" x="2671763" y="2119313"/>
          <p14:tracePt t="55831" x="2752725" y="2114550"/>
          <p14:tracePt t="55848" x="2900363" y="2114550"/>
          <p14:tracePt t="55864" x="2990850" y="2124075"/>
          <p14:tracePt t="55881" x="3062288" y="2138363"/>
          <p14:tracePt t="55898" x="3114675" y="2138363"/>
          <p14:tracePt t="55914" x="3167063" y="2143125"/>
          <p14:tracePt t="55931" x="3195638" y="2152650"/>
          <p14:tracePt t="55948" x="3219450" y="2157413"/>
          <p14:tracePt t="55964" x="3233738" y="2162175"/>
          <p14:tracePt t="55981" x="3252788" y="2162175"/>
          <p14:tracePt t="55998" x="3257550" y="2162175"/>
          <p14:tracePt t="56014" x="3262313" y="2162175"/>
          <p14:tracePt t="56031" x="3267075" y="2162175"/>
          <p14:tracePt t="56048" x="3271838" y="2162175"/>
          <p14:tracePt t="56149" x="3276600" y="2162175"/>
          <p14:tracePt t="56157" x="3281363" y="2162175"/>
          <p14:tracePt t="56164" x="3286125" y="2166938"/>
          <p14:tracePt t="56181" x="3300413" y="2171700"/>
          <p14:tracePt t="56197" x="3309938" y="2171700"/>
          <p14:tracePt t="56215" x="3328988" y="2171700"/>
          <p14:tracePt t="56231" x="3352800" y="2171700"/>
          <p14:tracePt t="56247" x="3362325" y="2171700"/>
          <p14:tracePt t="56264" x="3376613" y="2176463"/>
          <p14:tracePt t="56281" x="3400425" y="2181225"/>
          <p14:tracePt t="56297" x="3414713" y="2181225"/>
          <p14:tracePt t="56314" x="3429000" y="2181225"/>
          <p14:tracePt t="56331" x="3438525" y="2181225"/>
          <p14:tracePt t="56347" x="3467100" y="2181225"/>
          <p14:tracePt t="56364" x="3481388" y="2181225"/>
          <p14:tracePt t="56381" x="3500438" y="2181225"/>
          <p14:tracePt t="56397" x="3524250" y="2181225"/>
          <p14:tracePt t="56414" x="3548063" y="2181225"/>
          <p14:tracePt t="56431" x="3562350" y="2181225"/>
          <p14:tracePt t="56448" x="3586163" y="2181225"/>
          <p14:tracePt t="56464" x="3600450" y="2181225"/>
          <p14:tracePt t="56481" x="3614738" y="2181225"/>
          <p14:tracePt t="56497" x="3624263" y="2181225"/>
          <p14:tracePt t="56514" x="3638550" y="2181225"/>
          <p14:tracePt t="56531" x="3657600" y="2181225"/>
          <p14:tracePt t="56547" x="3676650" y="2181225"/>
          <p14:tracePt t="56564" x="3686175" y="2181225"/>
          <p14:tracePt t="56581" x="3700463" y="2181225"/>
          <p14:tracePt t="56597" x="3719513" y="2181225"/>
          <p14:tracePt t="56614" x="3733800" y="2181225"/>
          <p14:tracePt t="56631" x="3743325" y="2181225"/>
          <p14:tracePt t="56648" x="3752850" y="2181225"/>
          <p14:tracePt t="56664" x="3762375" y="2181225"/>
          <p14:tracePt t="56681" x="3767138" y="2181225"/>
          <p14:tracePt t="56698" x="3771900" y="2181225"/>
          <p14:tracePt t="60612" x="3786188" y="2200275"/>
          <p14:tracePt t="60619" x="3805238" y="2219325"/>
          <p14:tracePt t="60630" x="3829050" y="2257425"/>
          <p14:tracePt t="60648" x="3910013" y="2395538"/>
          <p14:tracePt t="60664" x="3952875" y="2490788"/>
          <p14:tracePt t="60681" x="3981450" y="2547938"/>
          <p14:tracePt t="60697" x="4000500" y="2586038"/>
          <p14:tracePt t="60730" x="4014788" y="2647950"/>
          <p14:tracePt t="60764" x="4019550" y="2676525"/>
          <p14:tracePt t="60780" x="4019550" y="2695575"/>
          <p14:tracePt t="60797" x="4019550" y="2724150"/>
          <p14:tracePt t="60814" x="4019550" y="2752725"/>
          <p14:tracePt t="60831" x="4010025" y="2800350"/>
          <p14:tracePt t="60847" x="4005263" y="2824163"/>
          <p14:tracePt t="60864" x="3995738" y="2838450"/>
          <p14:tracePt t="60881" x="3986213" y="2857500"/>
          <p14:tracePt t="60897" x="3967163" y="2867025"/>
          <p14:tracePt t="60914" x="3948113" y="2867025"/>
          <p14:tracePt t="60931" x="3924300" y="2867025"/>
          <p14:tracePt t="60947" x="3895725" y="2862263"/>
          <p14:tracePt t="60964" x="3852863" y="2847975"/>
          <p14:tracePt t="60981" x="3838575" y="2838450"/>
          <p14:tracePt t="60997" x="3829050" y="2833688"/>
          <p14:tracePt t="61014" x="3819525" y="2824163"/>
          <p14:tracePt t="61030" x="3819525" y="2819400"/>
          <p14:tracePt t="61047" x="3819525" y="2814638"/>
          <p14:tracePt t="61064" x="3829050" y="2805113"/>
          <p14:tracePt t="61081" x="3895725" y="2776538"/>
          <p14:tracePt t="61097" x="3962400" y="2771775"/>
          <p14:tracePt t="61114" x="4024313" y="2762250"/>
          <p14:tracePt t="61131" x="4081463" y="2762250"/>
          <p14:tracePt t="61147" x="4186238" y="2762250"/>
          <p14:tracePt t="61164" x="4262438" y="2762250"/>
          <p14:tracePt t="61180" x="4333875" y="2762250"/>
          <p14:tracePt t="61197" x="4381500" y="2762250"/>
          <p14:tracePt t="61214" x="4452938" y="2762250"/>
          <p14:tracePt t="61230" x="4481513" y="2762250"/>
          <p14:tracePt t="61247" x="4500563" y="2762250"/>
          <p14:tracePt t="61264" x="4514850" y="2762250"/>
          <p14:tracePt t="61280" x="4519613" y="2762250"/>
          <p14:tracePt t="61297" x="4529138" y="2762250"/>
          <p14:tracePt t="61367" x="4533900" y="2762250"/>
          <p14:tracePt t="61427" x="4533900" y="2767013"/>
          <p14:tracePt t="62805" x="4533900" y="2771775"/>
          <p14:tracePt t="62813" x="4533900" y="2776538"/>
          <p14:tracePt t="62829" x="4533900" y="2781300"/>
          <p14:tracePt t="62836" x="4529138" y="2786063"/>
          <p14:tracePt t="62847" x="4524375" y="2800350"/>
          <p14:tracePt t="62864" x="4467225" y="2838450"/>
          <p14:tracePt t="62897" x="4352925" y="2905125"/>
          <p14:tracePt t="62930" x="4248150" y="2952750"/>
          <p14:tracePt t="62947" x="4229100" y="2957513"/>
          <p14:tracePt t="62964" x="4205288" y="2971800"/>
          <p14:tracePt t="62980" x="4191000" y="2971800"/>
          <p14:tracePt t="62997" x="4157663" y="2971800"/>
          <p14:tracePt t="63014" x="4138613" y="2971800"/>
          <p14:tracePt t="63030" x="4110038" y="2971800"/>
          <p14:tracePt t="63047" x="4057650" y="2971800"/>
          <p14:tracePt t="63064" x="4005263" y="2962275"/>
          <p14:tracePt t="63080" x="3943350" y="2952750"/>
          <p14:tracePt t="63097" x="3890963" y="2933700"/>
          <p14:tracePt t="63114" x="3819525" y="2914650"/>
          <p14:tracePt t="63130" x="3786188" y="2909888"/>
          <p14:tracePt t="63147" x="3748088" y="2909888"/>
          <p14:tracePt t="63163" x="3705225" y="2909888"/>
          <p14:tracePt t="63180" x="3648075" y="2909888"/>
          <p14:tracePt t="63197" x="3595688" y="2909888"/>
          <p14:tracePt t="63214" x="3562350" y="2905125"/>
          <p14:tracePt t="63231" x="3529013" y="2890838"/>
          <p14:tracePt t="63247" x="3505200" y="2886075"/>
          <p14:tracePt t="63264" x="3481388" y="2876550"/>
          <p14:tracePt t="63280" x="3471863" y="2876550"/>
          <p14:tracePt t="63297" x="3452813" y="2876550"/>
          <p14:tracePt t="63313" x="3438525" y="2871788"/>
          <p14:tracePt t="63330" x="3424238" y="2867025"/>
          <p14:tracePt t="63347" x="3414713" y="2862263"/>
          <p14:tracePt t="63364" x="3381375" y="2852738"/>
          <p14:tracePt t="63380" x="3352800" y="2843213"/>
          <p14:tracePt t="63397" x="3314700" y="2838450"/>
          <p14:tracePt t="63414" x="3262313" y="2824163"/>
          <p14:tracePt t="63430" x="3233738" y="2824163"/>
          <p14:tracePt t="63447" x="3209925" y="2819400"/>
          <p14:tracePt t="63464" x="3195638" y="2819400"/>
          <p14:tracePt t="63480" x="3181350" y="2819400"/>
          <p14:tracePt t="63761" x="3157538" y="2819400"/>
          <p14:tracePt t="63767" x="3133725" y="2819400"/>
          <p14:tracePt t="63780" x="3109913" y="2819400"/>
          <p14:tracePt t="63797" x="3048000" y="2819400"/>
          <p14:tracePt t="63814" x="3005138" y="2819400"/>
          <p14:tracePt t="63830" x="2957513" y="2819400"/>
          <p14:tracePt t="63847" x="2881313" y="2819400"/>
          <p14:tracePt t="63880" x="2795588" y="2819400"/>
          <p14:tracePt t="63914" x="2719388" y="2819400"/>
          <p14:tracePt t="63930" x="2705100" y="2819400"/>
          <p14:tracePt t="63947" x="2695575" y="2814638"/>
          <p14:tracePt t="63963" x="2690813" y="2809875"/>
          <p14:tracePt t="63980" x="2686050" y="2800350"/>
          <p14:tracePt t="63997" x="2686050" y="2786063"/>
          <p14:tracePt t="64014" x="2700338" y="2757488"/>
          <p14:tracePt t="64031" x="2747963" y="2705100"/>
          <p14:tracePt t="64047" x="2847975" y="2657475"/>
          <p14:tracePt t="64064" x="2943225" y="2633663"/>
          <p14:tracePt t="64080" x="3014663" y="2624138"/>
          <p14:tracePt t="64097" x="3128963" y="2628900"/>
          <p14:tracePt t="64113" x="3181350" y="2638425"/>
          <p14:tracePt t="64130" x="3219450" y="2647950"/>
          <p14:tracePt t="64147" x="3238500" y="2652713"/>
          <p14:tracePt t="64163" x="3271838" y="2652713"/>
          <p14:tracePt t="64180" x="3305175" y="2652713"/>
          <p14:tracePt t="64197" x="3348038" y="2647950"/>
          <p14:tracePt t="64213" x="3400425" y="2643188"/>
          <p14:tracePt t="64230" x="3486150" y="2628900"/>
          <p14:tracePt t="64247" x="3562350" y="2605088"/>
          <p14:tracePt t="64264" x="3624263" y="2586038"/>
          <p14:tracePt t="64280" x="3724275" y="2557463"/>
          <p14:tracePt t="64297" x="3771900" y="2557463"/>
          <p14:tracePt t="64314" x="3814763" y="2557463"/>
          <p14:tracePt t="64330" x="3852863" y="2557463"/>
          <p14:tracePt t="64347" x="3900488" y="2562225"/>
          <p14:tracePt t="64364" x="3933825" y="2571750"/>
          <p14:tracePt t="64380" x="3976688" y="2571750"/>
          <p14:tracePt t="64397" x="4014788" y="2571750"/>
          <p14:tracePt t="64413" x="4067175" y="2571750"/>
          <p14:tracePt t="64430" x="4095750" y="2566988"/>
          <p14:tracePt t="64447" x="4110038" y="2566988"/>
          <p14:tracePt t="64463" x="4133850" y="2566988"/>
          <p14:tracePt t="64480" x="4138613" y="2566988"/>
          <p14:tracePt t="64497" x="4143375" y="2566988"/>
          <p14:tracePt t="64678" x="4186238" y="2562225"/>
          <p14:tracePt t="64685" x="4243388" y="2552700"/>
          <p14:tracePt t="64697" x="4291013" y="2547938"/>
          <p14:tracePt t="64714" x="4381500" y="2538413"/>
          <p14:tracePt t="64730" x="4400550" y="2538413"/>
          <p14:tracePt t="64747" x="4414838" y="2538413"/>
          <p14:tracePt t="64764" x="4419600" y="2538413"/>
          <p14:tracePt t="64780" x="4429125" y="2538413"/>
          <p14:tracePt t="64797" x="4433888" y="2538413"/>
          <p14:tracePt t="65169" x="4371975" y="2547938"/>
          <p14:tracePt t="65176" x="4291013" y="2566988"/>
          <p14:tracePt t="65184" x="4214813" y="2576513"/>
          <p14:tracePt t="65197" x="4152900" y="2590800"/>
          <p14:tracePt t="65214" x="4024313" y="2614613"/>
          <p14:tracePt t="65230" x="3933825" y="2614613"/>
          <p14:tracePt t="65263" x="3771900" y="2595563"/>
          <p14:tracePt t="65297" x="3586163" y="2543175"/>
          <p14:tracePt t="65314" x="3505200" y="2538413"/>
          <p14:tracePt t="65330" x="3376613" y="2524125"/>
          <p14:tracePt t="65347" x="3305175" y="2514600"/>
          <p14:tracePt t="65363" x="3248025" y="2514600"/>
          <p14:tracePt t="65380" x="3209925" y="2514600"/>
          <p14:tracePt t="65397" x="3186113" y="2514600"/>
          <p14:tracePt t="65413" x="3181350" y="2514600"/>
          <p14:tracePt t="65430" x="3176588" y="2514600"/>
          <p14:tracePt t="65470" x="3181350" y="2514600"/>
          <p14:tracePt t="65480" x="3200400" y="2514600"/>
          <p14:tracePt t="65497" x="3271838" y="2514600"/>
          <p14:tracePt t="65498" x="3338513" y="2514600"/>
          <p14:tracePt t="65513" x="3471863" y="2514600"/>
          <p14:tracePt t="65530" x="3657600" y="2519363"/>
          <p14:tracePt t="65547" x="3838575" y="2528888"/>
          <p14:tracePt t="65563" x="3971925" y="2528888"/>
          <p14:tracePt t="65580" x="4181475" y="2528888"/>
          <p14:tracePt t="65597" x="4281488" y="2528888"/>
          <p14:tracePt t="65614" x="4352925" y="2528888"/>
          <p14:tracePt t="65630" x="4391025" y="2533650"/>
          <p14:tracePt t="65647" x="4414838" y="2547938"/>
          <p14:tracePt t="65664" x="4433888" y="2562225"/>
          <p14:tracePt t="65680" x="4443413" y="2590800"/>
          <p14:tracePt t="65697" x="4443413" y="2638425"/>
          <p14:tracePt t="65714" x="4443413" y="2671763"/>
          <p14:tracePt t="65730" x="4424363" y="2705100"/>
          <p14:tracePt t="65747" x="4386263" y="2728913"/>
          <p14:tracePt t="65764" x="4291013" y="2786063"/>
          <p14:tracePt t="65780" x="4229100" y="2809875"/>
          <p14:tracePt t="65797" x="4152900" y="2824163"/>
          <p14:tracePt t="65813" x="4095750" y="2828925"/>
          <p14:tracePt t="65830" x="3981450" y="2828925"/>
          <p14:tracePt t="65847" x="3910013" y="2819400"/>
          <p14:tracePt t="65863" x="3857625" y="2805113"/>
          <p14:tracePt t="65880" x="3810000" y="2795588"/>
          <p14:tracePt t="65897" x="3786188" y="2795588"/>
          <p14:tracePt t="65913" x="3767138" y="2795588"/>
          <p14:tracePt t="65930" x="3752850" y="2795588"/>
          <p14:tracePt t="65947" x="3743325" y="2795588"/>
          <p14:tracePt t="65963" x="3733800" y="2795588"/>
          <p14:tracePt t="66183" x="3695700" y="2795588"/>
          <p14:tracePt t="66189" x="3629025" y="2800350"/>
          <p14:tracePt t="66197" x="3562350" y="2800350"/>
          <p14:tracePt t="66213" x="3424238" y="2795588"/>
          <p14:tracePt t="66230" x="3333750" y="2786063"/>
          <p14:tracePt t="66247" x="3276600" y="2786063"/>
          <p14:tracePt t="66263" x="3200400" y="2786063"/>
          <p14:tracePt t="66280" x="3138488" y="2790825"/>
          <p14:tracePt t="66297" x="3057525" y="2795588"/>
          <p14:tracePt t="66314" x="2919413" y="2814638"/>
          <p14:tracePt t="66330" x="2838450" y="2819400"/>
          <p14:tracePt t="66347" x="2762250" y="2819400"/>
          <p14:tracePt t="66363" x="2676525" y="2819400"/>
          <p14:tracePt t="66380" x="2557463" y="2786063"/>
          <p14:tracePt t="66397" x="2500313" y="2743200"/>
          <p14:tracePt t="66413" x="2462213" y="2714625"/>
          <p14:tracePt t="66430" x="2428875" y="2676525"/>
          <p14:tracePt t="66447" x="2405063" y="2619375"/>
          <p14:tracePt t="66463" x="2409825" y="2562225"/>
          <p14:tracePt t="66480" x="2428875" y="2476500"/>
          <p14:tracePt t="66497" x="2495550" y="2347913"/>
          <p14:tracePt t="66513" x="2533650" y="2309813"/>
          <p14:tracePt t="66530" x="2571750" y="2286000"/>
          <p14:tracePt t="66547" x="2619375" y="2271713"/>
          <p14:tracePt t="66563" x="2709863" y="2281238"/>
          <p14:tracePt t="66580" x="2762250" y="2309813"/>
          <p14:tracePt t="66597" x="2819400" y="2352675"/>
          <p14:tracePt t="66613" x="2862263" y="2376488"/>
          <p14:tracePt t="66630" x="2905125" y="2414588"/>
          <p14:tracePt t="66647" x="2919413" y="2424113"/>
          <p14:tracePt t="66663" x="2928938" y="2443163"/>
          <p14:tracePt t="66680" x="2928938" y="2471738"/>
          <p14:tracePt t="66697" x="2928938" y="2500313"/>
          <p14:tracePt t="66713" x="2909888" y="2533650"/>
          <p14:tracePt t="66730" x="2886075" y="2557463"/>
          <p14:tracePt t="66747" x="2838450" y="2590800"/>
          <p14:tracePt t="66763" x="2790825" y="2609850"/>
          <p14:tracePt t="66780" x="2747963" y="2624138"/>
          <p14:tracePt t="66797" x="2719388" y="2633663"/>
          <p14:tracePt t="66813" x="2690813" y="2633663"/>
          <p14:tracePt t="66830" x="2681288" y="2633663"/>
          <p14:tracePt t="66847" x="2671763" y="2633663"/>
          <p14:tracePt t="66863" x="2667000" y="2633663"/>
          <p14:tracePt t="66880" x="2662238" y="2633663"/>
          <p14:tracePt t="67056" x="2757488" y="2657475"/>
          <p14:tracePt t="67063" x="2943225" y="2719388"/>
          <p14:tracePt t="67071" x="3190875" y="2790825"/>
          <p14:tracePt t="67080" x="3414713" y="2857500"/>
          <p14:tracePt t="67097" x="3862388" y="2957513"/>
          <p14:tracePt t="67114" x="4567238" y="3090863"/>
          <p14:tracePt t="67130" x="4957763" y="3219450"/>
          <p14:tracePt t="67147" x="5181600" y="3295650"/>
          <p14:tracePt t="67163" x="5343525" y="3357563"/>
          <p14:tracePt t="67180" x="5495925" y="3405188"/>
          <p14:tracePt t="67197" x="5548313" y="3419475"/>
          <p14:tracePt t="67213" x="5572125" y="3433763"/>
          <p14:tracePt t="67230" x="5581650" y="3433763"/>
          <p14:tracePt t="67247" x="5600700" y="3433763"/>
          <p14:tracePt t="67263" x="5610225" y="3433763"/>
          <p14:tracePt t="67280" x="5619750" y="3433763"/>
          <p14:tracePt t="67297" x="5629275" y="3429000"/>
          <p14:tracePt t="67504" x="5705475" y="3414713"/>
          <p14:tracePt t="67510" x="5795963" y="3395663"/>
          <p14:tracePt t="67517" x="5876925" y="3376613"/>
          <p14:tracePt t="67530" x="5943600" y="3362325"/>
          <p14:tracePt t="67547" x="6119813" y="3328988"/>
          <p14:tracePt t="67563" x="6176963" y="3328988"/>
          <p14:tracePt t="67580" x="6215063" y="3333750"/>
          <p14:tracePt t="67597" x="6229350" y="3333750"/>
          <p14:tracePt t="67613" x="6243638" y="3333750"/>
          <p14:tracePt t="67630" x="6248400" y="3333750"/>
          <p14:tracePt t="67647" x="6253163" y="3333750"/>
          <p14:tracePt t="67664" x="6262688" y="3333750"/>
          <p14:tracePt t="67716" x="6257925" y="3333750"/>
          <p14:tracePt t="67724" x="6234113" y="3333750"/>
          <p14:tracePt t="67730" x="6191250" y="3333750"/>
          <p14:tracePt t="67747" x="5953125" y="3328988"/>
          <p14:tracePt t="67763" x="5657850" y="3328988"/>
          <p14:tracePt t="67780" x="5334000" y="3328988"/>
          <p14:tracePt t="67797" x="5019675" y="3333750"/>
          <p14:tracePt t="67813" x="4948238" y="3333750"/>
          <p14:tracePt t="67830" x="4905375" y="3333750"/>
          <p14:tracePt t="67847" x="4891088" y="3333750"/>
          <p14:tracePt t="67863" x="4876800" y="3333750"/>
          <p14:tracePt t="67880" x="4872038" y="3328988"/>
          <p14:tracePt t="67897" x="4862513" y="3319463"/>
          <p14:tracePt t="67913" x="4862513" y="3305175"/>
          <p14:tracePt t="67930" x="4862513" y="3290888"/>
          <p14:tracePt t="67947" x="4862513" y="3271838"/>
          <p14:tracePt t="67963" x="4867275" y="3248025"/>
          <p14:tracePt t="67980" x="4876800" y="3228975"/>
          <p14:tracePt t="67996" x="4886325" y="3209925"/>
          <p14:tracePt t="68013" x="4886325" y="3205163"/>
          <p14:tracePt t="68030" x="4891088" y="3200400"/>
          <p14:tracePt t="68047" x="4910138" y="3181350"/>
          <p14:tracePt t="68063" x="4943475" y="3171825"/>
          <p14:tracePt t="68080" x="5005388" y="3157538"/>
          <p14:tracePt t="68097" x="5086350" y="3143250"/>
          <p14:tracePt t="68113" x="5119688" y="3143250"/>
          <p14:tracePt t="68130" x="5143500" y="3143250"/>
          <p14:tracePt t="68147" x="5157788" y="3143250"/>
          <p14:tracePt t="68163" x="5167313" y="3143250"/>
          <p14:tracePt t="68180" x="5176838" y="3143250"/>
          <p14:tracePt t="68213" x="5176838" y="3148013"/>
          <p14:tracePt t="68230" x="5157788" y="3176588"/>
          <p14:tracePt t="68247" x="5091113" y="3209925"/>
          <p14:tracePt t="68263" x="5029200" y="3233738"/>
          <p14:tracePt t="68280" x="4967288" y="3238500"/>
          <p14:tracePt t="68297" x="4914900" y="3224213"/>
          <p14:tracePt t="68313" x="4895850" y="3209925"/>
          <p14:tracePt t="68330" x="4881563" y="3195638"/>
          <p14:tracePt t="68347" x="4862513" y="3105150"/>
          <p14:tracePt t="68363" x="4862513" y="3000375"/>
          <p14:tracePt t="68380" x="4872038" y="2919413"/>
          <p14:tracePt t="68396" x="4886325" y="2881313"/>
          <p14:tracePt t="68413" x="4895850" y="2857500"/>
          <p14:tracePt t="68430" x="4910138" y="2852738"/>
          <p14:tracePt t="68447" x="4919663" y="2852738"/>
          <p14:tracePt t="68464" x="4943475" y="2867025"/>
          <p14:tracePt t="68480" x="4976813" y="2924175"/>
          <p14:tracePt t="68497" x="4991100" y="2962275"/>
          <p14:tracePt t="68513" x="5005388" y="2990850"/>
          <p14:tracePt t="68532" x="5014913" y="3024188"/>
          <p14:tracePt t="68547" x="5019675" y="3033713"/>
          <p14:tracePt t="68563" x="5024438" y="3048000"/>
          <p14:tracePt t="68580" x="5024438" y="3052763"/>
          <p14:tracePt t="68597" x="5024438" y="3062288"/>
          <p14:tracePt t="68613" x="5024438" y="3067050"/>
          <p14:tracePt t="68678" x="5024438" y="3071813"/>
          <p14:tracePt t="68700" x="5024438" y="3076575"/>
          <p14:tracePt t="68759" x="5024438" y="3081338"/>
          <p14:tracePt t="68766" x="5024438" y="3086100"/>
          <p14:tracePt t="69133" x="5019675" y="3105150"/>
          <p14:tracePt t="69140" x="5010150" y="3124200"/>
          <p14:tracePt t="69147" x="5005388" y="3143250"/>
          <p14:tracePt t="69163" x="4986338" y="3171825"/>
          <p14:tracePt t="69180" x="4976813" y="3186113"/>
          <p14:tracePt t="69197" x="4972050" y="3195638"/>
          <p14:tracePt t="69230" x="4962525" y="3209925"/>
          <p14:tracePt t="69263" x="4957763" y="3214688"/>
          <p14:tracePt t="69280" x="4943475" y="3219450"/>
          <p14:tracePt t="69297" x="4933950" y="3219450"/>
          <p14:tracePt t="69313" x="4914900" y="3219450"/>
          <p14:tracePt t="69330" x="4891088" y="3214688"/>
          <p14:tracePt t="69347" x="4876800" y="3186113"/>
          <p14:tracePt t="69363" x="4862513" y="3114675"/>
          <p14:tracePt t="69380" x="4862513" y="3033713"/>
          <p14:tracePt t="69396" x="4891088" y="2981325"/>
          <p14:tracePt t="69413" x="4900613" y="2947988"/>
          <p14:tracePt t="69430" x="4919663" y="2933700"/>
          <p14:tracePt t="69447" x="4929188" y="2924175"/>
          <p14:tracePt t="69463" x="4943475" y="2919413"/>
          <p14:tracePt t="69480" x="4948238" y="2919413"/>
          <p14:tracePt t="69497" x="4957763" y="2924175"/>
          <p14:tracePt t="69513" x="4972050" y="2971800"/>
          <p14:tracePt t="69530" x="4981575" y="3005138"/>
          <p14:tracePt t="69547" x="4986338" y="3028950"/>
          <p14:tracePt t="69563" x="4995863" y="3052763"/>
          <p14:tracePt t="69580" x="4995863" y="3062288"/>
          <p14:tracePt t="69597" x="4995863" y="3067050"/>
          <p14:tracePt t="69613" x="4995863" y="3071813"/>
          <p14:tracePt t="69630" x="4995863" y="3076575"/>
          <p14:tracePt t="69646" x="4995863" y="3081338"/>
          <p14:tracePt t="69663" x="4995863" y="3090863"/>
          <p14:tracePt t="69680" x="4981575" y="3105150"/>
          <p14:tracePt t="69697" x="4910138" y="3157538"/>
          <p14:tracePt t="69713" x="4791075" y="3209925"/>
          <p14:tracePt t="69730" x="4672013" y="3252788"/>
          <p14:tracePt t="69746" x="4610100" y="3267075"/>
          <p14:tracePt t="69763" x="4562475" y="3267075"/>
          <p14:tracePt t="69780" x="4548188" y="3267075"/>
          <p14:tracePt t="69797" x="4543425" y="3267075"/>
          <p14:tracePt t="69813" x="4538663" y="3267075"/>
          <p14:tracePt t="69830" x="4533900" y="3262313"/>
          <p14:tracePt t="69847" x="4533900" y="3257550"/>
          <p14:tracePt t="69863" x="4529138" y="3252788"/>
          <p14:tracePt t="69948" x="4524375" y="3252788"/>
          <p14:tracePt t="69955" x="4519613" y="3248025"/>
          <p14:tracePt t="69969" x="4510088" y="3248025"/>
          <p14:tracePt t="69980" x="4505325" y="3248025"/>
          <p14:tracePt t="69996" x="4476750" y="3248025"/>
          <p14:tracePt t="69998" x="4452938" y="3248025"/>
          <p14:tracePt t="70013" x="4405313" y="3248025"/>
          <p14:tracePt t="70030" x="4333875" y="3248025"/>
          <p14:tracePt t="70047" x="4267200" y="3248025"/>
          <p14:tracePt t="70063" x="4210050" y="3248025"/>
          <p14:tracePt t="70080" x="4138613" y="3248025"/>
          <p14:tracePt t="70097" x="4105275" y="3248025"/>
          <p14:tracePt t="70113" x="4062413" y="3243263"/>
          <p14:tracePt t="70130" x="4014788" y="3228975"/>
          <p14:tracePt t="70147" x="3990975" y="3219450"/>
          <p14:tracePt t="70163" x="3967163" y="3205163"/>
          <p14:tracePt t="70180" x="3943350" y="3190875"/>
          <p14:tracePt t="70197" x="3919538" y="3138488"/>
          <p14:tracePt t="70213" x="3905250" y="3076575"/>
          <p14:tracePt t="70230" x="3910013" y="3028950"/>
          <p14:tracePt t="70247" x="3919538" y="2986088"/>
          <p14:tracePt t="70263" x="3957638" y="2933700"/>
          <p14:tracePt t="70280" x="3995738" y="2895600"/>
          <p14:tracePt t="70297" x="4029075" y="2871788"/>
          <p14:tracePt t="70313" x="4081463" y="2852738"/>
          <p14:tracePt t="70330" x="4119563" y="2847975"/>
          <p14:tracePt t="70346" x="4138613" y="2847975"/>
          <p14:tracePt t="70363" x="4162425" y="2852738"/>
          <p14:tracePt t="70380" x="4181475" y="2862263"/>
          <p14:tracePt t="70396" x="4200525" y="2881313"/>
          <p14:tracePt t="70413" x="4214813" y="2909888"/>
          <p14:tracePt t="70430" x="4229100" y="2952750"/>
          <p14:tracePt t="70446" x="4243388" y="3009900"/>
          <p14:tracePt t="70463" x="4243388" y="3043238"/>
          <p14:tracePt t="70480" x="4243388" y="3071813"/>
          <p14:tracePt t="70497" x="4243388" y="3105150"/>
          <p14:tracePt t="70513" x="4243388" y="3114675"/>
          <p14:tracePt t="70530" x="4243388" y="3124200"/>
          <p14:tracePt t="70547" x="4243388" y="3133725"/>
          <p14:tracePt t="70563" x="4238625" y="3143250"/>
          <p14:tracePt t="70580" x="4229100" y="3148013"/>
          <p14:tracePt t="70596" x="4219575" y="3152775"/>
          <p14:tracePt t="70613" x="4195763" y="3162300"/>
          <p14:tracePt t="70630" x="4162425" y="3176588"/>
          <p14:tracePt t="70646" x="4148138" y="3186113"/>
          <p14:tracePt t="70663" x="4133850" y="3186113"/>
          <p14:tracePt t="70680" x="4124325" y="3186113"/>
          <p14:tracePt t="70696" x="4114800" y="3186113"/>
          <p14:tracePt t="70713" x="4105275" y="3186113"/>
          <p14:tracePt t="70730" x="4100513" y="3186113"/>
          <p14:tracePt t="70747" x="4081463" y="3186113"/>
          <p14:tracePt t="70763" x="4052888" y="3186113"/>
          <p14:tracePt t="70780" x="4024313" y="3186113"/>
          <p14:tracePt t="70796" x="4000500" y="3186113"/>
          <p14:tracePt t="70813" x="3981450" y="3186113"/>
          <p14:tracePt t="70830" x="3976688" y="3186113"/>
          <p14:tracePt t="70846" x="3967163" y="3181350"/>
          <p14:tracePt t="70863" x="3967163" y="3152775"/>
          <p14:tracePt t="70880" x="3990975" y="3081338"/>
          <p14:tracePt t="70896" x="4014788" y="3043238"/>
          <p14:tracePt t="70913" x="4043363" y="3024188"/>
          <p14:tracePt t="70930" x="4100513" y="3014663"/>
          <p14:tracePt t="70946" x="4143375" y="3028950"/>
          <p14:tracePt t="70963" x="4186238" y="3052763"/>
          <p14:tracePt t="70980" x="4219575" y="3090863"/>
          <p14:tracePt t="70996" x="4248150" y="3119438"/>
          <p14:tracePt t="71013" x="4262438" y="3138488"/>
          <p14:tracePt t="71030" x="4267200" y="3148013"/>
          <p14:tracePt t="71047" x="4267200" y="3167063"/>
          <p14:tracePt t="71063" x="4257675" y="3176588"/>
          <p14:tracePt t="71080" x="4229100" y="3190875"/>
          <p14:tracePt t="71096" x="4176713" y="3205163"/>
          <p14:tracePt t="71113" x="4081463" y="3209925"/>
          <p14:tracePt t="71130" x="3990975" y="3209925"/>
          <p14:tracePt t="71146" x="3943350" y="3209925"/>
          <p14:tracePt t="71163" x="3905250" y="3209925"/>
          <p14:tracePt t="71180" x="3867150" y="3209925"/>
          <p14:tracePt t="71196" x="3852863" y="3205163"/>
          <p14:tracePt t="71213" x="3843338" y="3205163"/>
          <p14:tracePt t="71230" x="3829050" y="3195638"/>
          <p14:tracePt t="71246" x="3814763" y="3195638"/>
          <p14:tracePt t="71263" x="3810000" y="3195638"/>
          <p14:tracePt t="71280" x="3805238" y="3195638"/>
          <p14:tracePt t="71328" x="3810000" y="3190875"/>
          <p14:tracePt t="71334" x="3819525" y="3190875"/>
          <p14:tracePt t="71346" x="3838575" y="3190875"/>
          <p14:tracePt t="71363" x="3929063" y="3190875"/>
          <p14:tracePt t="71380" x="4010025" y="3190875"/>
          <p14:tracePt t="71396" x="4090988" y="3190875"/>
          <p14:tracePt t="71413" x="4195763" y="3200400"/>
          <p14:tracePt t="71430" x="4352925" y="3214688"/>
          <p14:tracePt t="71446" x="4457700" y="3224213"/>
          <p14:tracePt t="71463" x="4529138" y="3233738"/>
          <p14:tracePt t="71480" x="4614863" y="3248025"/>
          <p14:tracePt t="71496" x="4695825" y="3252788"/>
          <p14:tracePt t="71513" x="4776788" y="3267075"/>
          <p14:tracePt t="71530" x="4848225" y="3276600"/>
          <p14:tracePt t="71546" x="4919663" y="3281363"/>
          <p14:tracePt t="71563" x="4943475" y="3281363"/>
          <p14:tracePt t="71580" x="4967288" y="3281363"/>
          <p14:tracePt t="71596" x="4981575" y="3281363"/>
          <p14:tracePt t="71613" x="4995863" y="3281363"/>
          <p14:tracePt t="71630" x="5005388" y="3281363"/>
          <p14:tracePt t="71646" x="5010150" y="3281363"/>
          <p14:tracePt t="71663" x="5014913" y="3281363"/>
          <p14:tracePt t="71680" x="5024438" y="3281363"/>
          <p14:tracePt t="71696" x="5029200" y="3281363"/>
          <p14:tracePt t="71973" x="4886325" y="3300413"/>
          <p14:tracePt t="71980" x="4676775" y="3309938"/>
          <p14:tracePt t="71987" x="4533900" y="3324225"/>
          <p14:tracePt t="71996" x="4433888" y="3333750"/>
          <p14:tracePt t="72013" x="4233863" y="3333750"/>
          <p14:tracePt t="72030" x="4100513" y="3319463"/>
          <p14:tracePt t="72046" x="3976688" y="3290888"/>
          <p14:tracePt t="72063" x="3933825" y="3271838"/>
          <p14:tracePt t="72080" x="3905250" y="3257550"/>
          <p14:tracePt t="72097" x="3857625" y="3233738"/>
          <p14:tracePt t="72113" x="3824288" y="3214688"/>
          <p14:tracePt t="72130" x="3786188" y="3190875"/>
          <p14:tracePt t="72146" x="3743325" y="3167063"/>
          <p14:tracePt t="72163" x="3681413" y="3133725"/>
          <p14:tracePt t="72179" x="3648075" y="3119438"/>
          <p14:tracePt t="72196" x="3629025" y="3109913"/>
          <p14:tracePt t="72213" x="3619500" y="3100388"/>
          <p14:tracePt t="72230" x="3609975" y="3090863"/>
          <p14:tracePt t="72246" x="3605213" y="3090863"/>
          <p14:tracePt t="72263" x="3600450" y="3090863"/>
          <p14:tracePt t="72530" x="3543300" y="3105150"/>
          <p14:tracePt t="72537" x="3476625" y="3133725"/>
          <p14:tracePt t="72546" x="3414713" y="3157538"/>
          <p14:tracePt t="72563" x="3319463" y="3190875"/>
          <p14:tracePt t="72580" x="3252788" y="3209925"/>
          <p14:tracePt t="72596" x="3157538" y="3238500"/>
          <p14:tracePt t="72613" x="3081338" y="3252788"/>
          <p14:tracePt t="72630" x="3009900" y="3262313"/>
          <p14:tracePt t="72646" x="2943225" y="3267075"/>
          <p14:tracePt t="72663" x="2881313" y="3267075"/>
          <p14:tracePt t="72680" x="2838450" y="3267075"/>
          <p14:tracePt t="72696" x="2795588" y="3257550"/>
          <p14:tracePt t="72713" x="2738438" y="3233738"/>
          <p14:tracePt t="72730" x="2709863" y="3224213"/>
          <p14:tracePt t="72746" x="2686050" y="3205163"/>
          <p14:tracePt t="72763" x="2671763" y="3190875"/>
          <p14:tracePt t="72780" x="2657475" y="3157538"/>
          <p14:tracePt t="72796" x="2652713" y="3133725"/>
          <p14:tracePt t="72813" x="2662238" y="3105150"/>
          <p14:tracePt t="72831" x="2700338" y="3033713"/>
          <p14:tracePt t="72846" x="2733675" y="3000375"/>
          <p14:tracePt t="72863" x="2786063" y="2967038"/>
          <p14:tracePt t="72879" x="2871788" y="2952750"/>
          <p14:tracePt t="72897" x="3000375" y="2962275"/>
          <p14:tracePt t="72913" x="3071813" y="2981325"/>
          <p14:tracePt t="72929" x="3114675" y="2995613"/>
          <p14:tracePt t="72946" x="3152775" y="3000375"/>
          <p14:tracePt t="72963" x="3181350" y="3014663"/>
          <p14:tracePt t="72980" x="3190875" y="3024188"/>
          <p14:tracePt t="72996" x="3195638" y="3038475"/>
          <p14:tracePt t="73013" x="3205163" y="3067050"/>
          <p14:tracePt t="73030" x="3209925" y="3128963"/>
          <p14:tracePt t="73046" x="3200400" y="3171825"/>
          <p14:tracePt t="73063" x="3181350" y="3219450"/>
          <p14:tracePt t="73080" x="3148013" y="3257550"/>
          <p14:tracePt t="73096" x="3052763" y="3305175"/>
          <p14:tracePt t="73113" x="2990850" y="3328988"/>
          <p14:tracePt t="73130" x="2919413" y="3333750"/>
          <p14:tracePt t="73146" x="2824163" y="3333750"/>
          <p14:tracePt t="73163" x="2752725" y="3309938"/>
          <p14:tracePt t="73180" x="2705100" y="3286125"/>
          <p14:tracePt t="73196" x="2676525" y="3267075"/>
          <p14:tracePt t="73213" x="2638425" y="3224213"/>
          <p14:tracePt t="73230" x="2624138" y="3195638"/>
          <p14:tracePt t="73246" x="2609850" y="3157538"/>
          <p14:tracePt t="73263" x="2605088" y="3133725"/>
          <p14:tracePt t="73280" x="2619375" y="3081338"/>
          <p14:tracePt t="73297" x="2657475" y="3014663"/>
          <p14:tracePt t="73313" x="2705100" y="2952750"/>
          <p14:tracePt t="73330" x="2824163" y="2900363"/>
          <p14:tracePt t="73346" x="2914650" y="2905125"/>
          <p14:tracePt t="73363" x="3005138" y="2919413"/>
          <p14:tracePt t="73380" x="3071813" y="2947988"/>
          <p14:tracePt t="73396" x="3128963" y="2981325"/>
          <p14:tracePt t="73413" x="3152775" y="2995613"/>
          <p14:tracePt t="73430" x="3171825" y="3014663"/>
          <p14:tracePt t="73446" x="3186113" y="3038475"/>
          <p14:tracePt t="73463" x="3200400" y="3086100"/>
          <p14:tracePt t="73479" x="3200400" y="3114675"/>
          <p14:tracePt t="73496" x="3200400" y="3143250"/>
          <p14:tracePt t="73513" x="3195638" y="3176588"/>
          <p14:tracePt t="73530" x="3181350" y="3190875"/>
          <p14:tracePt t="73546" x="3162300" y="3200400"/>
          <p14:tracePt t="73563" x="3128963" y="3219450"/>
          <p14:tracePt t="73580" x="3067050" y="3238500"/>
          <p14:tracePt t="73596" x="3024188" y="3243263"/>
          <p14:tracePt t="73613" x="2990850" y="3243263"/>
          <p14:tracePt t="73630" x="2947988" y="3243263"/>
          <p14:tracePt t="73646" x="2876550" y="3243263"/>
          <p14:tracePt t="73663" x="2828925" y="3243263"/>
          <p14:tracePt t="73680" x="2776538" y="3238500"/>
          <p14:tracePt t="73696" x="2719388" y="3214688"/>
          <p14:tracePt t="73713" x="2700338" y="3195638"/>
          <p14:tracePt t="73730" x="2681288" y="3176588"/>
          <p14:tracePt t="73746" x="2662238" y="3148013"/>
          <p14:tracePt t="73763" x="2662238" y="3100388"/>
          <p14:tracePt t="73780" x="2671763" y="3062288"/>
          <p14:tracePt t="73796" x="2705100" y="3019425"/>
          <p14:tracePt t="73813" x="2743200" y="2986088"/>
          <p14:tracePt t="73829" x="2819400" y="2971800"/>
          <p14:tracePt t="73846" x="2867025" y="2976563"/>
          <p14:tracePt t="73863" x="2914650" y="2995613"/>
          <p14:tracePt t="73880" x="2967038" y="3019425"/>
          <p14:tracePt t="73896" x="2990850" y="3043238"/>
          <p14:tracePt t="73913" x="3009900" y="3067050"/>
          <p14:tracePt t="73929" x="3014663" y="3095625"/>
          <p14:tracePt t="73946" x="3009900" y="3143250"/>
          <p14:tracePt t="73963" x="2990850" y="3171825"/>
          <p14:tracePt t="73979" x="2957513" y="3205163"/>
          <p14:tracePt t="73996" x="2914650" y="3233738"/>
          <p14:tracePt t="73998" x="2876550" y="3243263"/>
          <p14:tracePt t="74013" x="2790825" y="3276600"/>
          <p14:tracePt t="74030" x="2709863" y="3276600"/>
          <p14:tracePt t="74046" x="2652713" y="3276600"/>
          <p14:tracePt t="74063" x="2614613" y="3271838"/>
          <p14:tracePt t="74079" x="2581275" y="3262313"/>
          <p14:tracePt t="74096" x="2566988" y="3243263"/>
          <p14:tracePt t="74113" x="2552700" y="3209925"/>
          <p14:tracePt t="74130" x="2547938" y="3138488"/>
          <p14:tracePt t="74146" x="2566988" y="3100388"/>
          <p14:tracePt t="74164" x="2590800" y="3076575"/>
          <p14:tracePt t="74179" x="2643188" y="3052763"/>
          <p14:tracePt t="74196" x="2752725" y="3024188"/>
          <p14:tracePt t="74213" x="2857500" y="3024188"/>
          <p14:tracePt t="74230" x="2962275" y="3033713"/>
          <p14:tracePt t="74246" x="3071813" y="3033713"/>
          <p14:tracePt t="74263" x="3190875" y="3048000"/>
          <p14:tracePt t="74280" x="3252788" y="3062288"/>
          <p14:tracePt t="74296" x="3309938" y="3067050"/>
          <p14:tracePt t="74313" x="3419475" y="3081338"/>
          <p14:tracePt t="74330" x="3490913" y="3105150"/>
          <p14:tracePt t="74346" x="3552825" y="3119438"/>
          <p14:tracePt t="74363" x="3614738" y="3133725"/>
          <p14:tracePt t="74380" x="3662363" y="3143250"/>
          <p14:tracePt t="74396" x="3686175" y="3157538"/>
          <p14:tracePt t="74413" x="3700463" y="3157538"/>
          <p14:tracePt t="74446" x="3709988" y="3157538"/>
          <p14:tracePt t="74483" x="3709988" y="3162300"/>
          <p14:tracePt t="74496" x="3686175" y="3171825"/>
          <p14:tracePt t="74513" x="3557588" y="3195638"/>
          <p14:tracePt t="74529" x="3409950" y="3214688"/>
          <p14:tracePt t="74546" x="3219450" y="3243263"/>
          <p14:tracePt t="74563" x="2952750" y="3252788"/>
          <p14:tracePt t="74579" x="2828925" y="3252788"/>
          <p14:tracePt t="74596" x="2724150" y="3228975"/>
          <p14:tracePt t="74613" x="2667000" y="3209925"/>
          <p14:tracePt t="74629" x="2619375" y="3186113"/>
          <p14:tracePt t="74646" x="2609850" y="3162300"/>
          <p14:tracePt t="74663" x="2595563" y="3152775"/>
          <p14:tracePt t="74680" x="2586038" y="3143250"/>
          <p14:tracePt t="74696" x="2576513" y="3133725"/>
          <p14:tracePt t="74729" x="2576513" y="3128963"/>
          <p14:tracePt t="74746" x="2576513" y="3124200"/>
          <p14:tracePt t="74930" x="2638425" y="3171825"/>
          <p14:tracePt t="74938" x="2709863" y="3233738"/>
          <p14:tracePt t="74946" x="2781300" y="3286125"/>
          <p14:tracePt t="74963" x="2862263" y="3362325"/>
          <p14:tracePt t="74979" x="2905125" y="3400425"/>
          <p14:tracePt t="74996" x="2938463" y="3429000"/>
          <p14:tracePt t="75014" x="2947988" y="3443288"/>
          <p14:tracePt t="75030" x="2957513" y="3452813"/>
          <p14:tracePt t="75046" x="2962275" y="3457575"/>
          <p14:tracePt t="75063" x="2962275" y="3471863"/>
          <p14:tracePt t="75079" x="2962275" y="3486150"/>
          <p14:tracePt t="75096" x="2957513" y="3490913"/>
          <p14:tracePt t="75113" x="2909888" y="3509963"/>
          <p14:tracePt t="75129" x="2862263" y="3519488"/>
          <p14:tracePt t="75146" x="2819400" y="3519488"/>
          <p14:tracePt t="75163" x="2790825" y="3519488"/>
          <p14:tracePt t="75179" x="2776538" y="3519488"/>
          <p14:tracePt t="75196" x="2767013" y="3519488"/>
          <p14:tracePt t="75213" x="2762250" y="3519488"/>
          <p14:tracePt t="75495" x="2809875" y="3524250"/>
          <p14:tracePt t="75502" x="2900363" y="3533775"/>
          <p14:tracePt t="75513" x="3000375" y="3543300"/>
          <p14:tracePt t="75529" x="3209925" y="3562350"/>
          <p14:tracePt t="75546" x="3457575" y="3581400"/>
          <p14:tracePt t="75579" x="3805238" y="3614738"/>
          <p14:tracePt t="75613" x="4024313" y="3648075"/>
          <p14:tracePt t="75629" x="4067175" y="3648075"/>
          <p14:tracePt t="75646" x="4090988" y="3648075"/>
          <p14:tracePt t="75663" x="4095750" y="3648075"/>
          <p14:tracePt t="75841" x="4171950" y="3638550"/>
          <p14:tracePt t="75847" x="4281488" y="3629025"/>
          <p14:tracePt t="75855" x="4405313" y="3619500"/>
          <p14:tracePt t="75863" x="4505325" y="3609975"/>
          <p14:tracePt t="75879" x="4691063" y="3614738"/>
          <p14:tracePt t="75896" x="4929188" y="3633788"/>
          <p14:tracePt t="75913" x="5233988" y="3681413"/>
          <p14:tracePt t="75929" x="5405438" y="3724275"/>
          <p14:tracePt t="75946" x="5553075" y="3752850"/>
          <p14:tracePt t="75963" x="5634038" y="3757613"/>
          <p14:tracePt t="75979" x="5695950" y="3762375"/>
          <p14:tracePt t="75996" x="5705475" y="3762375"/>
          <p14:tracePt t="76013" x="5715000" y="3762375"/>
          <p14:tracePt t="76192" x="5791200" y="3757613"/>
          <p14:tracePt t="76199" x="5938838" y="3714750"/>
          <p14:tracePt t="76207" x="6091238" y="3681413"/>
          <p14:tracePt t="76215" x="6205538" y="3662363"/>
          <p14:tracePt t="76229" x="6396038" y="3624263"/>
          <p14:tracePt t="76246" x="6577013" y="3605213"/>
          <p14:tracePt t="76263" x="6729413" y="3605213"/>
          <p14:tracePt t="76280" x="6872288" y="3633788"/>
          <p14:tracePt t="76296" x="6934200" y="3657600"/>
          <p14:tracePt t="76312" x="6972300" y="3662363"/>
          <p14:tracePt t="76329" x="6986588" y="3671888"/>
          <p14:tracePt t="76346" x="7005638" y="3671888"/>
          <p14:tracePt t="76363" x="7010400" y="3671888"/>
          <p14:tracePt t="76379" x="7015163" y="3671888"/>
          <p14:tracePt t="77286" x="6981825" y="3705225"/>
          <p14:tracePt t="77293" x="6910388" y="3748088"/>
          <p14:tracePt t="77301" x="6815138" y="3814763"/>
          <p14:tracePt t="77312" x="6710363" y="3886200"/>
          <p14:tracePt t="77329" x="6362700" y="4067175"/>
          <p14:tracePt t="77346" x="6100763" y="4171950"/>
          <p14:tracePt t="77379" x="5681663" y="4286250"/>
          <p14:tracePt t="77413" x="5291138" y="4319588"/>
          <p14:tracePt t="77429" x="5200650" y="4319588"/>
          <p14:tracePt t="77446" x="5105400" y="4295775"/>
          <p14:tracePt t="77462" x="4910138" y="4191000"/>
          <p14:tracePt t="77479" x="4791075" y="4100513"/>
          <p14:tracePt t="77496" x="4686300" y="4014788"/>
          <p14:tracePt t="77513" x="4576763" y="3914775"/>
          <p14:tracePt t="77529" x="4500563" y="3824288"/>
          <p14:tracePt t="77546" x="4462463" y="3748088"/>
          <p14:tracePt t="77562" x="4429125" y="3700463"/>
          <p14:tracePt t="77579" x="4395788" y="3648075"/>
          <p14:tracePt t="77596" x="4371975" y="3624263"/>
          <p14:tracePt t="77613" x="4338638" y="3600450"/>
          <p14:tracePt t="77629" x="4310063" y="3576638"/>
          <p14:tracePt t="77646" x="4267200" y="3552825"/>
          <p14:tracePt t="77663" x="4243388" y="3543300"/>
          <p14:tracePt t="77679" x="4233863" y="3533775"/>
          <p14:tracePt t="77696" x="4219575" y="3524250"/>
          <p14:tracePt t="77713" x="4214813" y="3519488"/>
          <p14:tracePt t="77729" x="4205288" y="3514725"/>
          <p14:tracePt t="77746" x="4200525" y="3505200"/>
          <p14:tracePt t="77763" x="4191000" y="3486150"/>
          <p14:tracePt t="77779" x="4186238" y="3476625"/>
          <p14:tracePt t="77796" x="4176713" y="3462338"/>
          <p14:tracePt t="77813" x="4176713" y="3452813"/>
          <p14:tracePt t="77829" x="4176713" y="3443288"/>
          <p14:tracePt t="77846" x="4167188" y="3438525"/>
          <p14:tracePt t="77863" x="4162425" y="3429000"/>
          <p14:tracePt t="77879" x="4152900" y="3419475"/>
          <p14:tracePt t="77896" x="4148138" y="3405188"/>
          <p14:tracePt t="77912" x="4138613" y="3395663"/>
          <p14:tracePt t="77929" x="4133850" y="3390900"/>
          <p14:tracePt t="77946" x="4124325" y="3381375"/>
          <p14:tracePt t="77962" x="4119563" y="3376613"/>
          <p14:tracePt t="77979" x="4110038" y="3367088"/>
          <p14:tracePt t="77996" x="4105275" y="3367088"/>
          <p14:tracePt t="78262" x="4095750" y="3357563"/>
          <p14:tracePt t="78270" x="4081463" y="3352800"/>
          <p14:tracePt t="78279" x="4071938" y="3348038"/>
          <p14:tracePt t="78296" x="4048125" y="3328988"/>
          <p14:tracePt t="78313" x="4014788" y="3305175"/>
          <p14:tracePt t="78329" x="3990975" y="3286125"/>
          <p14:tracePt t="78346" x="3976688" y="3276600"/>
          <p14:tracePt t="78362" x="3957638" y="3267075"/>
          <p14:tracePt t="78379" x="3948113" y="3257550"/>
          <p14:tracePt t="78396" x="3938588" y="3248025"/>
          <p14:tracePt t="78412" x="3929063" y="3243263"/>
          <p14:tracePt t="78429" x="3919538" y="3243263"/>
          <p14:tracePt t="78446" x="3905250" y="3243263"/>
          <p14:tracePt t="78462" x="3900488" y="3243263"/>
          <p14:tracePt t="78479" x="3890963" y="3243263"/>
          <p14:tracePt t="78496" x="3881438" y="3243263"/>
          <p14:tracePt t="78512" x="3876675" y="3243263"/>
          <p14:tracePt t="78529" x="3871913" y="3243263"/>
          <p14:tracePt t="78797" x="3867150" y="3238500"/>
          <p14:tracePt t="78886" x="3867150" y="3233738"/>
          <p14:tracePt t="78893" x="3867150" y="3228975"/>
          <p14:tracePt t="78908" x="3871913" y="3219450"/>
          <p14:tracePt t="78915" x="3890963" y="3205163"/>
          <p14:tracePt t="78930" x="3967163" y="3167063"/>
          <p14:tracePt t="78946" x="4052888" y="3128963"/>
          <p14:tracePt t="78962" x="4129088" y="3100388"/>
          <p14:tracePt t="78979" x="4200525" y="3076575"/>
          <p14:tracePt t="78996" x="4324350" y="3048000"/>
          <p14:tracePt t="79013" x="4371975" y="3033713"/>
          <p14:tracePt t="79029" x="4424363" y="3033713"/>
          <p14:tracePt t="79046" x="4462463" y="3038475"/>
          <p14:tracePt t="79062" x="4510088" y="3052763"/>
          <p14:tracePt t="79079" x="4524375" y="3057525"/>
          <p14:tracePt t="79096" x="4533900" y="3057525"/>
          <p14:tracePt t="79113" x="4543425" y="3057525"/>
          <p14:tracePt t="79129" x="4548188" y="3057525"/>
          <p14:tracePt t="79146" x="4552950" y="3057525"/>
          <p14:tracePt t="79162" x="4557713" y="3057525"/>
          <p14:tracePt t="79179" x="4567238" y="3067050"/>
          <p14:tracePt t="79196" x="4572000" y="3081338"/>
          <p14:tracePt t="79213" x="4576763" y="3090863"/>
          <p14:tracePt t="79229" x="4586288" y="3105150"/>
          <p14:tracePt t="79246" x="4595813" y="3124200"/>
          <p14:tracePt t="79262" x="4600575" y="3133725"/>
          <p14:tracePt t="79279" x="4605338" y="3152775"/>
          <p14:tracePt t="79296" x="4614863" y="3171825"/>
          <p14:tracePt t="79312" x="4624388" y="3186113"/>
          <p14:tracePt t="79329" x="4629150" y="3195638"/>
          <p14:tracePt t="79346" x="4629150" y="3209925"/>
          <p14:tracePt t="79362" x="4633913" y="3228975"/>
          <p14:tracePt t="79379" x="4633913" y="3243263"/>
          <p14:tracePt t="79396" x="4633913" y="3252788"/>
          <p14:tracePt t="79412" x="4633913" y="3262313"/>
          <p14:tracePt t="79429" x="4633913" y="3276600"/>
          <p14:tracePt t="79642" x="4648200" y="3276600"/>
          <p14:tracePt t="79649" x="4657725" y="3276600"/>
          <p14:tracePt t="79663" x="4686300" y="3267075"/>
          <p14:tracePt t="79679" x="4714875" y="3267075"/>
          <p14:tracePt t="79696" x="4752975" y="3267075"/>
          <p14:tracePt t="79712" x="4786313" y="3262313"/>
          <p14:tracePt t="79729" x="4848225" y="3262313"/>
          <p14:tracePt t="79746" x="4876800" y="3262313"/>
          <p14:tracePt t="79762" x="4905375" y="3257550"/>
          <p14:tracePt t="79779" x="4938713" y="3257550"/>
          <p14:tracePt t="79796" x="4972050" y="3243263"/>
          <p14:tracePt t="79812" x="4995863" y="3243263"/>
          <p14:tracePt t="79829" x="5010150" y="3243263"/>
          <p14:tracePt t="79846" x="5024438" y="3243263"/>
          <p14:tracePt t="79862" x="5043488" y="3243263"/>
          <p14:tracePt t="79879" x="5053013" y="3243263"/>
          <p14:tracePt t="79896" x="5057775" y="3243263"/>
          <p14:tracePt t="79913" x="5067300" y="3243263"/>
          <p14:tracePt t="80383" x="5100638" y="3238500"/>
          <p14:tracePt t="80390" x="5138738" y="3224213"/>
          <p14:tracePt t="80398" x="5162550" y="3214688"/>
          <p14:tracePt t="80412" x="5214938" y="3209925"/>
          <p14:tracePt t="80429" x="5248275" y="3205163"/>
          <p14:tracePt t="80446" x="5286375" y="3205163"/>
          <p14:tracePt t="80479" x="5338763" y="3205163"/>
          <p14:tracePt t="80512" x="5357813" y="3205163"/>
          <p14:tracePt t="80514" x="5362575" y="3205163"/>
          <p14:tracePt t="80529" x="5367338" y="3205163"/>
          <p14:tracePt t="80625" x="5367338" y="3200400"/>
          <p14:tracePt t="80632" x="5367338" y="3190875"/>
          <p14:tracePt t="80646" x="5367338" y="3152775"/>
          <p14:tracePt t="80662" x="5367338" y="3109913"/>
          <p14:tracePt t="80679" x="5376863" y="3067050"/>
          <p14:tracePt t="80696" x="5386388" y="3014663"/>
          <p14:tracePt t="80712" x="5414963" y="2914650"/>
          <p14:tracePt t="80729" x="5438775" y="2862263"/>
          <p14:tracePt t="80746" x="5462588" y="2833688"/>
          <p14:tracePt t="80762" x="5486400" y="2800350"/>
          <p14:tracePt t="80779" x="5519738" y="2767013"/>
          <p14:tracePt t="80795" x="5557838" y="2743200"/>
          <p14:tracePt t="80812" x="5610225" y="2714625"/>
          <p14:tracePt t="80829" x="5686425" y="2686050"/>
          <p14:tracePt t="80845" x="5786438" y="2657475"/>
          <p14:tracePt t="80862" x="5838825" y="2643188"/>
          <p14:tracePt t="80879" x="5891213" y="2628900"/>
          <p14:tracePt t="80896" x="5967413" y="2619375"/>
          <p14:tracePt t="80912" x="6015038" y="2619375"/>
          <p14:tracePt t="80929" x="6067425" y="2619375"/>
          <p14:tracePt t="80946" x="6115050" y="2619375"/>
          <p14:tracePt t="80962" x="6176963" y="2619375"/>
          <p14:tracePt t="80979" x="6215063" y="2624138"/>
          <p14:tracePt t="80996" x="6257925" y="2638425"/>
          <p14:tracePt t="81012" x="6305550" y="2662238"/>
          <p14:tracePt t="81029" x="6367463" y="2709863"/>
          <p14:tracePt t="81046" x="6410325" y="2757488"/>
          <p14:tracePt t="81062" x="6434138" y="2795588"/>
          <p14:tracePt t="81079" x="6467475" y="2857500"/>
          <p14:tracePt t="81096" x="6477000" y="2895600"/>
          <p14:tracePt t="81112" x="6481763" y="2924175"/>
          <p14:tracePt t="81129" x="6481763" y="2967038"/>
          <p14:tracePt t="81146" x="6477000" y="3033713"/>
          <p14:tracePt t="81162" x="6462713" y="3081338"/>
          <p14:tracePt t="81179" x="6443663" y="3133725"/>
          <p14:tracePt t="81196" x="6410325" y="3171825"/>
          <p14:tracePt t="81212" x="6357938" y="3228975"/>
          <p14:tracePt t="81229" x="6319838" y="3252788"/>
          <p14:tracePt t="81245" x="6281738" y="3286125"/>
          <p14:tracePt t="81263" x="6234113" y="3314700"/>
          <p14:tracePt t="81279" x="6196013" y="3333750"/>
          <p14:tracePt t="81296" x="6162675" y="3343275"/>
          <p14:tracePt t="81312" x="6124575" y="3348038"/>
          <p14:tracePt t="81329" x="6043613" y="3348038"/>
          <p14:tracePt t="81346" x="5962650" y="3348038"/>
          <p14:tracePt t="81362" x="5872163" y="3348038"/>
          <p14:tracePt t="81379" x="5781675" y="3343275"/>
          <p14:tracePt t="81395" x="5672138" y="3328988"/>
          <p14:tracePt t="81412" x="5629275" y="3319463"/>
          <p14:tracePt t="81429" x="5591175" y="3305175"/>
          <p14:tracePt t="81446" x="5548313" y="3262313"/>
          <p14:tracePt t="81462" x="5514975" y="3205163"/>
          <p14:tracePt t="81479" x="5486400" y="3138488"/>
          <p14:tracePt t="81496" x="5472113" y="3095625"/>
          <p14:tracePt t="81497" x="5467350" y="3071813"/>
          <p14:tracePt t="81513" x="5462588" y="3033713"/>
          <p14:tracePt t="81529" x="5462588" y="3000375"/>
          <p14:tracePt t="81546" x="5467350" y="2947988"/>
          <p14:tracePt t="81562" x="5491163" y="2886075"/>
          <p14:tracePt t="81579" x="5538788" y="2790825"/>
          <p14:tracePt t="81596" x="5581650" y="2743200"/>
          <p14:tracePt t="81612" x="5653088" y="2686050"/>
          <p14:tracePt t="81629" x="5786438" y="2638425"/>
          <p14:tracePt t="81645" x="5853113" y="2638425"/>
          <p14:tracePt t="81662" x="5943600" y="2638425"/>
          <p14:tracePt t="81679" x="6029325" y="2657475"/>
          <p14:tracePt t="81696" x="6134100" y="2700338"/>
          <p14:tracePt t="81712" x="6181725" y="2738438"/>
          <p14:tracePt t="81729" x="6224588" y="2776538"/>
          <p14:tracePt t="81745" x="6267450" y="2814638"/>
          <p14:tracePt t="81762" x="6324600" y="2909888"/>
          <p14:tracePt t="81779" x="6362700" y="2976563"/>
          <p14:tracePt t="81796" x="6376988" y="3081338"/>
          <p14:tracePt t="81812" x="6386513" y="3162300"/>
          <p14:tracePt t="81829" x="6381750" y="3228975"/>
          <p14:tracePt t="81846" x="6372225" y="3262313"/>
          <p14:tracePt t="81862" x="6353175" y="3290888"/>
          <p14:tracePt t="81879" x="6300788" y="3338513"/>
          <p14:tracePt t="81896" x="6234113" y="3386138"/>
          <p14:tracePt t="81912" x="6162675" y="3414713"/>
          <p14:tracePt t="81929" x="6086475" y="3438525"/>
          <p14:tracePt t="81946" x="5948363" y="3443288"/>
          <p14:tracePt t="81962" x="5810250" y="3414713"/>
          <p14:tracePt t="81979" x="5695950" y="3381375"/>
          <p14:tracePt t="81995" x="5595938" y="3348038"/>
          <p14:tracePt t="81997" x="5557838" y="3328988"/>
          <p14:tracePt t="82012" x="5510213" y="3276600"/>
          <p14:tracePt t="82029" x="5457825" y="3214688"/>
          <p14:tracePt t="82045" x="5414963" y="3167063"/>
          <p14:tracePt t="82063" x="5381625" y="3095625"/>
          <p14:tracePt t="82079" x="5376863" y="3052763"/>
          <p14:tracePt t="82096" x="5376863" y="3009900"/>
          <p14:tracePt t="82112" x="5395913" y="2928938"/>
          <p14:tracePt t="82129" x="5453063" y="2762250"/>
          <p14:tracePt t="82146" x="5495925" y="2695575"/>
          <p14:tracePt t="82162" x="5548313" y="2643188"/>
          <p14:tracePt t="82179" x="5643563" y="2595563"/>
          <p14:tracePt t="82195" x="5786438" y="2562225"/>
          <p14:tracePt t="82212" x="5857875" y="2571750"/>
          <p14:tracePt t="82229" x="5948363" y="2638425"/>
          <p14:tracePt t="82246" x="6076950" y="2771775"/>
          <p14:tracePt t="82262" x="6148388" y="2852738"/>
          <p14:tracePt t="82279" x="6196013" y="2933700"/>
          <p14:tracePt t="82296" x="6234113" y="3028950"/>
          <p14:tracePt t="82312" x="6248400" y="3157538"/>
          <p14:tracePt t="82329" x="6248400" y="3200400"/>
          <p14:tracePt t="82346" x="6248400" y="3228975"/>
          <p14:tracePt t="82362" x="6248400" y="3238500"/>
          <p14:tracePt t="82379" x="6248400" y="3257550"/>
          <p14:tracePt t="82395" x="6248400" y="3267075"/>
          <p14:tracePt t="82412" x="6248400" y="3271838"/>
          <p14:tracePt t="82429" x="6248400" y="3281363"/>
          <p14:tracePt t="82445" x="6248400" y="3286125"/>
          <p14:tracePt t="82462" x="6248400" y="3295650"/>
          <p14:tracePt t="82497" x="6248400" y="3305175"/>
          <p14:tracePt t="82512" x="6253163" y="3319463"/>
          <p14:tracePt t="82529" x="6253163" y="3324225"/>
          <p14:tracePt t="82546" x="6253163" y="3343275"/>
          <p14:tracePt t="82562" x="6253163" y="3357563"/>
          <p14:tracePt t="82579" x="6253163" y="3371850"/>
          <p14:tracePt t="82596" x="6253163" y="3386138"/>
          <p14:tracePt t="82612" x="6243638" y="3395663"/>
          <p14:tracePt t="82629" x="6196013" y="3424238"/>
          <p14:tracePt t="82646" x="6124575" y="3438525"/>
          <p14:tracePt t="82662" x="5919788" y="3424238"/>
          <p14:tracePt t="82679" x="5334000" y="3324225"/>
          <p14:tracePt t="82696" x="4772025" y="3252788"/>
          <p14:tracePt t="82713" x="4286250" y="3228975"/>
          <p14:tracePt t="82729" x="3976688" y="3219450"/>
          <p14:tracePt t="82746" x="3719513" y="3219450"/>
          <p14:tracePt t="82762" x="3671888" y="3219450"/>
          <p14:tracePt t="82779" x="3648075" y="3219450"/>
          <p14:tracePt t="82988" x="3595688" y="3209925"/>
          <p14:tracePt t="82995" x="3529013" y="3200400"/>
          <p14:tracePt t="83002" x="3438525" y="3186113"/>
          <p14:tracePt t="83012" x="3357563" y="3167063"/>
          <p14:tracePt t="83029" x="3209925" y="3157538"/>
          <p14:tracePt t="83046" x="3071813" y="3167063"/>
          <p14:tracePt t="83062" x="2981325" y="3186113"/>
          <p14:tracePt t="83079" x="2876550" y="3200400"/>
          <p14:tracePt t="83095" x="2795588" y="3209925"/>
          <p14:tracePt t="83112" x="2695575" y="3219450"/>
          <p14:tracePt t="83129" x="2652713" y="3228975"/>
          <p14:tracePt t="83145" x="2609850" y="3233738"/>
          <p14:tracePt t="83162" x="2576513" y="3233738"/>
          <p14:tracePt t="83179" x="2490788" y="3248025"/>
          <p14:tracePt t="83195" x="2433638" y="3248025"/>
          <p14:tracePt t="83212" x="2390775" y="3248025"/>
          <p14:tracePt t="83229" x="2352675" y="3248025"/>
          <p14:tracePt t="83245" x="2319338" y="3248025"/>
          <p14:tracePt t="83262" x="2300288" y="3252788"/>
          <p14:tracePt t="83279" x="2276475" y="3257550"/>
          <p14:tracePt t="83296" x="2243138" y="3267075"/>
          <p14:tracePt t="83312" x="2219325" y="3276600"/>
          <p14:tracePt t="83329" x="2200275" y="3286125"/>
          <p14:tracePt t="83345" x="2162175" y="3305175"/>
          <p14:tracePt t="83362" x="2100263" y="3324225"/>
          <p14:tracePt t="83379" x="2047875" y="3333750"/>
          <p14:tracePt t="83395" x="1976438" y="3343275"/>
          <p14:tracePt t="83412" x="1919288" y="3348038"/>
          <p14:tracePt t="83429" x="1824038" y="3348038"/>
          <p14:tracePt t="83445" x="1762125" y="3338513"/>
          <p14:tracePt t="83462" x="1719263" y="3319463"/>
          <p14:tracePt t="83479" x="1662113" y="3295650"/>
          <p14:tracePt t="83495" x="1628775" y="3271838"/>
          <p14:tracePt t="83512" x="1604963" y="3233738"/>
          <p14:tracePt t="83529" x="1585913" y="3190875"/>
          <p14:tracePt t="83545" x="1576388" y="3057525"/>
          <p14:tracePt t="83562" x="1595438" y="2986088"/>
          <p14:tracePt t="83580" x="1657350" y="2886075"/>
          <p14:tracePt t="83595" x="1719263" y="2795588"/>
          <p14:tracePt t="83612" x="1838325" y="2719388"/>
          <p14:tracePt t="83629" x="1962150" y="2709863"/>
          <p14:tracePt t="83645" x="2090738" y="2738438"/>
          <p14:tracePt t="83662" x="2190750" y="2776538"/>
          <p14:tracePt t="83679" x="2247900" y="2800350"/>
          <p14:tracePt t="83696" x="2271713" y="2824163"/>
          <p14:tracePt t="83712" x="2295525" y="2862263"/>
          <p14:tracePt t="83729" x="2328863" y="2952750"/>
          <p14:tracePt t="83745" x="2328863" y="3024188"/>
          <p14:tracePt t="83762" x="2328863" y="3067050"/>
          <p14:tracePt t="83779" x="2309813" y="3105150"/>
          <p14:tracePt t="83795" x="2281238" y="3133725"/>
          <p14:tracePt t="83812" x="2243138" y="3162300"/>
          <p14:tracePt t="83829" x="2185988" y="3200400"/>
          <p14:tracePt t="83846" x="2085975" y="3233738"/>
          <p14:tracePt t="83862" x="2014538" y="3248025"/>
          <p14:tracePt t="83879" x="1952625" y="3248025"/>
          <p14:tracePt t="83895" x="1890713" y="3238500"/>
          <p14:tracePt t="83912" x="1828800" y="3219450"/>
          <p14:tracePt t="83929" x="1800225" y="3195638"/>
          <p14:tracePt t="83945" x="1762125" y="3124200"/>
          <p14:tracePt t="83962" x="1747838" y="3019425"/>
          <p14:tracePt t="83979" x="1757363" y="2919413"/>
          <p14:tracePt t="83995" x="1762125" y="2890838"/>
          <p14:tracePt t="84012" x="1776413" y="2867025"/>
          <p14:tracePt t="84029" x="1795463" y="2857500"/>
          <p14:tracePt t="84045" x="1843088" y="2847975"/>
          <p14:tracePt t="84062" x="1885950" y="2871788"/>
          <p14:tracePt t="84079" x="1928813" y="2919413"/>
          <p14:tracePt t="84096" x="1971675" y="3024188"/>
          <p14:tracePt t="84112" x="1985963" y="3067050"/>
          <p14:tracePt t="84129" x="1985963" y="3100388"/>
          <p14:tracePt t="84145" x="1981200" y="3119438"/>
          <p14:tracePt t="84162" x="1971675" y="3138488"/>
          <p14:tracePt t="84179" x="1966913" y="3152775"/>
          <p14:tracePt t="84196" x="1962150" y="3162300"/>
          <p14:tracePt t="84212" x="1952625" y="3171825"/>
          <p14:tracePt t="84229" x="1943100" y="3190875"/>
          <p14:tracePt t="84245" x="1938338" y="3195638"/>
          <p14:tracePt t="84262" x="1933575" y="3200400"/>
          <p14:tracePt t="84279" x="1928813" y="3209925"/>
          <p14:tracePt t="84345" x="1928813" y="3214688"/>
          <p14:tracePt t="84352" x="1928813" y="3219450"/>
          <p14:tracePt t="84367" x="1928813" y="3224213"/>
          <p14:tracePt t="84380" x="1933575" y="3228975"/>
          <p14:tracePt t="84396" x="1966913" y="3228975"/>
          <p14:tracePt t="84412" x="2124075" y="3243263"/>
          <p14:tracePt t="84429" x="2247900" y="3243263"/>
          <p14:tracePt t="84445" x="2381250" y="3243263"/>
          <p14:tracePt t="84462" x="2624138" y="3243263"/>
          <p14:tracePt t="84479" x="2767013" y="3243263"/>
          <p14:tracePt t="84495" x="2924175" y="3243263"/>
          <p14:tracePt t="84512" x="3090863" y="3252788"/>
          <p14:tracePt t="84529" x="3300413" y="3295650"/>
          <p14:tracePt t="84545" x="3424238" y="3328988"/>
          <p14:tracePt t="84562" x="3533775" y="3371850"/>
          <p14:tracePt t="84579" x="3600450" y="3400425"/>
          <p14:tracePt t="84595" x="3652838" y="3419475"/>
          <p14:tracePt t="84612" x="3667125" y="3429000"/>
          <p14:tracePt t="84815" x="3719513" y="3429000"/>
          <p14:tracePt t="84822" x="3786188" y="3429000"/>
          <p14:tracePt t="84830" x="3852863" y="3429000"/>
          <p14:tracePt t="84845" x="4000500" y="3429000"/>
          <p14:tracePt t="84862" x="4100513" y="3429000"/>
          <p14:tracePt t="84879" x="4181475" y="3429000"/>
          <p14:tracePt t="84895" x="4348163" y="3443288"/>
          <p14:tracePt t="84912" x="4467225" y="3462338"/>
          <p14:tracePt t="84929" x="4557713" y="3476625"/>
          <p14:tracePt t="84945" x="4619625" y="3481388"/>
          <p14:tracePt t="84962" x="4686300" y="3490913"/>
          <p14:tracePt t="84979" x="4724400" y="3490913"/>
          <p14:tracePt t="84995" x="4767263" y="3490913"/>
          <p14:tracePt t="85012" x="4814888" y="3490913"/>
          <p14:tracePt t="85028" x="4900613" y="3490913"/>
          <p14:tracePt t="85045" x="4957763" y="3490913"/>
          <p14:tracePt t="85062" x="5005388" y="3490913"/>
          <p14:tracePt t="85079" x="5081588" y="3490913"/>
          <p14:tracePt t="85095" x="5138738" y="3490913"/>
          <p14:tracePt t="85112" x="5205413" y="3490913"/>
          <p14:tracePt t="85129" x="5267325" y="3481388"/>
          <p14:tracePt t="85145" x="5329238" y="3476625"/>
          <p14:tracePt t="85162" x="5357813" y="3476625"/>
          <p14:tracePt t="85179" x="5372100" y="3471863"/>
          <p14:tracePt t="85195" x="5381625" y="3471863"/>
          <p14:tracePt t="85212" x="5391150" y="3471863"/>
          <p14:tracePt t="85447" x="5376863" y="3471863"/>
          <p14:tracePt t="85454" x="5324475" y="3471863"/>
          <p14:tracePt t="85462" x="5248275" y="3471863"/>
          <p14:tracePt t="85479" x="5057775" y="3471863"/>
          <p14:tracePt t="85495" x="4824413" y="3481388"/>
          <p14:tracePt t="85497" x="4738688" y="3481388"/>
          <p14:tracePt t="85513" x="4605338" y="3481388"/>
          <p14:tracePt t="85529" x="4500563" y="3471863"/>
          <p14:tracePt t="85545" x="4424363" y="3448050"/>
          <p14:tracePt t="85562" x="4376738" y="3414713"/>
          <p14:tracePt t="85579" x="4329113" y="3367088"/>
          <p14:tracePt t="85595" x="4300538" y="3343275"/>
          <p14:tracePt t="85612" x="4281488" y="3333750"/>
          <p14:tracePt t="85629" x="4252913" y="3324225"/>
          <p14:tracePt t="85645" x="4219575" y="3333750"/>
          <p14:tracePt t="85662" x="4200525" y="3338513"/>
          <p14:tracePt t="85679" x="4181475" y="3352800"/>
          <p14:tracePt t="85695" x="4152900" y="3371850"/>
          <p14:tracePt t="85712" x="4129088" y="3386138"/>
          <p14:tracePt t="85729" x="4114800" y="3390900"/>
          <p14:tracePt t="85745" x="4100513" y="3395663"/>
          <p14:tracePt t="85762" x="4081463" y="3405188"/>
          <p14:tracePt t="85779" x="4067175" y="3405188"/>
          <p14:tracePt t="85795" x="4052888" y="3405188"/>
          <p14:tracePt t="85812" x="4043363" y="3405188"/>
          <p14:tracePt t="85829" x="4019550" y="3400425"/>
          <p14:tracePt t="85845" x="4005263" y="3390900"/>
          <p14:tracePt t="85862" x="3990975" y="3381375"/>
          <p14:tracePt t="85879" x="3981450" y="3371850"/>
          <p14:tracePt t="85895" x="3971925" y="3367088"/>
          <p14:tracePt t="85912" x="3967163" y="3357563"/>
          <p14:tracePt t="85928" x="3962400" y="3352800"/>
          <p14:tracePt t="85945" x="3952875" y="3343275"/>
          <p14:tracePt t="85962" x="3952875" y="3338513"/>
          <p14:tracePt t="85979" x="3952875" y="3333750"/>
          <p14:tracePt t="85995" x="3952875" y="3324225"/>
          <p14:tracePt t="86012" x="3952875" y="3314700"/>
          <p14:tracePt t="86029" x="3957638" y="3300413"/>
          <p14:tracePt t="86045" x="3976688" y="3286125"/>
          <p14:tracePt t="86062" x="4024313" y="3271838"/>
          <p14:tracePt t="86079" x="4067175" y="3267075"/>
          <p14:tracePt t="86095" x="4114800" y="3267075"/>
          <p14:tracePt t="86112" x="4167188" y="3281363"/>
          <p14:tracePt t="86129" x="4243388" y="3295650"/>
          <p14:tracePt t="86145" x="4276725" y="3295650"/>
          <p14:tracePt t="86162" x="4329113" y="3295650"/>
          <p14:tracePt t="86179" x="4371975" y="3286125"/>
          <p14:tracePt t="86195" x="4438650" y="3281363"/>
          <p14:tracePt t="86212" x="4481513" y="3281363"/>
          <p14:tracePt t="86228" x="4533900" y="3281363"/>
          <p14:tracePt t="86246" x="4595813" y="3281363"/>
          <p14:tracePt t="86262" x="4629150" y="3281363"/>
          <p14:tracePt t="86279" x="4667250" y="3276600"/>
          <p14:tracePt t="86295" x="4710113" y="3276600"/>
          <p14:tracePt t="86312" x="4776788" y="3276600"/>
          <p14:tracePt t="86328" x="4810125" y="3276600"/>
          <p14:tracePt t="86345" x="4848225" y="3276600"/>
          <p14:tracePt t="86362" x="4881563" y="3276600"/>
          <p14:tracePt t="86378" x="4929188" y="3276600"/>
          <p14:tracePt t="86395" x="4957763" y="3276600"/>
          <p14:tracePt t="86412" x="4972050" y="3276600"/>
          <p14:tracePt t="86428" x="4986338" y="3281363"/>
          <p14:tracePt t="86445" x="5000625" y="3305175"/>
          <p14:tracePt t="86462" x="5005388" y="3343275"/>
          <p14:tracePt t="86478" x="4995863" y="3390900"/>
          <p14:tracePt t="86495" x="4929188" y="3590925"/>
          <p14:tracePt t="86512" x="4852988" y="3752850"/>
          <p14:tracePt t="86529" x="4786313" y="3862388"/>
          <p14:tracePt t="86545" x="4700588" y="3986213"/>
          <p14:tracePt t="86562" x="4543425" y="4243388"/>
          <p14:tracePt t="86578" x="4486275" y="4352925"/>
          <p14:tracePt t="86595" x="4438650" y="4433888"/>
          <p14:tracePt t="86612" x="4391025" y="4510088"/>
          <p14:tracePt t="86628" x="4348163" y="4614863"/>
          <p14:tracePt t="86645" x="4319588" y="4657725"/>
          <p14:tracePt t="86662" x="4300538" y="4705350"/>
          <p14:tracePt t="86679" x="4281488" y="4752975"/>
          <p14:tracePt t="86695" x="4276725" y="4762500"/>
          <p14:tracePt t="86712" x="4271963" y="4772025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 in Switch Case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344488" y="1196752"/>
            <a:ext cx="9361487" cy="51119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static String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getTypeOfDay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(final String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dayOfWeek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switch ( </a:t>
            </a:r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dayOfWeek.toUpperCase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case "MONDAY":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"Start of work week";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case "TUESDAY":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case "WEDNESDAY":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case "THURSDAY":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"Midweek";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case "FRIDAY":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"End of work week";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case "SATURDAY":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case "SUNDAY":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"Weekend";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default: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typeOfDay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"Invalid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day of the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week”;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	break;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84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54"/>
    </mc:Choice>
    <mc:Fallback xmlns="">
      <p:transition spd="slow" advTm="7885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13" x="4243388" y="4557713"/>
          <p14:tracePt t="620" x="4210050" y="4405313"/>
          <p14:tracePt t="636" x="4086225" y="4033838"/>
          <p14:tracePt t="654" x="3986213" y="3819525"/>
          <p14:tracePt t="670" x="3910013" y="3709988"/>
          <p14:tracePt t="687" x="3886200" y="3681413"/>
          <p14:tracePt t="720" x="3867150" y="3652838"/>
          <p14:tracePt t="753" x="3862388" y="3648075"/>
          <p14:tracePt t="927" x="3819525" y="3609975"/>
          <p14:tracePt t="934" x="3776663" y="3557588"/>
          <p14:tracePt t="942" x="3724275" y="3486150"/>
          <p14:tracePt t="953" x="3657600" y="3376613"/>
          <p14:tracePt t="970" x="3533775" y="3105150"/>
          <p14:tracePt t="986" x="3414713" y="2824163"/>
          <p14:tracePt t="1003" x="3333750" y="2566988"/>
          <p14:tracePt t="1020" x="3271838" y="2428875"/>
          <p14:tracePt t="1036" x="3190875" y="2195513"/>
          <p14:tracePt t="1053" x="3167063" y="2057400"/>
          <p14:tracePt t="1070" x="3152775" y="1985963"/>
          <p14:tracePt t="1086" x="3143250" y="1966913"/>
          <p14:tracePt t="1103" x="3143250" y="1952625"/>
          <p14:tracePt t="1294" x="3143250" y="1909763"/>
          <p14:tracePt t="1301" x="3138488" y="1866900"/>
          <p14:tracePt t="1308" x="3128963" y="1838325"/>
          <p14:tracePt t="1320" x="3124200" y="1804988"/>
          <p14:tracePt t="1336" x="3100388" y="1719263"/>
          <p14:tracePt t="1353" x="3071813" y="1638300"/>
          <p14:tracePt t="1369" x="3062288" y="1619250"/>
          <p14:tracePt t="1386" x="3052763" y="1609725"/>
          <p14:tracePt t="1403" x="3019425" y="1595438"/>
          <p14:tracePt t="1420" x="3000375" y="1590675"/>
          <p14:tracePt t="1436" x="2976563" y="1585913"/>
          <p14:tracePt t="1453" x="2952750" y="1571625"/>
          <p14:tracePt t="1455" x="2947988" y="1571625"/>
          <p14:tracePt t="1471" x="2933700" y="1562100"/>
          <p14:tracePt t="1486" x="2909888" y="1557338"/>
          <p14:tracePt t="1503" x="2895600" y="1552575"/>
          <p14:tracePt t="1520" x="2871788" y="1543050"/>
          <p14:tracePt t="1536" x="2852738" y="1533525"/>
          <p14:tracePt t="1553" x="2838450" y="1524000"/>
          <p14:tracePt t="1570" x="2828925" y="1519238"/>
          <p14:tracePt t="1586" x="2824163" y="1514475"/>
          <p14:tracePt t="1603" x="2819400" y="1514475"/>
          <p14:tracePt t="1639" x="2828925" y="1514475"/>
          <p14:tracePt t="1647" x="2847975" y="1514475"/>
          <p14:tracePt t="1654" x="2867025" y="1519238"/>
          <p14:tracePt t="1670" x="2909888" y="1533525"/>
          <p14:tracePt t="1686" x="2962275" y="1552575"/>
          <p14:tracePt t="1703" x="3033713" y="1576388"/>
          <p14:tracePt t="1720" x="3138488" y="1581150"/>
          <p14:tracePt t="1736" x="3200400" y="1581150"/>
          <p14:tracePt t="1753" x="3252788" y="1566863"/>
          <p14:tracePt t="1770" x="3295650" y="1562100"/>
          <p14:tracePt t="1786" x="3357563" y="1562100"/>
          <p14:tracePt t="1803" x="3390900" y="1562100"/>
          <p14:tracePt t="1820" x="3438525" y="1566863"/>
          <p14:tracePt t="1836" x="3514725" y="1581150"/>
          <p14:tracePt t="1853" x="3557588" y="1581150"/>
          <p14:tracePt t="1870" x="3600450" y="1581150"/>
          <p14:tracePt t="1886" x="3633788" y="1581150"/>
          <p14:tracePt t="1903" x="3681413" y="1581150"/>
          <p14:tracePt t="1920" x="3700463" y="1581150"/>
          <p14:tracePt t="1936" x="3724275" y="1581150"/>
          <p14:tracePt t="1953" x="3738563" y="1581150"/>
          <p14:tracePt t="1955" x="3743325" y="1581150"/>
          <p14:tracePt t="1970" x="3752850" y="1581150"/>
          <p14:tracePt t="1986" x="3757613" y="1581150"/>
          <p14:tracePt t="2003" x="3762375" y="1581150"/>
          <p14:tracePt t="2020" x="3771900" y="1581150"/>
          <p14:tracePt t="2307" x="3838575" y="1581150"/>
          <p14:tracePt t="2314" x="3938588" y="1590675"/>
          <p14:tracePt t="2323" x="4062413" y="1590675"/>
          <p14:tracePt t="2353" x="4438650" y="1600200"/>
          <p14:tracePt t="2386" x="4662488" y="1600200"/>
          <p14:tracePt t="2403" x="4757738" y="1600200"/>
          <p14:tracePt t="2419" x="4805363" y="1600200"/>
          <p14:tracePt t="2436" x="4843463" y="1590675"/>
          <p14:tracePt t="2453" x="4891088" y="1585913"/>
          <p14:tracePt t="2470" x="4910138" y="1585913"/>
          <p14:tracePt t="2486" x="4933950" y="1581150"/>
          <p14:tracePt t="2503" x="4957763" y="1576388"/>
          <p14:tracePt t="2520" x="4991100" y="1562100"/>
          <p14:tracePt t="2536" x="5024438" y="1562100"/>
          <p14:tracePt t="2553" x="5067300" y="1562100"/>
          <p14:tracePt t="2570" x="5119688" y="1562100"/>
          <p14:tracePt t="2586" x="5186363" y="1562100"/>
          <p14:tracePt t="2603" x="5219700" y="1557338"/>
          <p14:tracePt t="2620" x="5257800" y="1552575"/>
          <p14:tracePt t="2636" x="5281613" y="1552575"/>
          <p14:tracePt t="2653" x="5295900" y="1552575"/>
          <p14:tracePt t="2670" x="5300663" y="1552575"/>
          <p14:tracePt t="2879" x="5357813" y="1552575"/>
          <p14:tracePt t="2886" x="5424488" y="1562100"/>
          <p14:tracePt t="2893" x="5481638" y="1562100"/>
          <p14:tracePt t="2903" x="5538788" y="1571625"/>
          <p14:tracePt t="2919" x="5653088" y="1576388"/>
          <p14:tracePt t="2936" x="5743575" y="1595438"/>
          <p14:tracePt t="2953" x="5834063" y="1609725"/>
          <p14:tracePt t="2969" x="5876925" y="1619250"/>
          <p14:tracePt t="2986" x="5915025" y="1628775"/>
          <p14:tracePt t="3003" x="5976938" y="1638300"/>
          <p14:tracePt t="3019" x="6019800" y="1647825"/>
          <p14:tracePt t="3036" x="6048375" y="1647825"/>
          <p14:tracePt t="3053" x="6091238" y="1647825"/>
          <p14:tracePt t="3069" x="6143625" y="1652588"/>
          <p14:tracePt t="3086" x="6167438" y="1657350"/>
          <p14:tracePt t="3103" x="6186488" y="1657350"/>
          <p14:tracePt t="3119" x="6210300" y="1657350"/>
          <p14:tracePt t="3136" x="6238875" y="1657350"/>
          <p14:tracePt t="3153" x="6257925" y="1657350"/>
          <p14:tracePt t="3169" x="6276975" y="1657350"/>
          <p14:tracePt t="3186" x="6300788" y="1657350"/>
          <p14:tracePt t="3203" x="6334125" y="1643063"/>
          <p14:tracePt t="3219" x="6357938" y="1628775"/>
          <p14:tracePt t="3236" x="6372225" y="1619250"/>
          <p14:tracePt t="3253" x="6391275" y="1595438"/>
          <p14:tracePt t="3269" x="6396038" y="1590675"/>
          <p14:tracePt t="3286" x="6400800" y="1585913"/>
          <p14:tracePt t="3303" x="6400800" y="1576388"/>
          <p14:tracePt t="3320" x="6405563" y="1566863"/>
          <p14:tracePt t="3336" x="6405563" y="1552575"/>
          <p14:tracePt t="3353" x="6415088" y="1524000"/>
          <p14:tracePt t="3369" x="6424613" y="1500188"/>
          <p14:tracePt t="3386" x="6424613" y="1466850"/>
          <p14:tracePt t="3403" x="6424613" y="1452563"/>
          <p14:tracePt t="3419" x="6424613" y="1438275"/>
          <p14:tracePt t="3436" x="6424613" y="1419225"/>
          <p14:tracePt t="3453" x="6419850" y="1409700"/>
          <p14:tracePt t="3470" x="6415088" y="1395413"/>
          <p14:tracePt t="3486" x="6405563" y="1371600"/>
          <p14:tracePt t="3503" x="6372225" y="1314450"/>
          <p14:tracePt t="3519" x="6348413" y="1285875"/>
          <p14:tracePt t="3536" x="6338888" y="1257300"/>
          <p14:tracePt t="3553" x="6319838" y="1238250"/>
          <p14:tracePt t="3569" x="6310313" y="1219200"/>
          <p14:tracePt t="3586" x="6305550" y="1214438"/>
          <p14:tracePt t="3603" x="6296025" y="1204913"/>
          <p14:tracePt t="3620" x="6276975" y="1190625"/>
          <p14:tracePt t="3636" x="6253163" y="1171575"/>
          <p14:tracePt t="3653" x="6200775" y="1152525"/>
          <p14:tracePt t="3669" x="6148388" y="1147763"/>
          <p14:tracePt t="3686" x="6081713" y="1133475"/>
          <p14:tracePt t="3703" x="6034088" y="1128713"/>
          <p14:tracePt t="3719" x="6000750" y="1114425"/>
          <p14:tracePt t="3736" x="5948363" y="1114425"/>
          <p14:tracePt t="3753" x="5857875" y="1114425"/>
          <p14:tracePt t="3769" x="5791200" y="1114425"/>
          <p14:tracePt t="3786" x="5705475" y="1123950"/>
          <p14:tracePt t="3803" x="5643563" y="1147763"/>
          <p14:tracePt t="3819" x="5529263" y="1200150"/>
          <p14:tracePt t="3836" x="5438775" y="1257300"/>
          <p14:tracePt t="3853" x="5338763" y="1314450"/>
          <p14:tracePt t="3870" x="5214938" y="1385888"/>
          <p14:tracePt t="3886" x="5157788" y="1423988"/>
          <p14:tracePt t="3903" x="5133975" y="1438275"/>
          <p14:tracePt t="3919" x="5119688" y="1443038"/>
          <p14:tracePt t="3936" x="5105400" y="1447800"/>
          <p14:tracePt t="3953" x="5100638" y="1457325"/>
          <p14:tracePt t="3969" x="5095875" y="1462088"/>
          <p14:tracePt t="3986" x="5095875" y="1476375"/>
          <p14:tracePt t="4003" x="5100638" y="1519238"/>
          <p14:tracePt t="4019" x="5129213" y="1562100"/>
          <p14:tracePt t="4036" x="5153025" y="1600200"/>
          <p14:tracePt t="4053" x="5195888" y="1638300"/>
          <p14:tracePt t="4069" x="5243513" y="1676400"/>
          <p14:tracePt t="4086" x="5281613" y="1695450"/>
          <p14:tracePt t="4103" x="5324475" y="1714500"/>
          <p14:tracePt t="4119" x="5400675" y="1733550"/>
          <p14:tracePt t="4136" x="5453063" y="1743075"/>
          <p14:tracePt t="4153" x="5510213" y="1747838"/>
          <p14:tracePt t="4169" x="5581650" y="1747838"/>
          <p14:tracePt t="4186" x="5676900" y="1733550"/>
          <p14:tracePt t="4203" x="5753100" y="1709738"/>
          <p14:tracePt t="4219" x="5815013" y="1690688"/>
          <p14:tracePt t="4236" x="5948363" y="1643063"/>
          <p14:tracePt t="4253" x="6024563" y="1609725"/>
          <p14:tracePt t="4269" x="6100763" y="1590675"/>
          <p14:tracePt t="4286" x="6162675" y="1566863"/>
          <p14:tracePt t="4303" x="6234113" y="1543050"/>
          <p14:tracePt t="4319" x="6262688" y="1528763"/>
          <p14:tracePt t="4336" x="6291263" y="1514475"/>
          <p14:tracePt t="4353" x="6315075" y="1495425"/>
          <p14:tracePt t="4369" x="6343650" y="1481138"/>
          <p14:tracePt t="4386" x="6357938" y="1476375"/>
          <p14:tracePt t="4403" x="6362700" y="1466850"/>
          <p14:tracePt t="4420" x="6372225" y="1443038"/>
          <p14:tracePt t="4436" x="6376988" y="1433513"/>
          <p14:tracePt t="4453" x="6376988" y="1414463"/>
          <p14:tracePt t="4470" x="6376988" y="1395413"/>
          <p14:tracePt t="4486" x="6357938" y="1352550"/>
          <p14:tracePt t="4503" x="6334125" y="1319213"/>
          <p14:tracePt t="4519" x="6310313" y="1290638"/>
          <p14:tracePt t="4536" x="6276975" y="1257300"/>
          <p14:tracePt t="4553" x="6229350" y="1228725"/>
          <p14:tracePt t="4569" x="6200775" y="1209675"/>
          <p14:tracePt t="4586" x="6176963" y="1200150"/>
          <p14:tracePt t="4603" x="6153150" y="1195388"/>
          <p14:tracePt t="4619" x="6105525" y="1171575"/>
          <p14:tracePt t="4636" x="6062663" y="1162050"/>
          <p14:tracePt t="4653" x="6010275" y="1157288"/>
          <p14:tracePt t="4670" x="5934075" y="1143000"/>
          <p14:tracePt t="4686" x="5876925" y="1143000"/>
          <p14:tracePt t="4703" x="5800725" y="1143000"/>
          <p14:tracePt t="4719" x="5719763" y="1147763"/>
          <p14:tracePt t="4736" x="5624513" y="1152525"/>
          <p14:tracePt t="4753" x="5562600" y="1166813"/>
          <p14:tracePt t="4769" x="5519738" y="1176338"/>
          <p14:tracePt t="4786" x="5472113" y="1181100"/>
          <p14:tracePt t="4803" x="5410200" y="1190625"/>
          <p14:tracePt t="4819" x="5367338" y="1204913"/>
          <p14:tracePt t="4836" x="5319713" y="1223963"/>
          <p14:tracePt t="4853" x="5272088" y="1257300"/>
          <p14:tracePt t="4869" x="5233988" y="1271588"/>
          <p14:tracePt t="4886" x="5210175" y="1290638"/>
          <p14:tracePt t="4903" x="5186363" y="1309688"/>
          <p14:tracePt t="4919" x="5167313" y="1328738"/>
          <p14:tracePt t="4936" x="5148263" y="1352550"/>
          <p14:tracePt t="4953" x="5138738" y="1376363"/>
          <p14:tracePt t="4970" x="5133975" y="1395413"/>
          <p14:tracePt t="4986" x="5119688" y="1428750"/>
          <p14:tracePt t="5002" x="5119688" y="1438275"/>
          <p14:tracePt t="5019" x="5119688" y="1452563"/>
          <p14:tracePt t="5036" x="5119688" y="1462088"/>
          <p14:tracePt t="5053" x="5119688" y="1466850"/>
          <p14:tracePt t="5069" x="5119688" y="1476375"/>
          <p14:tracePt t="5103" x="5133975" y="1485900"/>
          <p14:tracePt t="5119" x="5157788" y="1500188"/>
          <p14:tracePt t="5136" x="5210175" y="1504950"/>
          <p14:tracePt t="5153" x="5257800" y="1504950"/>
          <p14:tracePt t="5169" x="5319713" y="1509713"/>
          <p14:tracePt t="5186" x="5357813" y="1509713"/>
          <p14:tracePt t="5203" x="5400675" y="1524000"/>
          <p14:tracePt t="5220" x="5462588" y="1538288"/>
          <p14:tracePt t="5236" x="5510213" y="1543050"/>
          <p14:tracePt t="5253" x="5562600" y="1547813"/>
          <p14:tracePt t="5269" x="5605463" y="1562100"/>
          <p14:tracePt t="5286" x="5681663" y="1576388"/>
          <p14:tracePt t="5303" x="5734050" y="1581150"/>
          <p14:tracePt t="5320" x="5781675" y="1585913"/>
          <p14:tracePt t="5336" x="5834063" y="1600200"/>
          <p14:tracePt t="5352" x="5929313" y="1600200"/>
          <p14:tracePt t="5369" x="5986463" y="1600200"/>
          <p14:tracePt t="5386" x="6034088" y="1600200"/>
          <p14:tracePt t="5403" x="6086475" y="1600200"/>
          <p14:tracePt t="5419" x="6148388" y="1590675"/>
          <p14:tracePt t="5436" x="6176963" y="1581150"/>
          <p14:tracePt t="5453" x="6215063" y="1566863"/>
          <p14:tracePt t="5469" x="6253163" y="1543050"/>
          <p14:tracePt t="5486" x="6276975" y="1533525"/>
          <p14:tracePt t="5503" x="6300788" y="1524000"/>
          <p14:tracePt t="5519" x="6315075" y="1509713"/>
          <p14:tracePt t="5536" x="6324600" y="1500188"/>
          <p14:tracePt t="5553" x="6324600" y="1495425"/>
          <p14:tracePt t="5569" x="6324600" y="1490663"/>
          <p14:tracePt t="5586" x="6324600" y="1481138"/>
          <p14:tracePt t="5602" x="6319838" y="1471613"/>
          <p14:tracePt t="5619" x="6296025" y="1452563"/>
          <p14:tracePt t="5636" x="6257925" y="1423988"/>
          <p14:tracePt t="5653" x="6162675" y="1366838"/>
          <p14:tracePt t="5669" x="6110288" y="1338263"/>
          <p14:tracePt t="5686" x="6062663" y="1328738"/>
          <p14:tracePt t="5703" x="6029325" y="1314450"/>
          <p14:tracePt t="5720" x="5981700" y="1304925"/>
          <p14:tracePt t="5736" x="5943600" y="1304925"/>
          <p14:tracePt t="5753" x="5900738" y="1304925"/>
          <p14:tracePt t="5769" x="5857875" y="1304925"/>
          <p14:tracePt t="5786" x="5776913" y="1304925"/>
          <p14:tracePt t="5803" x="5715000" y="1314450"/>
          <p14:tracePt t="5819" x="5643563" y="1319213"/>
          <p14:tracePt t="5837" x="5557838" y="1333500"/>
          <p14:tracePt t="5853" x="5495925" y="1338263"/>
          <p14:tracePt t="5869" x="5434013" y="1352550"/>
          <p14:tracePt t="5886" x="5367338" y="1362075"/>
          <p14:tracePt t="5903" x="5276850" y="1371600"/>
          <p14:tracePt t="5919" x="5243513" y="1381125"/>
          <p14:tracePt t="5936" x="5219700" y="1381125"/>
          <p14:tracePt t="5953" x="5205413" y="1381125"/>
          <p14:tracePt t="5955" x="5200650" y="1381125"/>
          <p14:tracePt t="5969" x="5191125" y="1381125"/>
          <p14:tracePt t="5986" x="5186363" y="1381125"/>
          <p14:tracePt t="6003" x="5181600" y="1381125"/>
          <p14:tracePt t="6079" x="5176838" y="1381125"/>
          <p14:tracePt t="6086" x="5172075" y="1385888"/>
          <p14:tracePt t="6094" x="5172075" y="1390650"/>
          <p14:tracePt t="6102" x="5167313" y="1390650"/>
          <p14:tracePt t="6119" x="5162550" y="1400175"/>
          <p14:tracePt t="6136" x="5153025" y="1404938"/>
          <p14:tracePt t="6153" x="5143500" y="1414463"/>
          <p14:tracePt t="6169" x="5138738" y="1419225"/>
          <p14:tracePt t="6186" x="5133975" y="1419225"/>
          <p14:tracePt t="6219" x="5129213" y="1419225"/>
          <p14:tracePt t="6236" x="5124450" y="1428750"/>
          <p14:tracePt t="6253" x="5114925" y="1438275"/>
          <p14:tracePt t="6269" x="5095875" y="1457325"/>
          <p14:tracePt t="6286" x="5072063" y="1476375"/>
          <p14:tracePt t="6303" x="5024438" y="1500188"/>
          <p14:tracePt t="6319" x="4981575" y="1519238"/>
          <p14:tracePt t="6336" x="4919663" y="1547813"/>
          <p14:tracePt t="6352" x="4891088" y="1552575"/>
          <p14:tracePt t="6369" x="4867275" y="1557338"/>
          <p14:tracePt t="6386" x="4848225" y="1557338"/>
          <p14:tracePt t="6403" x="4814888" y="1557338"/>
          <p14:tracePt t="6419" x="4800600" y="1557338"/>
          <p14:tracePt t="6436" x="4781550" y="1557338"/>
          <p14:tracePt t="6453" x="4772025" y="1557338"/>
          <p14:tracePt t="6469" x="4767263" y="1557338"/>
          <p14:tracePt t="6535" x="4776788" y="1557338"/>
          <p14:tracePt t="6542" x="4786313" y="1562100"/>
          <p14:tracePt t="6553" x="4810125" y="1571625"/>
          <p14:tracePt t="6569" x="4876800" y="1571625"/>
          <p14:tracePt t="6586" x="4981575" y="1571625"/>
          <p14:tracePt t="6603" x="5086350" y="1576388"/>
          <p14:tracePt t="6619" x="5195888" y="1576388"/>
          <p14:tracePt t="6636" x="5334000" y="1576388"/>
          <p14:tracePt t="6653" x="5400675" y="1576388"/>
          <p14:tracePt t="6669" x="5443538" y="1576388"/>
          <p14:tracePt t="6686" x="5491163" y="1562100"/>
          <p14:tracePt t="6702" x="5553075" y="1543050"/>
          <p14:tracePt t="6719" x="5605463" y="1519238"/>
          <p14:tracePt t="6736" x="5672138" y="1485900"/>
          <p14:tracePt t="6753" x="5724525" y="1462088"/>
          <p14:tracePt t="6769" x="5776913" y="1423988"/>
          <p14:tracePt t="6786" x="5795963" y="1400175"/>
          <p14:tracePt t="6803" x="5810250" y="1371600"/>
          <p14:tracePt t="6820" x="5810250" y="1309688"/>
          <p14:tracePt t="6836" x="5791200" y="1252538"/>
          <p14:tracePt t="6853" x="5757863" y="1214438"/>
          <p14:tracePt t="6869" x="5700713" y="1181100"/>
          <p14:tracePt t="6886" x="5586413" y="1119188"/>
          <p14:tracePt t="6903" x="5481638" y="1085850"/>
          <p14:tracePt t="6919" x="5367338" y="1071563"/>
          <p14:tracePt t="6936" x="5276850" y="1071563"/>
          <p14:tracePt t="6952" x="5181600" y="1071563"/>
          <p14:tracePt t="6969" x="5143500" y="1071563"/>
          <p14:tracePt t="6986" x="5110163" y="1081088"/>
          <p14:tracePt t="7003" x="5072063" y="1095375"/>
          <p14:tracePt t="7019" x="5024438" y="1133475"/>
          <p14:tracePt t="7036" x="4991100" y="1181100"/>
          <p14:tracePt t="7053" x="4953000" y="1247775"/>
          <p14:tracePt t="7069" x="4938713" y="1333500"/>
          <p14:tracePt t="7086" x="4948238" y="1376363"/>
          <p14:tracePt t="7103" x="4972050" y="1400175"/>
          <p14:tracePt t="7119" x="4995863" y="1423988"/>
          <p14:tracePt t="7136" x="5095875" y="1466850"/>
          <p14:tracePt t="7153" x="5214938" y="1500188"/>
          <p14:tracePt t="7169" x="5324475" y="1509713"/>
          <p14:tracePt t="7186" x="5400675" y="1519238"/>
          <p14:tracePt t="7203" x="5457825" y="1519238"/>
          <p14:tracePt t="7219" x="5481638" y="1519238"/>
          <p14:tracePt t="7236" x="5495925" y="1519238"/>
          <p14:tracePt t="7253" x="5505450" y="1519238"/>
          <p14:tracePt t="7269" x="5510213" y="1519238"/>
          <p14:tracePt t="7304" x="5514975" y="1519238"/>
          <p14:tracePt t="7319" x="5519738" y="1519238"/>
          <p14:tracePt t="7525" x="5434013" y="1600200"/>
          <p14:tracePt t="7532" x="5253038" y="1728788"/>
          <p14:tracePt t="7539" x="4986338" y="1876425"/>
          <p14:tracePt t="7553" x="4729163" y="1990725"/>
          <p14:tracePt t="7569" x="4033838" y="2238375"/>
          <p14:tracePt t="7586" x="3719513" y="2314575"/>
          <p14:tracePt t="7603" x="3400425" y="2357438"/>
          <p14:tracePt t="7636" x="2857500" y="2309813"/>
          <p14:tracePt t="7669" x="2562225" y="2257425"/>
          <p14:tracePt t="7686" x="2433638" y="2233613"/>
          <p14:tracePt t="7702" x="2338388" y="2214563"/>
          <p14:tracePt t="7719" x="2257425" y="2209800"/>
          <p14:tracePt t="7736" x="2166938" y="2200275"/>
          <p14:tracePt t="7752" x="2071688" y="2200275"/>
          <p14:tracePt t="7769" x="2024063" y="2200275"/>
          <p14:tracePt t="7786" x="1952625" y="2200275"/>
          <p14:tracePt t="7803" x="1871663" y="2195513"/>
          <p14:tracePt t="7819" x="1795463" y="2181225"/>
          <p14:tracePt t="7836" x="1728788" y="2171700"/>
          <p14:tracePt t="7853" x="1652588" y="2157413"/>
          <p14:tracePt t="7869" x="1524000" y="2143125"/>
          <p14:tracePt t="7886" x="1423988" y="2147888"/>
          <p14:tracePt t="7903" x="1319213" y="2157413"/>
          <p14:tracePt t="7919" x="1223963" y="2181225"/>
          <p14:tracePt t="7936" x="1143000" y="2190750"/>
          <p14:tracePt t="7953" x="1090613" y="2200275"/>
          <p14:tracePt t="7969" x="1047750" y="2205038"/>
          <p14:tracePt t="7986" x="995363" y="2219325"/>
          <p14:tracePt t="8002" x="933450" y="2228850"/>
          <p14:tracePt t="8019" x="890588" y="2238375"/>
          <p14:tracePt t="8036" x="862013" y="2238375"/>
          <p14:tracePt t="8053" x="828675" y="2238375"/>
          <p14:tracePt t="8069" x="819150" y="2238375"/>
          <p14:tracePt t="8086" x="814388" y="2238375"/>
          <p14:tracePt t="8102" x="809625" y="2238375"/>
          <p14:tracePt t="8119" x="804863" y="2238375"/>
          <p14:tracePt t="8152" x="809625" y="2238375"/>
          <p14:tracePt t="8169" x="838200" y="2238375"/>
          <p14:tracePt t="8186" x="900113" y="2238375"/>
          <p14:tracePt t="8202" x="942975" y="2238375"/>
          <p14:tracePt t="8219" x="990600" y="2238375"/>
          <p14:tracePt t="8236" x="1095375" y="2238375"/>
          <p14:tracePt t="8252" x="1162050" y="2238375"/>
          <p14:tracePt t="8269" x="1223963" y="2233613"/>
          <p14:tracePt t="8286" x="1257300" y="2233613"/>
          <p14:tracePt t="8303" x="1295400" y="2233613"/>
          <p14:tracePt t="8319" x="1304925" y="2233613"/>
          <p14:tracePt t="8336" x="1314450" y="2233613"/>
          <p14:tracePt t="8352" x="1323975" y="2233613"/>
          <p14:tracePt t="8369" x="1333500" y="2233613"/>
          <p14:tracePt t="9352" x="1357313" y="2233613"/>
          <p14:tracePt t="9359" x="1390650" y="2233613"/>
          <p14:tracePt t="9369" x="1428750" y="2252663"/>
          <p14:tracePt t="9386" x="1495425" y="2281238"/>
          <p14:tracePt t="9402" x="1562100" y="2309813"/>
          <p14:tracePt t="9419" x="1614488" y="2347913"/>
          <p14:tracePt t="9436" x="1638300" y="2371725"/>
          <p14:tracePt t="9469" x="1676400" y="2400300"/>
          <p14:tracePt t="9502" x="1704975" y="2428875"/>
          <p14:tracePt t="9519" x="1709738" y="2438400"/>
          <p14:tracePt t="9536" x="1719263" y="2447925"/>
          <p14:tracePt t="9552" x="1724025" y="2452688"/>
          <p14:tracePt t="9569" x="1728788" y="2457450"/>
          <p14:tracePt t="9604" x="1728788" y="2462213"/>
          <p14:tracePt t="9619" x="1728788" y="2466975"/>
          <p14:tracePt t="9636" x="1728788" y="2471738"/>
          <p14:tracePt t="9652" x="1709738" y="2486025"/>
          <p14:tracePt t="9669" x="1690688" y="2490788"/>
          <p14:tracePt t="9686" x="1657350" y="2500313"/>
          <p14:tracePt t="9702" x="1628775" y="2500313"/>
          <p14:tracePt t="9719" x="1609725" y="2500313"/>
          <p14:tracePt t="9736" x="1600200" y="2500313"/>
          <p14:tracePt t="9752" x="1590675" y="2500313"/>
          <p14:tracePt t="9785" x="1600200" y="2495550"/>
          <p14:tracePt t="9802" x="1643063" y="2481263"/>
          <p14:tracePt t="9819" x="1743075" y="2452688"/>
          <p14:tracePt t="9836" x="1933575" y="2433638"/>
          <p14:tracePt t="9852" x="2057400" y="2438400"/>
          <p14:tracePt t="9869" x="2147888" y="2447925"/>
          <p14:tracePt t="9886" x="2233613" y="2471738"/>
          <p14:tracePt t="9903" x="2333625" y="2490788"/>
          <p14:tracePt t="9919" x="2352675" y="2495550"/>
          <p14:tracePt t="9936" x="2371725" y="2500313"/>
          <p14:tracePt t="9952" x="2381250" y="2505075"/>
          <p14:tracePt t="9976" x="2381250" y="2509838"/>
          <p14:tracePt t="9985" x="2376488" y="2509838"/>
          <p14:tracePt t="10002" x="2333625" y="2528888"/>
          <p14:tracePt t="10020" x="2166938" y="2586038"/>
          <p14:tracePt t="10036" x="2019300" y="2628900"/>
          <p14:tracePt t="10052" x="1909763" y="2662238"/>
          <p14:tracePt t="10069" x="1843088" y="2690813"/>
          <p14:tracePt t="10086" x="1795463" y="2709863"/>
          <p14:tracePt t="10102" x="1785938" y="2719388"/>
          <p14:tracePt t="10119" x="1781175" y="2719388"/>
          <p14:tracePt t="10152" x="1833563" y="2719388"/>
          <p14:tracePt t="10169" x="1966913" y="2709863"/>
          <p14:tracePt t="10186" x="2081213" y="2700338"/>
          <p14:tracePt t="10202" x="2185988" y="2705100"/>
          <p14:tracePt t="10219" x="2305050" y="2738438"/>
          <p14:tracePt t="10236" x="2352675" y="2767013"/>
          <p14:tracePt t="10252" x="2386013" y="2805113"/>
          <p14:tracePt t="10269" x="2405063" y="2890838"/>
          <p14:tracePt t="10286" x="2405063" y="2962275"/>
          <p14:tracePt t="10302" x="2366963" y="3100388"/>
          <p14:tracePt t="10319" x="2324100" y="3228975"/>
          <p14:tracePt t="10336" x="2290763" y="3319463"/>
          <p14:tracePt t="10352" x="2286000" y="3343275"/>
          <p14:tracePt t="10369" x="2286000" y="3357563"/>
          <p14:tracePt t="10386" x="2371725" y="3386138"/>
          <p14:tracePt t="10402" x="2552700" y="3371850"/>
          <p14:tracePt t="10419" x="2828925" y="3319463"/>
          <p14:tracePt t="10436" x="3186113" y="3186113"/>
          <p14:tracePt t="10453" x="3729038" y="2976563"/>
          <p14:tracePt t="10469" x="3962400" y="2895600"/>
          <p14:tracePt t="10486" x="4148138" y="2824163"/>
          <p14:tracePt t="10502" x="4286250" y="2790825"/>
          <p14:tracePt t="10519" x="4343400" y="2771775"/>
          <p14:tracePt t="10536" x="4348163" y="2771775"/>
          <p14:tracePt t="10704" x="4424363" y="2757488"/>
          <p14:tracePt t="10711" x="4524375" y="2738438"/>
          <p14:tracePt t="10719" x="4633913" y="2728913"/>
          <p14:tracePt t="10735" x="4791075" y="2709863"/>
          <p14:tracePt t="10752" x="4905375" y="2700338"/>
          <p14:tracePt t="10769" x="5010150" y="2700338"/>
          <p14:tracePt t="10785" x="5086350" y="2700338"/>
          <p14:tracePt t="10802" x="5148263" y="2700338"/>
          <p14:tracePt t="10819" x="5243513" y="2705100"/>
          <p14:tracePt t="10836" x="5300663" y="2705100"/>
          <p14:tracePt t="10852" x="5367338" y="2705100"/>
          <p14:tracePt t="10869" x="5438775" y="2695575"/>
          <p14:tracePt t="10885" x="5548313" y="2671763"/>
          <p14:tracePt t="10902" x="5610225" y="2657475"/>
          <p14:tracePt t="10919" x="5653088" y="2638425"/>
          <p14:tracePt t="10936" x="5686425" y="2628900"/>
          <p14:tracePt t="10952" x="5719763" y="2614613"/>
          <p14:tracePt t="10969" x="5729288" y="2605088"/>
          <p14:tracePt t="10986" x="5738813" y="2605088"/>
          <p14:tracePt t="11002" x="5743575" y="2605088"/>
          <p14:tracePt t="11041" x="5729288" y="2609850"/>
          <p14:tracePt t="11052" x="5705475" y="2624138"/>
          <p14:tracePt t="11069" x="5538788" y="2681288"/>
          <p14:tracePt t="11085" x="5391150" y="2709863"/>
          <p14:tracePt t="11102" x="5233988" y="2705100"/>
          <p14:tracePt t="11119" x="5105400" y="2671763"/>
          <p14:tracePt t="11135" x="4995863" y="2566988"/>
          <p14:tracePt t="11152" x="4929188" y="2466975"/>
          <p14:tracePt t="11169" x="4876800" y="2347913"/>
          <p14:tracePt t="11186" x="4848225" y="2143125"/>
          <p14:tracePt t="11202" x="4852988" y="1943100"/>
          <p14:tracePt t="11219" x="4881563" y="1885950"/>
          <p14:tracePt t="11236" x="4905375" y="1847850"/>
          <p14:tracePt t="11252" x="5029200" y="1804988"/>
          <p14:tracePt t="11269" x="5133975" y="1800225"/>
          <p14:tracePt t="11285" x="5238750" y="1824038"/>
          <p14:tracePt t="11302" x="5338763" y="1881188"/>
          <p14:tracePt t="11319" x="5448300" y="1995488"/>
          <p14:tracePt t="11335" x="5500688" y="2062163"/>
          <p14:tracePt t="11352" x="5524500" y="2119313"/>
          <p14:tracePt t="11369" x="5538788" y="2171700"/>
          <p14:tracePt t="11385" x="5524500" y="2276475"/>
          <p14:tracePt t="11402" x="5505450" y="2338388"/>
          <p14:tracePt t="11419" x="5476875" y="2395538"/>
          <p14:tracePt t="11436" x="5453063" y="2443163"/>
          <p14:tracePt t="11452" x="5448300" y="2457450"/>
          <p14:tracePt t="11469" x="5438775" y="2466975"/>
          <p14:tracePt t="11486" x="5434013" y="2471738"/>
          <p14:tracePt t="11502" x="5424488" y="2481263"/>
          <p14:tracePt t="11519" x="5414963" y="2486025"/>
          <p14:tracePt t="11535" x="5386388" y="2495550"/>
          <p14:tracePt t="11552" x="5343525" y="2495550"/>
          <p14:tracePt t="11569" x="5219700" y="2490788"/>
          <p14:tracePt t="11586" x="5124450" y="2466975"/>
          <p14:tracePt t="11602" x="5029200" y="2443163"/>
          <p14:tracePt t="11619" x="4862513" y="2395538"/>
          <p14:tracePt t="11635" x="4748213" y="2362200"/>
          <p14:tracePt t="11652" x="4652963" y="2338388"/>
          <p14:tracePt t="11669" x="4581525" y="2324100"/>
          <p14:tracePt t="11686" x="4505325" y="2314575"/>
          <p14:tracePt t="11702" x="4462463" y="2314575"/>
          <p14:tracePt t="11719" x="4424363" y="2309813"/>
          <p14:tracePt t="11736" x="4395788" y="2305050"/>
          <p14:tracePt t="11752" x="4376738" y="2305050"/>
          <p14:tracePt t="11769" x="4367213" y="2305050"/>
          <p14:tracePt t="11786" x="4362450" y="2305050"/>
          <p14:tracePt t="11802" x="4357688" y="2305050"/>
          <p14:tracePt t="11819" x="4352925" y="2305050"/>
          <p14:tracePt t="12252" x="4357688" y="2338388"/>
          <p14:tracePt t="12259" x="4376738" y="2405063"/>
          <p14:tracePt t="12269" x="4391025" y="2452688"/>
          <p14:tracePt t="12285" x="4410075" y="2547938"/>
          <p14:tracePt t="12302" x="4419600" y="2600325"/>
          <p14:tracePt t="12319" x="4433888" y="2647950"/>
          <p14:tracePt t="12335" x="4452938" y="2671763"/>
          <p14:tracePt t="12369" x="4476750" y="2714625"/>
          <p14:tracePt t="12402" x="4495800" y="2728913"/>
          <p14:tracePt t="12419" x="4529138" y="2738438"/>
          <p14:tracePt t="12435" x="4567238" y="2743200"/>
          <p14:tracePt t="12452" x="4610100" y="2757488"/>
          <p14:tracePt t="12470" x="4652963" y="2757488"/>
          <p14:tracePt t="12486" x="4714875" y="2757488"/>
          <p14:tracePt t="12502" x="4757738" y="2771775"/>
          <p14:tracePt t="12519" x="4795838" y="2781300"/>
          <p14:tracePt t="12535" x="4824413" y="2800350"/>
          <p14:tracePt t="12552" x="4867275" y="2843213"/>
          <p14:tracePt t="12569" x="4886325" y="2881313"/>
          <p14:tracePt t="12585" x="4900613" y="2914650"/>
          <p14:tracePt t="12602" x="4910138" y="2947988"/>
          <p14:tracePt t="12619" x="4910138" y="3000375"/>
          <p14:tracePt t="12635" x="4910138" y="3028950"/>
          <p14:tracePt t="12652" x="4905375" y="3057525"/>
          <p14:tracePt t="12669" x="4891088" y="3100388"/>
          <p14:tracePt t="12685" x="4881563" y="3119438"/>
          <p14:tracePt t="12702" x="4862513" y="3143250"/>
          <p14:tracePt t="12719" x="4848225" y="3162300"/>
          <p14:tracePt t="12736" x="4819650" y="3181350"/>
          <p14:tracePt t="12752" x="4791075" y="3186113"/>
          <p14:tracePt t="12769" x="4752975" y="3186113"/>
          <p14:tracePt t="12785" x="4700588" y="3167063"/>
          <p14:tracePt t="12802" x="4619625" y="3124200"/>
          <p14:tracePt t="12819" x="4562475" y="3095625"/>
          <p14:tracePt t="12835" x="4529138" y="3057525"/>
          <p14:tracePt t="12852" x="4467225" y="2971800"/>
          <p14:tracePt t="12869" x="4443413" y="2919413"/>
          <p14:tracePt t="12886" x="4433888" y="2867025"/>
          <p14:tracePt t="12902" x="4424363" y="2824163"/>
          <p14:tracePt t="12919" x="4438650" y="2776538"/>
          <p14:tracePt t="12937" x="4471988" y="2738438"/>
          <p14:tracePt t="12952" x="4529138" y="2695575"/>
          <p14:tracePt t="12969" x="4614863" y="2652713"/>
          <p14:tracePt t="12985" x="4714875" y="2638425"/>
          <p14:tracePt t="13002" x="4757738" y="2643188"/>
          <p14:tracePt t="13019" x="4791075" y="2647950"/>
          <p14:tracePt t="13036" x="4829175" y="2671763"/>
          <p14:tracePt t="13052" x="4838700" y="2714625"/>
          <p14:tracePt t="13069" x="4848225" y="2786063"/>
          <p14:tracePt t="13085" x="4843463" y="2857500"/>
          <p14:tracePt t="13102" x="4829175" y="2924175"/>
          <p14:tracePt t="13119" x="4814888" y="2962275"/>
          <p14:tracePt t="13135" x="4795838" y="2976563"/>
          <p14:tracePt t="13152" x="4791075" y="2986088"/>
          <p14:tracePt t="13169" x="4781550" y="2990850"/>
          <p14:tracePt t="13433" x="4791075" y="3028950"/>
          <p14:tracePt t="13440" x="4805363" y="3081338"/>
          <p14:tracePt t="13452" x="4819650" y="3114675"/>
          <p14:tracePt t="13469" x="4881563" y="3233738"/>
          <p14:tracePt t="13485" x="4914900" y="3281363"/>
          <p14:tracePt t="13502" x="4948238" y="3319463"/>
          <p14:tracePt t="13519" x="4981575" y="3357563"/>
          <p14:tracePt t="13535" x="5010150" y="3386138"/>
          <p14:tracePt t="13552" x="5024438" y="3405188"/>
          <p14:tracePt t="13569" x="5038725" y="3414713"/>
          <p14:tracePt t="13585" x="5048250" y="3424238"/>
          <p14:tracePt t="13602" x="5067300" y="3438525"/>
          <p14:tracePt t="13619" x="5086350" y="3457575"/>
          <p14:tracePt t="13635" x="5095875" y="3467100"/>
          <p14:tracePt t="13652" x="5105400" y="3486150"/>
          <p14:tracePt t="13669" x="5110163" y="3495675"/>
          <p14:tracePt t="13685" x="5119688" y="3505200"/>
          <p14:tracePt t="13702" x="5129213" y="3524250"/>
          <p14:tracePt t="13719" x="5143500" y="3557588"/>
          <p14:tracePt t="13735" x="5153025" y="3581400"/>
          <p14:tracePt t="13752" x="5157788" y="3595688"/>
          <p14:tracePt t="13769" x="5162550" y="3600450"/>
          <p14:tracePt t="13785" x="5162550" y="3609975"/>
          <p14:tracePt t="13802" x="5162550" y="3619500"/>
          <p14:tracePt t="13819" x="5162550" y="3624263"/>
          <p14:tracePt t="13835" x="5162550" y="3629025"/>
          <p14:tracePt t="13852" x="5162550" y="3648075"/>
          <p14:tracePt t="13869" x="5162550" y="3652838"/>
          <p14:tracePt t="13885" x="5162550" y="3657600"/>
          <p14:tracePt t="13902" x="5162550" y="3667125"/>
          <p14:tracePt t="13918" x="5157788" y="3676650"/>
          <p14:tracePt t="13935" x="5148263" y="3681413"/>
          <p14:tracePt t="13952" x="5138738" y="3686175"/>
          <p14:tracePt t="13954" x="5133975" y="3690938"/>
          <p14:tracePt t="13969" x="5105400" y="3700463"/>
          <p14:tracePt t="13985" x="5067300" y="3709988"/>
          <p14:tracePt t="14002" x="5000625" y="3724275"/>
          <p14:tracePt t="14019" x="4919663" y="3724275"/>
          <p14:tracePt t="14035" x="4805363" y="3724275"/>
          <p14:tracePt t="14052" x="4757738" y="3724275"/>
          <p14:tracePt t="14069" x="4714875" y="3724275"/>
          <p14:tracePt t="14085" x="4638675" y="3724275"/>
          <p14:tracePt t="14102" x="4581525" y="3724275"/>
          <p14:tracePt t="14119" x="4519613" y="3724275"/>
          <p14:tracePt t="14135" x="4462463" y="3714750"/>
          <p14:tracePt t="14152" x="4400550" y="3709988"/>
          <p14:tracePt t="14169" x="4376738" y="3705225"/>
          <p14:tracePt t="14185" x="4362450" y="3686175"/>
          <p14:tracePt t="14202" x="4343400" y="3657600"/>
          <p14:tracePt t="14219" x="4324350" y="3538538"/>
          <p14:tracePt t="14235" x="4324350" y="3467100"/>
          <p14:tracePt t="14252" x="4338638" y="3419475"/>
          <p14:tracePt t="14269" x="4381500" y="3367088"/>
          <p14:tracePt t="14285" x="4429125" y="3328988"/>
          <p14:tracePt t="14302" x="4491038" y="3305175"/>
          <p14:tracePt t="14319" x="4543425" y="3300413"/>
          <p14:tracePt t="14335" x="4619625" y="3300413"/>
          <p14:tracePt t="14352" x="4662488" y="3319463"/>
          <p14:tracePt t="14368" x="4691063" y="3338513"/>
          <p14:tracePt t="14385" x="4714875" y="3362325"/>
          <p14:tracePt t="14402" x="4733925" y="3409950"/>
          <p14:tracePt t="14419" x="4743450" y="3438525"/>
          <p14:tracePt t="14435" x="4743450" y="3457575"/>
          <p14:tracePt t="14452" x="4743450" y="3505200"/>
          <p14:tracePt t="14469" x="4733925" y="3529013"/>
          <p14:tracePt t="14485" x="4729163" y="3538538"/>
          <p14:tracePt t="14502" x="4724400" y="3552825"/>
          <p14:tracePt t="14519" x="4714875" y="3571875"/>
          <p14:tracePt t="14535" x="4710113" y="3586163"/>
          <p14:tracePt t="14552" x="4705350" y="3595688"/>
          <p14:tracePt t="14569" x="4705350" y="3605213"/>
          <p14:tracePt t="14585" x="4705350" y="3614738"/>
          <p14:tracePt t="14602" x="4705350" y="3619500"/>
          <p14:tracePt t="14618" x="4705350" y="3624263"/>
          <p14:tracePt t="15128" x="4705350" y="3648075"/>
          <p14:tracePt t="15136" x="4705350" y="3681413"/>
          <p14:tracePt t="15142" x="4695825" y="3719513"/>
          <p14:tracePt t="15152" x="4691063" y="3752850"/>
          <p14:tracePt t="15168" x="4686300" y="3814763"/>
          <p14:tracePt t="15185" x="4676775" y="3857625"/>
          <p14:tracePt t="15218" x="4676775" y="3900488"/>
          <p14:tracePt t="15252" x="4676775" y="3905250"/>
          <p14:tracePt t="15269" x="4681538" y="3900488"/>
          <p14:tracePt t="15285" x="4705350" y="3829050"/>
          <p14:tracePt t="15302" x="4743450" y="3762375"/>
          <p14:tracePt t="15318" x="4795838" y="3686175"/>
          <p14:tracePt t="15335" x="4819650" y="3652838"/>
          <p14:tracePt t="15352" x="4843463" y="3633788"/>
          <p14:tracePt t="15368" x="4867275" y="3619500"/>
          <p14:tracePt t="15385" x="4900613" y="3605213"/>
          <p14:tracePt t="15402" x="4924425" y="3600450"/>
          <p14:tracePt t="15418" x="4957763" y="3600450"/>
          <p14:tracePt t="15435" x="5029200" y="3600450"/>
          <p14:tracePt t="15452" x="5076825" y="3600450"/>
          <p14:tracePt t="15468" x="5119688" y="3605213"/>
          <p14:tracePt t="15485" x="5162550" y="3605213"/>
          <p14:tracePt t="15502" x="5210175" y="3605213"/>
          <p14:tracePt t="15518" x="5229225" y="3605213"/>
          <p14:tracePt t="15535" x="5253038" y="3605213"/>
          <p14:tracePt t="15552" x="5272088" y="3605213"/>
          <p14:tracePt t="15569" x="5305425" y="3605213"/>
          <p14:tracePt t="15585" x="5319713" y="3605213"/>
          <p14:tracePt t="15602" x="5324475" y="3605213"/>
          <p14:tracePt t="15618" x="5329238" y="3605213"/>
          <p14:tracePt t="15635" x="5338763" y="3605213"/>
          <p14:tracePt t="15840" x="5338763" y="3609975"/>
          <p14:tracePt t="15847" x="5334000" y="3609975"/>
          <p14:tracePt t="15862" x="5329238" y="3614738"/>
          <p14:tracePt t="15869" x="5324475" y="3619500"/>
          <p14:tracePt t="15885" x="5314950" y="3624263"/>
          <p14:tracePt t="15902" x="5305425" y="3629025"/>
          <p14:tracePt t="15918" x="5295900" y="3638550"/>
          <p14:tracePt t="15935" x="5276850" y="3648075"/>
          <p14:tracePt t="15952" x="5253038" y="3652838"/>
          <p14:tracePt t="15969" x="5238750" y="3657600"/>
          <p14:tracePt t="15985" x="5214938" y="3667125"/>
          <p14:tracePt t="16002" x="5191125" y="3676650"/>
          <p14:tracePt t="16018" x="5181600" y="3690938"/>
          <p14:tracePt t="16035" x="5167313" y="3700463"/>
          <p14:tracePt t="16053" x="5153025" y="3709988"/>
          <p14:tracePt t="16069" x="5148263" y="3714750"/>
          <p14:tracePt t="16085" x="5143500" y="3714750"/>
          <p14:tracePt t="16102" x="5133975" y="3714750"/>
          <p14:tracePt t="16310" x="5129213" y="3714750"/>
          <p14:tracePt t="16317" x="5124450" y="3719513"/>
          <p14:tracePt t="16324" x="5119688" y="3724275"/>
          <p14:tracePt t="16339" x="5114925" y="3729038"/>
          <p14:tracePt t="16352" x="5110163" y="3733800"/>
          <p14:tracePt t="16368" x="5100638" y="3743325"/>
          <p14:tracePt t="16385" x="5091113" y="3743325"/>
          <p14:tracePt t="16402" x="5086350" y="3743325"/>
          <p14:tracePt t="16418" x="5081588" y="3752850"/>
          <p14:tracePt t="16435" x="5062538" y="3762375"/>
          <p14:tracePt t="16452" x="5053013" y="3767138"/>
          <p14:tracePt t="16468" x="5033963" y="3771900"/>
          <p14:tracePt t="16485" x="5024438" y="3781425"/>
          <p14:tracePt t="16502" x="5019675" y="3786188"/>
          <p14:tracePt t="16518" x="5010150" y="3786188"/>
          <p14:tracePt t="16535" x="5005388" y="3786188"/>
          <p14:tracePt t="16552" x="4995863" y="3786188"/>
          <p14:tracePt t="16568" x="4991100" y="3790950"/>
          <p14:tracePt t="16585" x="4976813" y="3800475"/>
          <p14:tracePt t="16602" x="4962525" y="3805238"/>
          <p14:tracePt t="16618" x="4914900" y="3824288"/>
          <p14:tracePt t="16635" x="4886325" y="3848100"/>
          <p14:tracePt t="16652" x="4848225" y="3871913"/>
          <p14:tracePt t="16668" x="4795838" y="3924300"/>
          <p14:tracePt t="16685" x="4752975" y="3990975"/>
          <p14:tracePt t="16702" x="4719638" y="4029075"/>
          <p14:tracePt t="16719" x="4710113" y="4052888"/>
          <p14:tracePt t="16735" x="4700588" y="4067175"/>
          <p14:tracePt t="16752" x="4695825" y="4071938"/>
          <p14:tracePt t="16769" x="4695825" y="4081463"/>
          <p14:tracePt t="16846" x="4691063" y="4086225"/>
          <p14:tracePt t="16853" x="4691063" y="4090988"/>
          <p14:tracePt t="16860" x="4686300" y="4090988"/>
          <p14:tracePt t="16868" x="4681538" y="4095750"/>
          <p14:tracePt t="16885" x="4643438" y="4100513"/>
          <p14:tracePt t="16902" x="4586288" y="4100513"/>
          <p14:tracePt t="16918" x="4481513" y="4090988"/>
          <p14:tracePt t="16935" x="4405313" y="4067175"/>
          <p14:tracePt t="16952" x="4357688" y="4043363"/>
          <p14:tracePt t="16968" x="4314825" y="4014788"/>
          <p14:tracePt t="16985" x="4271963" y="3990975"/>
          <p14:tracePt t="17002" x="4243388" y="3981450"/>
          <p14:tracePt t="17018" x="4205288" y="3971925"/>
          <p14:tracePt t="17035" x="4143375" y="3962400"/>
          <p14:tracePt t="17052" x="4110038" y="3967163"/>
          <p14:tracePt t="17068" x="4071938" y="3986213"/>
          <p14:tracePt t="17085" x="4033838" y="4019550"/>
          <p14:tracePt t="17102" x="3976688" y="4086225"/>
          <p14:tracePt t="17118" x="3952875" y="4133850"/>
          <p14:tracePt t="17135" x="3929063" y="4171950"/>
          <p14:tracePt t="17152" x="3914775" y="4200525"/>
          <p14:tracePt t="17168" x="3914775" y="4238625"/>
          <p14:tracePt t="17185" x="3924300" y="4281488"/>
          <p14:tracePt t="17202" x="3948113" y="4329113"/>
          <p14:tracePt t="17219" x="4010025" y="4395788"/>
          <p14:tracePt t="17235" x="4076700" y="4443413"/>
          <p14:tracePt t="17252" x="4143375" y="4476750"/>
          <p14:tracePt t="17268" x="4205288" y="4491038"/>
          <p14:tracePt t="17285" x="4324350" y="4505325"/>
          <p14:tracePt t="17302" x="4405313" y="4495800"/>
          <p14:tracePt t="17318" x="4491038" y="4481513"/>
          <p14:tracePt t="17335" x="4567238" y="4452938"/>
          <p14:tracePt t="17352" x="4638675" y="4405313"/>
          <p14:tracePt t="17368" x="4672013" y="4371975"/>
          <p14:tracePt t="17385" x="4695825" y="4348163"/>
          <p14:tracePt t="17402" x="4714875" y="4324350"/>
          <p14:tracePt t="17418" x="4729163" y="4271963"/>
          <p14:tracePt t="17435" x="4729163" y="4200525"/>
          <p14:tracePt t="17452" x="4705350" y="4095750"/>
          <p14:tracePt t="17453" x="4681538" y="4057650"/>
          <p14:tracePt t="17469" x="4629150" y="4005263"/>
          <p14:tracePt t="17485" x="4562475" y="3943350"/>
          <p14:tracePt t="17502" x="4471988" y="3905250"/>
          <p14:tracePt t="17518" x="4419600" y="3886200"/>
          <p14:tracePt t="17535" x="4352925" y="3876675"/>
          <p14:tracePt t="17552" x="4324350" y="3881438"/>
          <p14:tracePt t="17569" x="4286250" y="3900488"/>
          <p14:tracePt t="17585" x="4252913" y="3924300"/>
          <p14:tracePt t="17602" x="4205288" y="3981450"/>
          <p14:tracePt t="17618" x="4181475" y="4010025"/>
          <p14:tracePt t="17635" x="4162425" y="4043363"/>
          <p14:tracePt t="17652" x="4143375" y="4062413"/>
          <p14:tracePt t="17668" x="4138613" y="4071938"/>
          <p14:tracePt t="17685" x="4129088" y="4076700"/>
          <p14:tracePt t="17702" x="4124325" y="4090988"/>
          <p14:tracePt t="17718" x="4124325" y="4124325"/>
          <p14:tracePt t="17735" x="4124325" y="4143375"/>
          <p14:tracePt t="17752" x="4124325" y="4167188"/>
          <p14:tracePt t="17768" x="4124325" y="4191000"/>
          <p14:tracePt t="17785" x="4143375" y="4224338"/>
          <p14:tracePt t="17802" x="4157663" y="4238625"/>
          <p14:tracePt t="17818" x="4195763" y="4257675"/>
          <p14:tracePt t="17835" x="4314825" y="4286250"/>
          <p14:tracePt t="17852" x="4386263" y="4300538"/>
          <p14:tracePt t="17868" x="4457700" y="4291013"/>
          <p14:tracePt t="17885" x="4510088" y="4286250"/>
          <p14:tracePt t="17902" x="4567238" y="4262438"/>
          <p14:tracePt t="17918" x="4595813" y="4243388"/>
          <p14:tracePt t="17935" x="4619625" y="4224338"/>
          <p14:tracePt t="17952" x="4643438" y="4195763"/>
          <p14:tracePt t="17954" x="4648200" y="4176713"/>
          <p14:tracePt t="17968" x="4662488" y="4095750"/>
          <p14:tracePt t="17985" x="4662488" y="3990975"/>
          <p14:tracePt t="18002" x="4638675" y="3919538"/>
          <p14:tracePt t="18018" x="4591050" y="3843338"/>
          <p14:tracePt t="18035" x="4524375" y="3805238"/>
          <p14:tracePt t="18052" x="4462463" y="3786188"/>
          <p14:tracePt t="18068" x="4410075" y="3771900"/>
          <p14:tracePt t="18085" x="4348163" y="3781425"/>
          <p14:tracePt t="18102" x="4310063" y="3819525"/>
          <p14:tracePt t="18118" x="4252913" y="3900488"/>
          <p14:tracePt t="18135" x="4205288" y="4000500"/>
          <p14:tracePt t="18152" x="4171950" y="4090988"/>
          <p14:tracePt t="18168" x="4162425" y="4133850"/>
          <p14:tracePt t="18185" x="4167188" y="4167188"/>
          <p14:tracePt t="18202" x="4171950" y="4210050"/>
          <p14:tracePt t="18218" x="4191000" y="4267200"/>
          <p14:tracePt t="18235" x="4200525" y="4291013"/>
          <p14:tracePt t="18252" x="4210050" y="4305300"/>
          <p14:tracePt t="18268" x="4229100" y="4324350"/>
          <p14:tracePt t="18285" x="4243388" y="4338638"/>
          <p14:tracePt t="18302" x="4262438" y="4348163"/>
          <p14:tracePt t="18318" x="4276725" y="4352925"/>
          <p14:tracePt t="18335" x="4291013" y="4362450"/>
          <p14:tracePt t="18352" x="4295775" y="4362450"/>
          <p14:tracePt t="18368" x="4305300" y="4362450"/>
          <p14:tracePt t="18385" x="4310063" y="4362450"/>
          <p14:tracePt t="18402" x="4314825" y="4362450"/>
          <p14:tracePt t="19687" x="4281488" y="4391025"/>
          <p14:tracePt t="19693" x="4210050" y="4433888"/>
          <p14:tracePt t="19701" x="4138613" y="4481513"/>
          <p14:tracePt t="19718" x="3995738" y="4567238"/>
          <p14:tracePt t="19735" x="3871913" y="4648200"/>
          <p14:tracePt t="19752" x="3786188" y="4705350"/>
          <p14:tracePt t="19768" x="3762375" y="4714875"/>
          <p14:tracePt t="19801" x="3743325" y="4729163"/>
          <p14:tracePt t="19835" x="3729038" y="4729163"/>
          <p14:tracePt t="19852" x="3724275" y="4729163"/>
          <p14:tracePt t="19868" x="3714750" y="4738688"/>
          <p14:tracePt t="19885" x="3700463" y="4748213"/>
          <p14:tracePt t="19902" x="3676650" y="4767263"/>
          <p14:tracePt t="19918" x="3638550" y="4786313"/>
          <p14:tracePt t="19935" x="3567113" y="4819650"/>
          <p14:tracePt t="19951" x="3514725" y="4848225"/>
          <p14:tracePt t="19968" x="3457575" y="4872038"/>
          <p14:tracePt t="19985" x="3414713" y="4886325"/>
          <p14:tracePt t="20002" x="3314700" y="4914900"/>
          <p14:tracePt t="20018" x="3186113" y="4938713"/>
          <p14:tracePt t="20035" x="3052763" y="4948238"/>
          <p14:tracePt t="20051" x="2871788" y="4967288"/>
          <p14:tracePt t="20068" x="2757488" y="4981575"/>
          <p14:tracePt t="20085" x="2643188" y="4976813"/>
          <p14:tracePt t="20102" x="2552700" y="4972050"/>
          <p14:tracePt t="20118" x="2452688" y="4957763"/>
          <p14:tracePt t="20135" x="2395538" y="4943475"/>
          <p14:tracePt t="20152" x="2333625" y="4933950"/>
          <p14:tracePt t="20168" x="2271713" y="4929188"/>
          <p14:tracePt t="20185" x="2176463" y="4919663"/>
          <p14:tracePt t="20201" x="2143125" y="4914900"/>
          <p14:tracePt t="20219" x="2105025" y="4914900"/>
          <p14:tracePt t="20235" x="2062163" y="4914900"/>
          <p14:tracePt t="20252" x="2033588" y="4914900"/>
          <p14:tracePt t="20268" x="2009775" y="4914900"/>
          <p14:tracePt t="20285" x="1990725" y="4914900"/>
          <p14:tracePt t="20301" x="1957388" y="4910138"/>
          <p14:tracePt t="20318" x="1943100" y="4910138"/>
          <p14:tracePt t="20335" x="1933575" y="4910138"/>
          <p14:tracePt t="20351" x="1924050" y="4910138"/>
          <p14:tracePt t="20368" x="1914525" y="4910138"/>
          <p14:tracePt t="20385" x="1909763" y="4910138"/>
          <p14:tracePt t="20401" x="1905000" y="4910138"/>
          <p14:tracePt t="20419" x="1895475" y="4910138"/>
          <p14:tracePt t="20435" x="1885950" y="4910138"/>
          <p14:tracePt t="20452" x="1881188" y="4910138"/>
          <p14:tracePt t="20468" x="1871663" y="4910138"/>
          <p14:tracePt t="20485" x="1852613" y="4910138"/>
          <p14:tracePt t="20502" x="1838325" y="4910138"/>
          <p14:tracePt t="20518" x="1828800" y="4910138"/>
          <p14:tracePt t="20535" x="1809750" y="4910138"/>
          <p14:tracePt t="20551" x="1790700" y="4910138"/>
          <p14:tracePt t="20568" x="1781175" y="4910138"/>
          <p14:tracePt t="20585" x="1776413" y="4910138"/>
          <p14:tracePt t="20602" x="1766888" y="4910138"/>
          <p14:tracePt t="20618" x="1762125" y="4910138"/>
          <p14:tracePt t="20831" x="1762125" y="4991100"/>
          <p14:tracePt t="20838" x="1766888" y="5110163"/>
          <p14:tracePt t="20845" x="1766888" y="5210175"/>
          <p14:tracePt t="20852" x="1766888" y="5286375"/>
          <p14:tracePt t="20868" x="1766888" y="5367338"/>
          <p14:tracePt t="20885" x="1766888" y="5414963"/>
          <p14:tracePt t="20901" x="1776413" y="5462588"/>
          <p14:tracePt t="20918" x="1800225" y="5538788"/>
          <p14:tracePt t="20935" x="1828800" y="5586413"/>
          <p14:tracePt t="20952" x="1862138" y="5629275"/>
          <p14:tracePt t="20968" x="1895475" y="5672138"/>
          <p14:tracePt t="20985" x="1928813" y="5715000"/>
          <p14:tracePt t="21001" x="1947863" y="5734050"/>
          <p14:tracePt t="21018" x="1962150" y="5743575"/>
          <p14:tracePt t="21035" x="1971675" y="5762625"/>
          <p14:tracePt t="21051" x="1971675" y="5776913"/>
          <p14:tracePt t="21068" x="1971675" y="5791200"/>
          <p14:tracePt t="21085" x="1957388" y="5800725"/>
          <p14:tracePt t="21101" x="1881188" y="5843588"/>
          <p14:tracePt t="21118" x="1795463" y="5857875"/>
          <p14:tracePt t="21135" x="1733550" y="5872163"/>
          <p14:tracePt t="21151" x="1643063" y="5872163"/>
          <p14:tracePt t="21168" x="1562100" y="5872163"/>
          <p14:tracePt t="21185" x="1538288" y="5872163"/>
          <p14:tracePt t="21201" x="1528763" y="5862638"/>
          <p14:tracePt t="21219" x="1519238" y="5810250"/>
          <p14:tracePt t="21235" x="1552575" y="5657850"/>
          <p14:tracePt t="21253" x="1614488" y="5548313"/>
          <p14:tracePt t="21268" x="1657350" y="5481638"/>
          <p14:tracePt t="21285" x="1752600" y="5424488"/>
          <p14:tracePt t="21301" x="1819275" y="5405438"/>
          <p14:tracePt t="21318" x="1852613" y="5395913"/>
          <p14:tracePt t="21335" x="1881188" y="5405438"/>
          <p14:tracePt t="21351" x="1900238" y="5434013"/>
          <p14:tracePt t="21368" x="1900238" y="5491163"/>
          <p14:tracePt t="21385" x="1895475" y="5572125"/>
          <p14:tracePt t="21401" x="1876425" y="5634038"/>
          <p14:tracePt t="21418" x="1852613" y="5676900"/>
          <p14:tracePt t="21435" x="1847850" y="5691188"/>
          <p14:tracePt t="21451" x="1843088" y="5705475"/>
          <p14:tracePt t="21453" x="1838325" y="5710238"/>
          <p14:tracePt t="21468" x="1833563" y="5715000"/>
          <p14:tracePt t="21485" x="1833563" y="5719763"/>
          <p14:tracePt t="21501" x="1833563" y="5724525"/>
          <p14:tracePt t="21518" x="1833563" y="5729288"/>
          <p14:tracePt t="22989" x="1833563" y="5619750"/>
          <p14:tracePt t="22996" x="1838325" y="5476875"/>
          <p14:tracePt t="23004" x="1852613" y="5224463"/>
          <p14:tracePt t="23018" x="1881188" y="4819650"/>
          <p14:tracePt t="23051" x="1971675" y="4129088"/>
          <p14:tracePt t="23085" x="2119313" y="3638550"/>
          <p14:tracePt t="23102" x="2152650" y="3519488"/>
          <p14:tracePt t="23118" x="2185988" y="3414713"/>
          <p14:tracePt t="23135" x="2238375" y="3186113"/>
          <p14:tracePt t="23151" x="2252663" y="3090863"/>
          <p14:tracePt t="23168" x="2257425" y="3033713"/>
          <p14:tracePt t="23185" x="2257425" y="2981325"/>
          <p14:tracePt t="23201" x="2257425" y="2857500"/>
          <p14:tracePt t="23218" x="2257425" y="2767013"/>
          <p14:tracePt t="23235" x="2247900" y="2695575"/>
          <p14:tracePt t="23251" x="2224088" y="2633663"/>
          <p14:tracePt t="23268" x="2205038" y="2605088"/>
          <p14:tracePt t="23285" x="2195513" y="2581275"/>
          <p14:tracePt t="23301" x="2176463" y="2543175"/>
          <p14:tracePt t="23318" x="2143125" y="2471738"/>
          <p14:tracePt t="23335" x="2114550" y="2414588"/>
          <p14:tracePt t="23351" x="2085975" y="2352675"/>
          <p14:tracePt t="23368" x="2047875" y="2295525"/>
          <p14:tracePt t="23385" x="2019300" y="2262188"/>
          <p14:tracePt t="23401" x="1981200" y="2233613"/>
          <p14:tracePt t="23418" x="1933575" y="2205038"/>
          <p14:tracePt t="23435" x="1843088" y="2162175"/>
          <p14:tracePt t="23451" x="1757363" y="2133600"/>
          <p14:tracePt t="23468" x="1690688" y="2109788"/>
          <p14:tracePt t="23485" x="1647825" y="2105025"/>
          <p14:tracePt t="23501" x="1614488" y="2105025"/>
          <p14:tracePt t="23744" x="1585913" y="2105025"/>
          <p14:tracePt t="23751" x="1547813" y="2095500"/>
          <p14:tracePt t="23759" x="1509713" y="2090738"/>
          <p14:tracePt t="23768" x="1485900" y="2090738"/>
          <p14:tracePt t="23784" x="1457325" y="2076450"/>
          <p14:tracePt t="23801" x="1433513" y="2071688"/>
          <p14:tracePt t="23818" x="1419225" y="2071688"/>
          <p14:tracePt t="23835" x="1414463" y="2071688"/>
          <p14:tracePt t="23851" x="1404938" y="2071688"/>
          <p14:tracePt t="23868" x="1395413" y="2071688"/>
          <p14:tracePt t="23885" x="1385888" y="2071688"/>
          <p14:tracePt t="23901" x="1376363" y="2071688"/>
          <p14:tracePt t="23918" x="1357313" y="2071688"/>
          <p14:tracePt t="23935" x="1300163" y="2081213"/>
          <p14:tracePt t="23951" x="1257300" y="2085975"/>
          <p14:tracePt t="23968" x="1228725" y="2085975"/>
          <p14:tracePt t="23985" x="1200150" y="2090738"/>
          <p14:tracePt t="24001" x="1152525" y="2100263"/>
          <p14:tracePt t="24018" x="1123950" y="2100263"/>
          <p14:tracePt t="24035" x="1095375" y="2100263"/>
          <p14:tracePt t="24051" x="1042988" y="2100263"/>
          <p14:tracePt t="24068" x="1000125" y="2100263"/>
          <p14:tracePt t="24084" x="952500" y="2100263"/>
          <p14:tracePt t="24101" x="900113" y="2100263"/>
          <p14:tracePt t="24118" x="833438" y="2100263"/>
          <p14:tracePt t="24134" x="800100" y="2095500"/>
          <p14:tracePt t="24151" x="766763" y="2085975"/>
          <p14:tracePt t="24168" x="752475" y="2066925"/>
          <p14:tracePt t="24185" x="709613" y="1990725"/>
          <p14:tracePt t="24201" x="709613" y="1924050"/>
          <p14:tracePt t="24218" x="709613" y="1862138"/>
          <p14:tracePt t="24235" x="742950" y="1804988"/>
          <p14:tracePt t="24251" x="819150" y="1771650"/>
          <p14:tracePt t="24268" x="909638" y="1762125"/>
          <p14:tracePt t="24284" x="1004888" y="1790700"/>
          <p14:tracePt t="24301" x="1119188" y="1914525"/>
          <p14:tracePt t="24318" x="1176338" y="2000250"/>
          <p14:tracePt t="24335" x="1209675" y="2047875"/>
          <p14:tracePt t="24351" x="1223963" y="2085975"/>
          <p14:tracePt t="24368" x="1228725" y="2124075"/>
          <p14:tracePt t="24385" x="1228725" y="2138363"/>
          <p14:tracePt t="24401" x="1228725" y="2162175"/>
          <p14:tracePt t="24418" x="1228725" y="2195513"/>
          <p14:tracePt t="24434" x="1228725" y="2214563"/>
          <p14:tracePt t="24451" x="1228725" y="2238375"/>
          <p14:tracePt t="24468" x="1228725" y="2247900"/>
          <p14:tracePt t="24484" x="1228725" y="2262188"/>
          <p14:tracePt t="24501" x="1228725" y="2266950"/>
          <p14:tracePt t="24518" x="1228725" y="2276475"/>
          <p14:tracePt t="24534" x="1228725" y="2281238"/>
          <p14:tracePt t="24551" x="1228725" y="2290763"/>
          <p14:tracePt t="24568" x="1228725" y="2295525"/>
          <p14:tracePt t="24585" x="1223963" y="2305050"/>
          <p14:tracePt t="24601" x="1219200" y="2314575"/>
          <p14:tracePt t="24618" x="1195388" y="2338388"/>
          <p14:tracePt t="24635" x="1181100" y="2347913"/>
          <p14:tracePt t="24651" x="1143000" y="2371725"/>
          <p14:tracePt t="24668" x="1062038" y="2409825"/>
          <p14:tracePt t="24684" x="985838" y="2433638"/>
          <p14:tracePt t="24701" x="923925" y="2447925"/>
          <p14:tracePt t="24718" x="881063" y="2447925"/>
          <p14:tracePt t="24735" x="842963" y="2433638"/>
          <p14:tracePt t="24751" x="823913" y="2409825"/>
          <p14:tracePt t="24768" x="809625" y="2347913"/>
          <p14:tracePt t="24785" x="809625" y="2290763"/>
          <p14:tracePt t="24801" x="842963" y="2224088"/>
          <p14:tracePt t="24818" x="890588" y="2195513"/>
          <p14:tracePt t="24834" x="938213" y="2195513"/>
          <p14:tracePt t="24851" x="1004888" y="2252663"/>
          <p14:tracePt t="24868" x="1052513" y="2333625"/>
          <p14:tracePt t="24885" x="1071563" y="2386013"/>
          <p14:tracePt t="24901" x="1085850" y="2428875"/>
          <p14:tracePt t="24918" x="1100138" y="2486025"/>
          <p14:tracePt t="24934" x="1100138" y="2514600"/>
          <p14:tracePt t="24951" x="1100138" y="2528888"/>
          <p14:tracePt t="24968" x="1100138" y="2538413"/>
          <p14:tracePt t="24984" x="1100138" y="2562225"/>
          <p14:tracePt t="25001" x="1100138" y="2586038"/>
          <p14:tracePt t="25018" x="1100138" y="2605088"/>
          <p14:tracePt t="25034" x="1100138" y="2628900"/>
          <p14:tracePt t="25051" x="1100138" y="2652713"/>
          <p14:tracePt t="25068" x="1100138" y="2676525"/>
          <p14:tracePt t="25084" x="1100138" y="2695575"/>
          <p14:tracePt t="25101" x="1100138" y="2728913"/>
          <p14:tracePt t="25118" x="1100138" y="2747963"/>
          <p14:tracePt t="25135" x="1100138" y="2771775"/>
          <p14:tracePt t="25151" x="1100138" y="2790825"/>
          <p14:tracePt t="25168" x="1100138" y="2843213"/>
          <p14:tracePt t="25184" x="1100138" y="2886075"/>
          <p14:tracePt t="25201" x="1100138" y="2962275"/>
          <p14:tracePt t="25218" x="1100138" y="3024188"/>
          <p14:tracePt t="25234" x="1100138" y="3105150"/>
          <p14:tracePt t="25251" x="1100138" y="3167063"/>
          <p14:tracePt t="25268" x="1100138" y="3257550"/>
          <p14:tracePt t="25284" x="1095375" y="3405188"/>
          <p14:tracePt t="25301" x="1095375" y="3471863"/>
          <p14:tracePt t="25318" x="1095375" y="3524250"/>
          <p14:tracePt t="25334" x="1095375" y="3557588"/>
          <p14:tracePt t="25351" x="1095375" y="3576638"/>
          <p14:tracePt t="25368" x="1095375" y="3581400"/>
          <p14:tracePt t="25586" x="1095375" y="3619500"/>
          <p14:tracePt t="25594" x="1100138" y="3657600"/>
          <p14:tracePt t="25601" x="1104900" y="3690938"/>
          <p14:tracePt t="25618" x="1104900" y="3805238"/>
          <p14:tracePt t="25634" x="1104900" y="3924300"/>
          <p14:tracePt t="25651" x="1104900" y="4029075"/>
          <p14:tracePt t="25668" x="1104900" y="4071938"/>
          <p14:tracePt t="25684" x="1104900" y="4100513"/>
          <p14:tracePt t="25701" x="1104900" y="4129088"/>
          <p14:tracePt t="25718" x="1104900" y="4162425"/>
          <p14:tracePt t="25734" x="1104900" y="4186238"/>
          <p14:tracePt t="25751" x="1104900" y="4195763"/>
          <p14:tracePt t="25768" x="1104900" y="4200525"/>
          <p14:tracePt t="25784" x="1104900" y="4210050"/>
          <p14:tracePt t="25801" x="1104900" y="4224338"/>
          <p14:tracePt t="25818" x="1104900" y="4243388"/>
          <p14:tracePt t="25835" x="1104900" y="4262438"/>
          <p14:tracePt t="25852" x="1104900" y="4291013"/>
          <p14:tracePt t="25868" x="1104900" y="4310063"/>
          <p14:tracePt t="25884" x="1104900" y="4333875"/>
          <p14:tracePt t="25901" x="1104900" y="4357688"/>
          <p14:tracePt t="25918" x="1104900" y="4362450"/>
          <p14:tracePt t="25934" x="1104900" y="4367213"/>
          <p14:tracePt t="25951" x="1104900" y="4376738"/>
          <p14:tracePt t="26401" x="1085850" y="4243388"/>
          <p14:tracePt t="26408" x="1066800" y="4133850"/>
          <p14:tracePt t="26418" x="1047750" y="4043363"/>
          <p14:tracePt t="26434" x="1009650" y="3805238"/>
          <p14:tracePt t="26451" x="990600" y="3505200"/>
          <p14:tracePt t="26468" x="981075" y="3371850"/>
          <p14:tracePt t="26484" x="985838" y="3214688"/>
          <p14:tracePt t="26518" x="1033463" y="2967038"/>
          <p14:tracePt t="26551" x="1076325" y="2833688"/>
          <p14:tracePt t="26568" x="1081088" y="2781300"/>
          <p14:tracePt t="26584" x="1095375" y="2728913"/>
          <p14:tracePt t="26601" x="1100138" y="2705100"/>
          <p14:tracePt t="26618" x="1114425" y="2676525"/>
          <p14:tracePt t="26634" x="1119188" y="2647950"/>
          <p14:tracePt t="26651" x="1128713" y="2600325"/>
          <p14:tracePt t="26668" x="1138238" y="2576513"/>
          <p14:tracePt t="26684" x="1143000" y="2552700"/>
          <p14:tracePt t="26701" x="1147763" y="2519363"/>
          <p14:tracePt t="26718" x="1157288" y="2490788"/>
          <p14:tracePt t="26734" x="1166813" y="2462213"/>
          <p14:tracePt t="26751" x="1171575" y="2428875"/>
          <p14:tracePt t="26768" x="1181100" y="2390775"/>
          <p14:tracePt t="26784" x="1185863" y="2376488"/>
          <p14:tracePt t="26801" x="1185863" y="2362200"/>
          <p14:tracePt t="26818" x="1185863" y="2352675"/>
          <p14:tracePt t="26834" x="1185863" y="2347913"/>
          <p14:tracePt t="26851" x="1176338" y="2343150"/>
          <p14:tracePt t="26868" x="1162050" y="2343150"/>
          <p14:tracePt t="26884" x="1138238" y="2343150"/>
          <p14:tracePt t="26901" x="1123950" y="2343150"/>
          <p14:tracePt t="26918" x="1114425" y="2343150"/>
          <p14:tracePt t="26934" x="1109663" y="2343150"/>
          <p14:tracePt t="26951" x="1100138" y="2343150"/>
          <p14:tracePt t="26988" x="1100138" y="2338388"/>
          <p14:tracePt t="26995" x="1104900" y="2333625"/>
          <p14:tracePt t="27003" x="1109663" y="2333625"/>
          <p14:tracePt t="27018" x="1123950" y="2324100"/>
          <p14:tracePt t="27034" x="1157288" y="2319338"/>
          <p14:tracePt t="27051" x="1209675" y="2309813"/>
          <p14:tracePt t="27068" x="1333500" y="2319338"/>
          <p14:tracePt t="27084" x="1414463" y="2328863"/>
          <p14:tracePt t="27101" x="1457325" y="2333625"/>
          <p14:tracePt t="27118" x="1495425" y="2347913"/>
          <p14:tracePt t="27134" x="1524000" y="2357438"/>
          <p14:tracePt t="27151" x="1533525" y="2357438"/>
          <p14:tracePt t="27168" x="1543050" y="2357438"/>
          <p14:tracePt t="27184" x="1543050" y="2366963"/>
          <p14:tracePt t="27201" x="1528763" y="2424113"/>
          <p14:tracePt t="27218" x="1471613" y="2476500"/>
          <p14:tracePt t="27234" x="1366838" y="2543175"/>
          <p14:tracePt t="27251" x="1257300" y="2643188"/>
          <p14:tracePt t="27268" x="1219200" y="2676525"/>
          <p14:tracePt t="27284" x="1204913" y="2690813"/>
          <p14:tracePt t="27301" x="1190625" y="2700338"/>
          <p14:tracePt t="27334" x="1209675" y="2690813"/>
          <p14:tracePt t="27352" x="1271588" y="2676525"/>
          <p14:tracePt t="27368" x="1352550" y="2662238"/>
          <p14:tracePt t="27384" x="1428750" y="2671763"/>
          <p14:tracePt t="27401" x="1452563" y="2690813"/>
          <p14:tracePt t="27418" x="1481138" y="2733675"/>
          <p14:tracePt t="27434" x="1495425" y="2805113"/>
          <p14:tracePt t="27451" x="1481138" y="2886075"/>
          <p14:tracePt t="27468" x="1452563" y="2919413"/>
          <p14:tracePt t="27484" x="1428750" y="2957513"/>
          <p14:tracePt t="27501" x="1400175" y="2995613"/>
          <p14:tracePt t="27518" x="1395413" y="3014663"/>
          <p14:tracePt t="27534" x="1390650" y="3024188"/>
          <p14:tracePt t="27551" x="1390650" y="3043238"/>
          <p14:tracePt t="27568" x="1395413" y="3062288"/>
          <p14:tracePt t="27584" x="1409700" y="3090863"/>
          <p14:tracePt t="27601" x="1428750" y="3119438"/>
          <p14:tracePt t="27618" x="1443038" y="3162300"/>
          <p14:tracePt t="27634" x="1452563" y="3233738"/>
          <p14:tracePt t="27651" x="1462088" y="3324225"/>
          <p14:tracePt t="27668" x="1457325" y="3448050"/>
          <p14:tracePt t="27684" x="1419225" y="3581400"/>
          <p14:tracePt t="27701" x="1390650" y="3643313"/>
          <p14:tracePt t="27718" x="1362075" y="3709988"/>
          <p14:tracePt t="27734" x="1338263" y="3771900"/>
          <p14:tracePt t="27751" x="1323975" y="3871913"/>
          <p14:tracePt t="27767" x="1323975" y="3905250"/>
          <p14:tracePt t="27784" x="1323975" y="3943350"/>
          <p14:tracePt t="27801" x="1333500" y="3976688"/>
          <p14:tracePt t="27818" x="1347788" y="4019550"/>
          <p14:tracePt t="27834" x="1347788" y="4062413"/>
          <p14:tracePt t="27851" x="1347788" y="4110038"/>
          <p14:tracePt t="27868" x="1347788" y="4224338"/>
          <p14:tracePt t="27884" x="1338263" y="4295775"/>
          <p14:tracePt t="27901" x="1314450" y="4362450"/>
          <p14:tracePt t="27917" x="1300163" y="4405313"/>
          <p14:tracePt t="27934" x="1285875" y="4452938"/>
          <p14:tracePt t="27951" x="1271588" y="4476750"/>
          <p14:tracePt t="27968" x="1266825" y="4495800"/>
          <p14:tracePt t="27984" x="1262063" y="4505325"/>
          <p14:tracePt t="28001" x="1257300" y="4514850"/>
          <p14:tracePt t="28018" x="1257300" y="4519613"/>
          <p14:tracePt t="28034" x="1257300" y="4524375"/>
          <p14:tracePt t="28051" x="1257300" y="4533900"/>
          <p14:tracePt t="28911" x="1271588" y="4405313"/>
          <p14:tracePt t="28918" x="1285875" y="4305300"/>
          <p14:tracePt t="28925" x="1295400" y="4195763"/>
          <p14:tracePt t="28934" x="1309688" y="4024313"/>
          <p14:tracePt t="28951" x="1333500" y="3686175"/>
          <p14:tracePt t="28954" x="1343025" y="3600450"/>
          <p14:tracePt t="28967" x="1352550" y="3509963"/>
          <p14:tracePt t="28984" x="1352550" y="3209925"/>
          <p14:tracePt t="29018" x="1352550" y="3048000"/>
          <p14:tracePt t="29051" x="1352550" y="2962275"/>
          <p14:tracePt t="29067" x="1352550" y="2933700"/>
          <p14:tracePt t="29084" x="1362075" y="2895600"/>
          <p14:tracePt t="29101" x="1376363" y="2843213"/>
          <p14:tracePt t="29117" x="1385888" y="2805113"/>
          <p14:tracePt t="29134" x="1395413" y="2776538"/>
          <p14:tracePt t="29151" x="1400175" y="2752725"/>
          <p14:tracePt t="29168" x="1409700" y="2724150"/>
          <p14:tracePt t="29184" x="1409700" y="2709863"/>
          <p14:tracePt t="29201" x="1409700" y="2690813"/>
          <p14:tracePt t="29218" x="1409700" y="2657475"/>
          <p14:tracePt t="29234" x="1409700" y="2600325"/>
          <p14:tracePt t="29251" x="1409700" y="2519363"/>
          <p14:tracePt t="29267" x="1404938" y="2466975"/>
          <p14:tracePt t="29284" x="1390650" y="2414588"/>
          <p14:tracePt t="29301" x="1385888" y="2400300"/>
          <p14:tracePt t="29317" x="1381125" y="2381250"/>
          <p14:tracePt t="29334" x="1366838" y="2371725"/>
          <p14:tracePt t="29351" x="1347788" y="2362200"/>
          <p14:tracePt t="29367" x="1333500" y="2357438"/>
          <p14:tracePt t="29384" x="1328738" y="2357438"/>
          <p14:tracePt t="29401" x="1323975" y="2357438"/>
          <p14:tracePt t="29417" x="1319213" y="2357438"/>
          <p14:tracePt t="29462" x="1323975" y="2362200"/>
          <p14:tracePt t="29468" x="1333500" y="2366963"/>
          <p14:tracePt t="29476" x="1343025" y="2376488"/>
          <p14:tracePt t="29484" x="1362075" y="2386013"/>
          <p14:tracePt t="29502" x="1409700" y="2414588"/>
          <p14:tracePt t="29518" x="1495425" y="2443163"/>
          <p14:tracePt t="29534" x="1624013" y="2476500"/>
          <p14:tracePt t="29551" x="1709738" y="2490788"/>
          <p14:tracePt t="29568" x="1766888" y="2490788"/>
          <p14:tracePt t="29584" x="1824038" y="2495550"/>
          <p14:tracePt t="29601" x="1947863" y="2528888"/>
          <p14:tracePt t="29618" x="2019300" y="2543175"/>
          <p14:tracePt t="29634" x="2081213" y="2547938"/>
          <p14:tracePt t="29651" x="2166938" y="2562225"/>
          <p14:tracePt t="29667" x="2219325" y="2571750"/>
          <p14:tracePt t="29684" x="2286000" y="2571750"/>
          <p14:tracePt t="29701" x="2343150" y="2571750"/>
          <p14:tracePt t="29717" x="2428875" y="2571750"/>
          <p14:tracePt t="29734" x="2481263" y="2566988"/>
          <p14:tracePt t="29751" x="2509838" y="2566988"/>
          <p14:tracePt t="29767" x="2524125" y="2566988"/>
          <p14:tracePt t="29784" x="2543175" y="2566988"/>
          <p14:tracePt t="29801" x="2547938" y="2566988"/>
          <p14:tracePt t="29843" x="2543175" y="2571750"/>
          <p14:tracePt t="29851" x="2528888" y="2576513"/>
          <p14:tracePt t="29867" x="2462213" y="2605088"/>
          <p14:tracePt t="29884" x="2357438" y="2638425"/>
          <p14:tracePt t="29901" x="2128838" y="2681288"/>
          <p14:tracePt t="29917" x="1947863" y="2700338"/>
          <p14:tracePt t="29934" x="1809750" y="2724150"/>
          <p14:tracePt t="29951" x="1676400" y="2733675"/>
          <p14:tracePt t="29953" x="1609725" y="2733675"/>
          <p14:tracePt t="29967" x="1509713" y="2733675"/>
          <p14:tracePt t="29984" x="1447800" y="2733675"/>
          <p14:tracePt t="30001" x="1414463" y="2733675"/>
          <p14:tracePt t="30017" x="1400175" y="2733675"/>
          <p14:tracePt t="30034" x="1385888" y="2733675"/>
          <p14:tracePt t="30051" x="1381125" y="2733675"/>
          <p14:tracePt t="30067" x="1376363" y="2733675"/>
          <p14:tracePt t="30115" x="1390650" y="2733675"/>
          <p14:tracePt t="30121" x="1414463" y="2724150"/>
          <p14:tracePt t="30134" x="1462088" y="2724150"/>
          <p14:tracePt t="30151" x="1624013" y="2709863"/>
          <p14:tracePt t="30167" x="1781175" y="2690813"/>
          <p14:tracePt t="30184" x="1938338" y="2686050"/>
          <p14:tracePt t="30201" x="2071688" y="2686050"/>
          <p14:tracePt t="30217" x="2247900" y="2686050"/>
          <p14:tracePt t="30234" x="2362200" y="2695575"/>
          <p14:tracePt t="30251" x="2443163" y="2705100"/>
          <p14:tracePt t="30268" x="2514600" y="2714625"/>
          <p14:tracePt t="30284" x="2538413" y="2728913"/>
          <p14:tracePt t="30301" x="2557463" y="2728913"/>
          <p14:tracePt t="30317" x="2566988" y="2728913"/>
          <p14:tracePt t="30334" x="2576513" y="2728913"/>
          <p14:tracePt t="30351" x="2576513" y="2733675"/>
          <p14:tracePt t="30367" x="2576513" y="2743200"/>
          <p14:tracePt t="30384" x="2571750" y="2771775"/>
          <p14:tracePt t="30401" x="2471738" y="2852738"/>
          <p14:tracePt t="30417" x="2338388" y="2933700"/>
          <p14:tracePt t="30434" x="2157413" y="3005138"/>
          <p14:tracePt t="30451" x="1885950" y="3076575"/>
          <p14:tracePt t="30467" x="1747838" y="3105150"/>
          <p14:tracePt t="30484" x="1657350" y="3114675"/>
          <p14:tracePt t="30501" x="1604963" y="3119438"/>
          <p14:tracePt t="30518" x="1562100" y="3119438"/>
          <p14:tracePt t="30534" x="1547813" y="3119438"/>
          <p14:tracePt t="30551" x="1543050" y="3119438"/>
          <p14:tracePt t="30567" x="1538288" y="3119438"/>
          <p14:tracePt t="30584" x="1528763" y="3119438"/>
          <p14:tracePt t="30621" x="1533525" y="3119438"/>
          <p14:tracePt t="30634" x="1571625" y="3124200"/>
          <p14:tracePt t="30651" x="1657350" y="3124200"/>
          <p14:tracePt t="30667" x="1795463" y="3119438"/>
          <p14:tracePt t="30684" x="1938338" y="3109913"/>
          <p14:tracePt t="30701" x="2109788" y="3095625"/>
          <p14:tracePt t="30717" x="2233613" y="3086100"/>
          <p14:tracePt t="30734" x="2338388" y="3086100"/>
          <p14:tracePt t="30751" x="2405063" y="3086100"/>
          <p14:tracePt t="30767" x="2466975" y="3086100"/>
          <p14:tracePt t="30784" x="2495550" y="3086100"/>
          <p14:tracePt t="30801" x="2514600" y="3086100"/>
          <p14:tracePt t="30818" x="2533650" y="3086100"/>
          <p14:tracePt t="30834" x="2543175" y="3086100"/>
          <p14:tracePt t="30867" x="2543175" y="3095625"/>
          <p14:tracePt t="30884" x="2505075" y="3124200"/>
          <p14:tracePt t="30901" x="2395538" y="3190875"/>
          <p14:tracePt t="30917" x="2243138" y="3248025"/>
          <p14:tracePt t="30934" x="2062163" y="3300413"/>
          <p14:tracePt t="30951" x="1800225" y="3352800"/>
          <p14:tracePt t="30969" x="1681163" y="3386138"/>
          <p14:tracePt t="30984" x="1600200" y="3409950"/>
          <p14:tracePt t="31001" x="1533525" y="3433763"/>
          <p14:tracePt t="31017" x="1481138" y="3443288"/>
          <p14:tracePt t="31034" x="1466850" y="3443288"/>
          <p14:tracePt t="31051" x="1457325" y="3443288"/>
          <p14:tracePt t="31084" x="1457325" y="3438525"/>
          <p14:tracePt t="31101" x="1462088" y="3429000"/>
          <p14:tracePt t="31117" x="1495425" y="3414713"/>
          <p14:tracePt t="31134" x="1638300" y="3376613"/>
          <p14:tracePt t="31151" x="1776413" y="3362325"/>
          <p14:tracePt t="31167" x="1890713" y="3343275"/>
          <p14:tracePt t="31184" x="1995488" y="3328988"/>
          <p14:tracePt t="31201" x="2143125" y="3305175"/>
          <p14:tracePt t="31217" x="2214563" y="3305175"/>
          <p14:tracePt t="31234" x="2257425" y="3305175"/>
          <p14:tracePt t="31251" x="2290763" y="3314700"/>
          <p14:tracePt t="31267" x="2305050" y="3319463"/>
          <p14:tracePt t="31284" x="2309813" y="3324225"/>
          <p14:tracePt t="31301" x="2309813" y="3338513"/>
          <p14:tracePt t="31317" x="2300288" y="3376613"/>
          <p14:tracePt t="31334" x="2257425" y="3419475"/>
          <p14:tracePt t="31350" x="2181225" y="3462338"/>
          <p14:tracePt t="31367" x="2081213" y="3529013"/>
          <p14:tracePt t="31384" x="1847850" y="3600450"/>
          <p14:tracePt t="31401" x="1733550" y="3619500"/>
          <p14:tracePt t="31417" x="1662113" y="3633788"/>
          <p14:tracePt t="31434" x="1619250" y="3633788"/>
          <p14:tracePt t="31451" x="1595438" y="3633788"/>
          <p14:tracePt t="31469" x="1585913" y="3633788"/>
          <p14:tracePt t="31484" x="1581150" y="3633788"/>
          <p14:tracePt t="31524" x="1585913" y="3633788"/>
          <p14:tracePt t="31534" x="1595438" y="3633788"/>
          <p14:tracePt t="31551" x="1652588" y="3638550"/>
          <p14:tracePt t="31567" x="1814513" y="3648075"/>
          <p14:tracePt t="31584" x="1895475" y="3648075"/>
          <p14:tracePt t="31601" x="1976438" y="3662363"/>
          <p14:tracePt t="31617" x="2057400" y="3662363"/>
          <p14:tracePt t="31634" x="2133600" y="3676650"/>
          <p14:tracePt t="31651" x="2166938" y="3686175"/>
          <p14:tracePt t="31667" x="2176463" y="3690938"/>
          <p14:tracePt t="31684" x="2185988" y="3719513"/>
          <p14:tracePt t="31701" x="2176463" y="3757613"/>
          <p14:tracePt t="31717" x="2152650" y="3790950"/>
          <p14:tracePt t="31734" x="2109788" y="3838575"/>
          <p14:tracePt t="31751" x="2024063" y="3905250"/>
          <p14:tracePt t="31767" x="1943100" y="3952875"/>
          <p14:tracePt t="31784" x="1876425" y="3995738"/>
          <p14:tracePt t="31801" x="1838325" y="4014788"/>
          <p14:tracePt t="31817" x="1814513" y="4033838"/>
          <p14:tracePt t="31854" x="1814513" y="4038600"/>
          <p14:tracePt t="31867" x="1838325" y="4043363"/>
          <p14:tracePt t="31884" x="1866900" y="4052888"/>
          <p14:tracePt t="31901" x="1905000" y="4067175"/>
          <p14:tracePt t="31917" x="1928813" y="4081463"/>
          <p14:tracePt t="31934" x="1947863" y="4100513"/>
          <p14:tracePt t="31951" x="1957388" y="4114800"/>
          <p14:tracePt t="31967" x="1962150" y="4148138"/>
          <p14:tracePt t="31984" x="1962150" y="4191000"/>
          <p14:tracePt t="32001" x="1957388" y="4248150"/>
          <p14:tracePt t="32017" x="1938338" y="4281488"/>
          <p14:tracePt t="32034" x="1933575" y="4305300"/>
          <p14:tracePt t="32051" x="1928813" y="4324350"/>
          <p14:tracePt t="32067" x="1928813" y="4329113"/>
          <p14:tracePt t="32084" x="1928813" y="4333875"/>
          <p14:tracePt t="32101" x="1928813" y="4343400"/>
          <p14:tracePt t="32117" x="1928813" y="4348163"/>
          <p14:tracePt t="32206" x="1928813" y="4352925"/>
          <p14:tracePt t="32683" x="2052638" y="4238625"/>
          <p14:tracePt t="32690" x="2376488" y="3962400"/>
          <p14:tracePt t="32701" x="2657475" y="3714750"/>
          <p14:tracePt t="32718" x="3309938" y="3300413"/>
          <p14:tracePt t="32734" x="4133850" y="2805113"/>
          <p14:tracePt t="32751" x="4548188" y="2590800"/>
          <p14:tracePt t="32768" x="4924425" y="2452688"/>
          <p14:tracePt t="32801" x="5257800" y="2376488"/>
          <p14:tracePt t="32834" x="5319713" y="2362200"/>
          <p14:tracePt t="32851" x="5329238" y="2362200"/>
          <p14:tracePt t="32867" x="5338763" y="2362200"/>
          <p14:tracePt t="32884" x="5343525" y="2362200"/>
          <p14:tracePt t="32900" x="5348288" y="2362200"/>
          <p14:tracePt t="33072" x="5395913" y="2271713"/>
          <p14:tracePt t="33079" x="5472113" y="2081213"/>
          <p14:tracePt t="33087" x="5529263" y="1971675"/>
          <p14:tracePt t="33100" x="5638800" y="1819275"/>
          <p14:tracePt t="33117" x="5791200" y="1652588"/>
          <p14:tracePt t="33134" x="5919788" y="1495425"/>
          <p14:tracePt t="33150" x="6010275" y="1390650"/>
          <p14:tracePt t="33167" x="6119813" y="1295400"/>
          <p14:tracePt t="33184" x="6191250" y="1252538"/>
          <p14:tracePt t="33201" x="6238875" y="1219200"/>
          <p14:tracePt t="33217" x="6291263" y="1190625"/>
          <p14:tracePt t="33234" x="6367463" y="1138238"/>
          <p14:tracePt t="33250" x="6405563" y="1109663"/>
          <p14:tracePt t="33267" x="6448425" y="1090613"/>
          <p14:tracePt t="33284" x="6505575" y="1071563"/>
          <p14:tracePt t="33301" x="6534150" y="1071563"/>
          <p14:tracePt t="33317" x="6548438" y="1071563"/>
          <p14:tracePt t="33334" x="6557963" y="1071563"/>
          <p14:tracePt t="33350" x="6562725" y="1081088"/>
          <p14:tracePt t="33367" x="6562725" y="1100138"/>
          <p14:tracePt t="33384" x="6529388" y="1152525"/>
          <p14:tracePt t="33401" x="6429375" y="1276350"/>
          <p14:tracePt t="33417" x="6210300" y="1476375"/>
          <p14:tracePt t="33434" x="6067425" y="1566863"/>
          <p14:tracePt t="33450" x="5886450" y="1643063"/>
          <p14:tracePt t="33467" x="5676900" y="1695450"/>
          <p14:tracePt t="33484" x="5586413" y="1700213"/>
          <p14:tracePt t="33500" x="5534025" y="1700213"/>
          <p14:tracePt t="33517" x="5495925" y="1676400"/>
          <p14:tracePt t="33534" x="5419725" y="1533525"/>
          <p14:tracePt t="33551" x="5395913" y="1428750"/>
          <p14:tracePt t="33567" x="5395913" y="1338263"/>
          <p14:tracePt t="33584" x="5424488" y="1233488"/>
          <p14:tracePt t="33600" x="5500688" y="1095375"/>
          <p14:tracePt t="33617" x="5591175" y="1028700"/>
          <p14:tracePt t="33634" x="5719763" y="995363"/>
          <p14:tracePt t="33651" x="5862638" y="1014413"/>
          <p14:tracePt t="33667" x="5938838" y="1052513"/>
          <p14:tracePt t="33684" x="5976938" y="1076325"/>
          <p14:tracePt t="33700" x="5991225" y="1100138"/>
          <p14:tracePt t="33717" x="6005513" y="1147763"/>
          <p14:tracePt t="33734" x="6005513" y="1181100"/>
          <p14:tracePt t="33750" x="5991225" y="1233488"/>
          <p14:tracePt t="33767" x="5972175" y="1266825"/>
          <p14:tracePt t="33784" x="5948363" y="1304925"/>
          <p14:tracePt t="33800" x="5943600" y="1328738"/>
          <p14:tracePt t="33817" x="5934075" y="1352550"/>
          <p14:tracePt t="33834" x="5924550" y="1366838"/>
          <p14:tracePt t="33850" x="5924550" y="1376363"/>
          <p14:tracePt t="33867" x="5924550" y="1381125"/>
          <p14:tracePt t="34165" x="5819775" y="1428750"/>
          <p14:tracePt t="34172" x="5634038" y="1504950"/>
          <p14:tracePt t="34184" x="5476875" y="1585913"/>
          <p14:tracePt t="34201" x="4991100" y="1766888"/>
          <p14:tracePt t="34217" x="4362450" y="1933575"/>
          <p14:tracePt t="34251" x="3629025" y="2090738"/>
          <p14:tracePt t="34284" x="2990850" y="2262188"/>
          <p14:tracePt t="34301" x="2819400" y="2319338"/>
          <p14:tracePt t="34318" x="2690813" y="2352675"/>
          <p14:tracePt t="34334" x="2571750" y="2381250"/>
          <p14:tracePt t="34350" x="2476500" y="2390775"/>
          <p14:tracePt t="34367" x="2395538" y="2400300"/>
          <p14:tracePt t="34384" x="2305050" y="2400300"/>
          <p14:tracePt t="34400" x="2228850" y="2390775"/>
          <p14:tracePt t="34417" x="2195513" y="2371725"/>
          <p14:tracePt t="34434" x="2162175" y="2352675"/>
          <p14:tracePt t="34451" x="2090738" y="2314575"/>
          <p14:tracePt t="34467" x="2019300" y="2300288"/>
          <p14:tracePt t="34484" x="1957388" y="2286000"/>
          <p14:tracePt t="34501" x="1909763" y="2271713"/>
          <p14:tracePt t="34517" x="1857375" y="2262188"/>
          <p14:tracePt t="34534" x="1843088" y="2262188"/>
          <p14:tracePt t="34550" x="1833563" y="2262188"/>
          <p14:tracePt t="34567" x="1824038" y="2262188"/>
          <p14:tracePt t="34760" x="1785938" y="2276475"/>
          <p14:tracePt t="34768" x="1733550" y="2300288"/>
          <p14:tracePt t="34774" x="1685925" y="2333625"/>
          <p14:tracePt t="34784" x="1647825" y="2347913"/>
          <p14:tracePt t="34800" x="1571625" y="2386013"/>
          <p14:tracePt t="34817" x="1519238" y="2400300"/>
          <p14:tracePt t="34834" x="1457325" y="2414588"/>
          <p14:tracePt t="34850" x="1433513" y="2414588"/>
          <p14:tracePt t="34867" x="1423988" y="2414588"/>
          <p14:tracePt t="34884" x="1414463" y="2414588"/>
          <p14:tracePt t="34929" x="1433513" y="2414588"/>
          <p14:tracePt t="34936" x="1476375" y="2414588"/>
          <p14:tracePt t="34950" x="1566863" y="2414588"/>
          <p14:tracePt t="34967" x="1685925" y="2414588"/>
          <p14:tracePt t="34984" x="1847850" y="2428875"/>
          <p14:tracePt t="35000" x="1981200" y="2438400"/>
          <p14:tracePt t="35017" x="2147888" y="2447925"/>
          <p14:tracePt t="35034" x="2228850" y="2447925"/>
          <p14:tracePt t="35050" x="2290763" y="2452688"/>
          <p14:tracePt t="35067" x="2343150" y="2466975"/>
          <p14:tracePt t="35084" x="2362200" y="2476500"/>
          <p14:tracePt t="35100" x="2376488" y="2490788"/>
          <p14:tracePt t="35117" x="2376488" y="2528888"/>
          <p14:tracePt t="35134" x="2343150" y="2609850"/>
          <p14:tracePt t="35150" x="2276475" y="2671763"/>
          <p14:tracePt t="35167" x="2143125" y="2738438"/>
          <p14:tracePt t="35184" x="1971675" y="2795588"/>
          <p14:tracePt t="35200" x="1804988" y="2843213"/>
          <p14:tracePt t="35217" x="1714500" y="2862263"/>
          <p14:tracePt t="35234" x="1652588" y="2876550"/>
          <p14:tracePt t="35251" x="1604963" y="2876550"/>
          <p14:tracePt t="35267" x="1595438" y="2876550"/>
          <p14:tracePt t="35284" x="1590675" y="2876550"/>
          <p14:tracePt t="35317" x="1595438" y="2876550"/>
          <p14:tracePt t="35334" x="1647825" y="2867025"/>
          <p14:tracePt t="35350" x="1790700" y="2867025"/>
          <p14:tracePt t="35367" x="1971675" y="2857500"/>
          <p14:tracePt t="35384" x="2181225" y="2838450"/>
          <p14:tracePt t="35400" x="2319338" y="2833688"/>
          <p14:tracePt t="35417" x="2409825" y="2814638"/>
          <p14:tracePt t="35434" x="2462213" y="2814638"/>
          <p14:tracePt t="35450" x="2500313" y="2814638"/>
          <p14:tracePt t="35467" x="2509838" y="2814638"/>
          <p14:tracePt t="35484" x="2514600" y="2814638"/>
          <p14:tracePt t="35500" x="2505075" y="2843213"/>
          <p14:tracePt t="35517" x="2414588" y="2914650"/>
          <p14:tracePt t="35534" x="2281238" y="3019425"/>
          <p14:tracePt t="35550" x="2105025" y="3124200"/>
          <p14:tracePt t="35567" x="1862138" y="3214688"/>
          <p14:tracePt t="35584" x="1781175" y="3243263"/>
          <p14:tracePt t="35600" x="1743075" y="3257550"/>
          <p14:tracePt t="35617" x="1728788" y="3262313"/>
          <p14:tracePt t="35634" x="1724025" y="3262313"/>
          <p14:tracePt t="35650" x="1728788" y="3262313"/>
          <p14:tracePt t="35667" x="1771650" y="3262313"/>
          <p14:tracePt t="35684" x="1905000" y="3243263"/>
          <p14:tracePt t="35700" x="1966913" y="3252788"/>
          <p14:tracePt t="35717" x="2014538" y="3267075"/>
          <p14:tracePt t="35734" x="2043113" y="3286125"/>
          <p14:tracePt t="35751" x="2100263" y="3438525"/>
          <p14:tracePt t="35767" x="2100263" y="3552825"/>
          <p14:tracePt t="35785" x="2085975" y="3667125"/>
          <p14:tracePt t="35801" x="2047875" y="3867150"/>
          <p14:tracePt t="35817" x="1995488" y="4086225"/>
          <p14:tracePt t="35834" x="1976438" y="4157663"/>
          <p14:tracePt t="35850" x="1952625" y="4224338"/>
          <p14:tracePt t="35867" x="1928813" y="4291013"/>
          <p14:tracePt t="35884" x="1924050" y="4314825"/>
          <p14:tracePt t="35900" x="1919288" y="4324350"/>
          <p14:tracePt t="35917" x="1919288" y="4338638"/>
          <p14:tracePt t="35934" x="1905000" y="4357688"/>
          <p14:tracePt t="35950" x="1905000" y="4362450"/>
          <p14:tracePt t="35967" x="1905000" y="4371975"/>
          <p14:tracePt t="35984" x="1905000" y="4376738"/>
          <p14:tracePt t="36000" x="1905000" y="4381500"/>
          <p14:tracePt t="36017" x="1905000" y="4386263"/>
          <p14:tracePt t="36074" x="1905000" y="4376738"/>
          <p14:tracePt t="36081" x="1914525" y="4357688"/>
          <p14:tracePt t="36088" x="1928813" y="4324350"/>
          <p14:tracePt t="36100" x="1957388" y="4252913"/>
          <p14:tracePt t="36117" x="2195513" y="3652838"/>
          <p14:tracePt t="36134" x="2452688" y="3043238"/>
          <p14:tracePt t="36151" x="2647950" y="2633663"/>
          <p14:tracePt t="36167" x="2862263" y="2119313"/>
          <p14:tracePt t="36184" x="3005138" y="1800225"/>
          <p14:tracePt t="36201" x="3076575" y="1681163"/>
          <p14:tracePt t="36217" x="3119438" y="1609725"/>
          <p14:tracePt t="36234" x="3143250" y="1576388"/>
          <p14:tracePt t="36250" x="3152775" y="1566863"/>
          <p14:tracePt t="36267" x="3157538" y="1562100"/>
          <p14:tracePt t="36284" x="3162300" y="1557338"/>
          <p14:tracePt t="36301" x="3167063" y="1557338"/>
          <p14:tracePt t="36333" x="3167063" y="1562100"/>
          <p14:tracePt t="36350" x="3167063" y="1581150"/>
          <p14:tracePt t="36367" x="3167063" y="1614488"/>
          <p14:tracePt t="36384" x="3157538" y="1638300"/>
          <p14:tracePt t="36400" x="3138488" y="1662113"/>
          <p14:tracePt t="36417" x="3119438" y="1700213"/>
          <p14:tracePt t="36433" x="3086100" y="1762125"/>
          <p14:tracePt t="36450" x="3062288" y="1847850"/>
          <p14:tracePt t="36467" x="3043238" y="1919288"/>
          <p14:tracePt t="36484" x="3028950" y="2000250"/>
          <p14:tracePt t="36500" x="3024188" y="2028825"/>
          <p14:tracePt t="36517" x="3019425" y="2057400"/>
          <p14:tracePt t="36533" x="3009900" y="2081213"/>
          <p14:tracePt t="36550" x="3009900" y="2105025"/>
          <p14:tracePt t="36567" x="3009900" y="2114550"/>
          <p14:tracePt t="36584" x="3009900" y="2124075"/>
          <p14:tracePt t="36600" x="3009900" y="2128838"/>
          <p14:tracePt t="36617" x="3009900" y="2133600"/>
          <p14:tracePt t="37101" x="3014663" y="2133600"/>
          <p14:tracePt t="37108" x="3028950" y="2133600"/>
          <p14:tracePt t="37117" x="3038475" y="2133600"/>
          <p14:tracePt t="37134" x="3081338" y="2133600"/>
          <p14:tracePt t="37150" x="3124200" y="2133600"/>
          <p14:tracePt t="37167" x="3186113" y="2128838"/>
          <p14:tracePt t="37200" x="3248025" y="2124075"/>
          <p14:tracePt t="37233" x="3367088" y="2114550"/>
          <p14:tracePt t="37250" x="3419475" y="2105025"/>
          <p14:tracePt t="37267" x="3467100" y="2105025"/>
          <p14:tracePt t="37284" x="3543300" y="2105025"/>
          <p14:tracePt t="37300" x="3581400" y="2105025"/>
          <p14:tracePt t="37317" x="3614738" y="2105025"/>
          <p14:tracePt t="37334" x="3652838" y="2105025"/>
          <p14:tracePt t="37350" x="3695700" y="2105025"/>
          <p14:tracePt t="37367" x="3733800" y="2105025"/>
          <p14:tracePt t="37384" x="3767138" y="2105025"/>
          <p14:tracePt t="37400" x="3805238" y="2105025"/>
          <p14:tracePt t="37417" x="3857625" y="2105025"/>
          <p14:tracePt t="37434" x="3890963" y="2105025"/>
          <p14:tracePt t="37450" x="3929063" y="2105025"/>
          <p14:tracePt t="37468" x="3981450" y="2105025"/>
          <p14:tracePt t="37483" x="4010025" y="2105025"/>
          <p14:tracePt t="37500" x="4038600" y="2105025"/>
          <p14:tracePt t="37517" x="4062413" y="2105025"/>
          <p14:tracePt t="37534" x="4090988" y="2105025"/>
          <p14:tracePt t="37550" x="4114800" y="2095500"/>
          <p14:tracePt t="37567" x="4138613" y="2090738"/>
          <p14:tracePt t="37584" x="4157663" y="2085975"/>
          <p14:tracePt t="37600" x="4205288" y="2081213"/>
          <p14:tracePt t="37617" x="4224338" y="2081213"/>
          <p14:tracePt t="37634" x="4248150" y="2081213"/>
          <p14:tracePt t="37650" x="4267200" y="2081213"/>
          <p14:tracePt t="37667" x="4291013" y="2081213"/>
          <p14:tracePt t="37684" x="4295775" y="2081213"/>
          <p14:tracePt t="37700" x="4305300" y="2081213"/>
          <p14:tracePt t="37717" x="4329113" y="2076450"/>
          <p14:tracePt t="37733" x="4333875" y="2071688"/>
          <p14:tracePt t="37750" x="4348163" y="2071688"/>
          <p14:tracePt t="37767" x="4352925" y="2062163"/>
          <p14:tracePt t="37784" x="4371975" y="2052638"/>
          <p14:tracePt t="37800" x="4386263" y="2047875"/>
          <p14:tracePt t="37817" x="4395788" y="2043113"/>
          <p14:tracePt t="37834" x="4410075" y="2028825"/>
          <p14:tracePt t="37850" x="4429125" y="2019300"/>
          <p14:tracePt t="37867" x="4448175" y="2009775"/>
          <p14:tracePt t="37884" x="4452938" y="2000250"/>
          <p14:tracePt t="37900" x="4462463" y="1990725"/>
          <p14:tracePt t="37917" x="4467225" y="1981200"/>
          <p14:tracePt t="37934" x="4471988" y="1981200"/>
          <p14:tracePt t="37950" x="4471988" y="1976438"/>
          <p14:tracePt t="37975" x="4471988" y="1971675"/>
          <p14:tracePt t="37997" x="4471988" y="1962150"/>
          <p14:tracePt t="38004" x="4471988" y="1957388"/>
          <p14:tracePt t="38017" x="4471988" y="1947863"/>
          <p14:tracePt t="38034" x="4457700" y="1914525"/>
          <p14:tracePt t="38050" x="4448175" y="1895475"/>
          <p14:tracePt t="38067" x="4438650" y="1881188"/>
          <p14:tracePt t="38084" x="4414838" y="1862138"/>
          <p14:tracePt t="38100" x="4371975" y="1852613"/>
          <p14:tracePt t="38117" x="4329113" y="1838325"/>
          <p14:tracePt t="38133" x="4295775" y="1838325"/>
          <p14:tracePt t="38150" x="4233863" y="1838325"/>
          <p14:tracePt t="38167" x="4200525" y="1838325"/>
          <p14:tracePt t="38183" x="4171950" y="1838325"/>
          <p14:tracePt t="38200" x="4143375" y="1838325"/>
          <p14:tracePt t="38217" x="4110038" y="1838325"/>
          <p14:tracePt t="38233" x="4086225" y="1838325"/>
          <p14:tracePt t="38250" x="4057650" y="1833563"/>
          <p14:tracePt t="38267" x="4005263" y="1828800"/>
          <p14:tracePt t="38283" x="3952875" y="1814513"/>
          <p14:tracePt t="38300" x="3905250" y="1814513"/>
          <p14:tracePt t="38317" x="3852863" y="1814513"/>
          <p14:tracePt t="38334" x="3795713" y="1814513"/>
          <p14:tracePt t="38350" x="3752850" y="1814513"/>
          <p14:tracePt t="38367" x="3709988" y="1814513"/>
          <p14:tracePt t="38383" x="3671888" y="1814513"/>
          <p14:tracePt t="38400" x="3595688" y="1814513"/>
          <p14:tracePt t="38417" x="3548063" y="1814513"/>
          <p14:tracePt t="38433" x="3505200" y="1814513"/>
          <p14:tracePt t="38450" x="3452813" y="1814513"/>
          <p14:tracePt t="38452" x="3429000" y="1814513"/>
          <p14:tracePt t="38467" x="3381375" y="1814513"/>
          <p14:tracePt t="38483" x="3338513" y="1814513"/>
          <p14:tracePt t="38500" x="3286125" y="1824038"/>
          <p14:tracePt t="38517" x="3209925" y="1824038"/>
          <p14:tracePt t="38533" x="3124200" y="1824038"/>
          <p14:tracePt t="38550" x="3033713" y="1824038"/>
          <p14:tracePt t="38567" x="2943225" y="1824038"/>
          <p14:tracePt t="38583" x="2795588" y="1824038"/>
          <p14:tracePt t="38600" x="2686050" y="1824038"/>
          <p14:tracePt t="38617" x="2590800" y="1838325"/>
          <p14:tracePt t="38633" x="2519363" y="1838325"/>
          <p14:tracePt t="38650" x="2424113" y="1852613"/>
          <p14:tracePt t="38667" x="2357438" y="1852613"/>
          <p14:tracePt t="38683" x="2295525" y="1866900"/>
          <p14:tracePt t="38700" x="2200275" y="1881188"/>
          <p14:tracePt t="38717" x="2128838" y="1895475"/>
          <p14:tracePt t="38733" x="2066925" y="1909763"/>
          <p14:tracePt t="38750" x="2009775" y="1938338"/>
          <p14:tracePt t="38767" x="1919288" y="1976438"/>
          <p14:tracePt t="38783" x="1852613" y="2014538"/>
          <p14:tracePt t="38800" x="1795463" y="2043113"/>
          <p14:tracePt t="38817" x="1752600" y="2066925"/>
          <p14:tracePt t="38833" x="1700213" y="2095500"/>
          <p14:tracePt t="38850" x="1671638" y="2109788"/>
          <p14:tracePt t="38867" x="1647825" y="2124075"/>
          <p14:tracePt t="38884" x="1624013" y="2133600"/>
          <p14:tracePt t="38900" x="1614488" y="2138363"/>
          <p14:tracePt t="38917" x="1609725" y="2143125"/>
          <p14:tracePt t="38933" x="1600200" y="2143125"/>
          <p14:tracePt t="38950" x="1590675" y="2143125"/>
          <p14:tracePt t="38994" x="1595438" y="2147888"/>
          <p14:tracePt t="39002" x="1609725" y="2152650"/>
          <p14:tracePt t="39009" x="1638300" y="2166938"/>
          <p14:tracePt t="39016" x="1671638" y="2171700"/>
          <p14:tracePt t="39033" x="1743075" y="2181225"/>
          <p14:tracePt t="39050" x="1824038" y="2185988"/>
          <p14:tracePt t="39067" x="1947863" y="2185988"/>
          <p14:tracePt t="39083" x="2081213" y="2185988"/>
          <p14:tracePt t="39100" x="2219325" y="2195513"/>
          <p14:tracePt t="39118" x="2309813" y="2205038"/>
          <p14:tracePt t="39134" x="2481263" y="2214563"/>
          <p14:tracePt t="39150" x="2605088" y="2228850"/>
          <p14:tracePt t="39167" x="2719388" y="2238375"/>
          <p14:tracePt t="39183" x="2809875" y="2238375"/>
          <p14:tracePt t="39200" x="2909888" y="2238375"/>
          <p14:tracePt t="39217" x="3000375" y="2238375"/>
          <p14:tracePt t="39233" x="3090863" y="2238375"/>
          <p14:tracePt t="39250" x="3171825" y="2243138"/>
          <p14:tracePt t="39267" x="3257550" y="2243138"/>
          <p14:tracePt t="39283" x="3309938" y="2243138"/>
          <p14:tracePt t="39300" x="3357563" y="2243138"/>
          <p14:tracePt t="39317" x="3452813" y="2243138"/>
          <p14:tracePt t="39333" x="3543300" y="2243138"/>
          <p14:tracePt t="39350" x="3624263" y="2243138"/>
          <p14:tracePt t="39367" x="3690938" y="2243138"/>
          <p14:tracePt t="39383" x="3795713" y="2233613"/>
          <p14:tracePt t="39400" x="3876675" y="2228850"/>
          <p14:tracePt t="39417" x="3957638" y="2219325"/>
          <p14:tracePt t="39433" x="4029075" y="2214563"/>
          <p14:tracePt t="39450" x="4114800" y="2200275"/>
          <p14:tracePt t="39467" x="4167188" y="2195513"/>
          <p14:tracePt t="39483" x="4219575" y="2181225"/>
          <p14:tracePt t="39500" x="4286250" y="2166938"/>
          <p14:tracePt t="39517" x="4329113" y="2157413"/>
          <p14:tracePt t="39533" x="4371975" y="2143125"/>
          <p14:tracePt t="39550" x="4410075" y="2133600"/>
          <p14:tracePt t="39567" x="4457700" y="2119313"/>
          <p14:tracePt t="39583" x="4476750" y="2119313"/>
          <p14:tracePt t="39600" x="4495800" y="2119313"/>
          <p14:tracePt t="39617" x="4505325" y="2119313"/>
          <p14:tracePt t="39633" x="4514850" y="2119313"/>
          <p14:tracePt t="39650" x="4519613" y="2119313"/>
          <p14:tracePt t="39667" x="4524375" y="2119313"/>
          <p14:tracePt t="39683" x="4529138" y="2109788"/>
          <p14:tracePt t="39700" x="4529138" y="2081213"/>
          <p14:tracePt t="39717" x="4524375" y="2038350"/>
          <p14:tracePt t="39733" x="4505325" y="2000250"/>
          <p14:tracePt t="39750" x="4462463" y="1943100"/>
          <p14:tracePt t="39766" x="4395788" y="1900238"/>
          <p14:tracePt t="39783" x="4310063" y="1857375"/>
          <p14:tracePt t="39800" x="4243388" y="1838325"/>
          <p14:tracePt t="39817" x="4143375" y="1809750"/>
          <p14:tracePt t="39833" x="4076700" y="1800225"/>
          <p14:tracePt t="39850" x="3981450" y="1795463"/>
          <p14:tracePt t="39867" x="3890963" y="1776413"/>
          <p14:tracePt t="39883" x="3762375" y="1762125"/>
          <p14:tracePt t="39900" x="3638550" y="1762125"/>
          <p14:tracePt t="39917" x="3514725" y="1762125"/>
          <p14:tracePt t="39933" x="3357563" y="1762125"/>
          <p14:tracePt t="39950" x="3276600" y="1762125"/>
          <p14:tracePt t="39967" x="3186113" y="1771650"/>
          <p14:tracePt t="39983" x="3071813" y="1781175"/>
          <p14:tracePt t="40000" x="2933700" y="1795463"/>
          <p14:tracePt t="40016" x="2871788" y="1804988"/>
          <p14:tracePt t="40033" x="2809875" y="1819275"/>
          <p14:tracePt t="40050" x="2743200" y="1824038"/>
          <p14:tracePt t="40067" x="2619375" y="1824038"/>
          <p14:tracePt t="40083" x="2528888" y="1824038"/>
          <p14:tracePt t="40100" x="2447925" y="1833563"/>
          <p14:tracePt t="40117" x="2352675" y="1838325"/>
          <p14:tracePt t="40133" x="2281238" y="1838325"/>
          <p14:tracePt t="40150" x="2224088" y="1838325"/>
          <p14:tracePt t="40167" x="2157413" y="1838325"/>
          <p14:tracePt t="40183" x="2090738" y="1838325"/>
          <p14:tracePt t="40200" x="2047875" y="1838325"/>
          <p14:tracePt t="40217" x="2019300" y="1838325"/>
          <p14:tracePt t="40233" x="1990725" y="1838325"/>
          <p14:tracePt t="40250" x="1928813" y="1838325"/>
          <p14:tracePt t="40267" x="1890713" y="1838325"/>
          <p14:tracePt t="40283" x="1843088" y="1838325"/>
          <p14:tracePt t="40300" x="1781175" y="1838325"/>
          <p14:tracePt t="40317" x="1747838" y="1838325"/>
          <p14:tracePt t="40333" x="1709738" y="1838325"/>
          <p14:tracePt t="40350" x="1690688" y="1838325"/>
          <p14:tracePt t="40367" x="1662113" y="1838325"/>
          <p14:tracePt t="40383" x="1647825" y="1838325"/>
          <p14:tracePt t="40400" x="1643063" y="1838325"/>
          <p14:tracePt t="40416" x="1638300" y="1838325"/>
          <p14:tracePt t="40433" x="1628775" y="1838325"/>
          <p14:tracePt t="40450" x="1624013" y="1847850"/>
          <p14:tracePt t="40466" x="1624013" y="1885950"/>
          <p14:tracePt t="40484" x="1633538" y="1962150"/>
          <p14:tracePt t="40501" x="1638300" y="1995488"/>
          <p14:tracePt t="40517" x="1652588" y="2019300"/>
          <p14:tracePt t="40533" x="1652588" y="2028825"/>
          <p14:tracePt t="40551" x="1652588" y="2043113"/>
          <p14:tracePt t="40567" x="1657350" y="2047875"/>
          <p14:tracePt t="40583" x="1662113" y="2057400"/>
          <p14:tracePt t="40600" x="1681163" y="2071688"/>
          <p14:tracePt t="40617" x="1728788" y="2095500"/>
          <p14:tracePt t="40633" x="1766888" y="2105025"/>
          <p14:tracePt t="40650" x="1804988" y="2119313"/>
          <p14:tracePt t="40666" x="1828800" y="2128838"/>
          <p14:tracePt t="40683" x="1847850" y="2138363"/>
          <p14:tracePt t="40700" x="1862138" y="2143125"/>
          <p14:tracePt t="40717" x="1876425" y="2143125"/>
          <p14:tracePt t="40734" x="1895475" y="2143125"/>
          <p14:tracePt t="40750" x="1905000" y="2143125"/>
          <p14:tracePt t="40767" x="1928813" y="2143125"/>
          <p14:tracePt t="40783" x="1957388" y="2143125"/>
          <p14:tracePt t="40800" x="2028825" y="2143125"/>
          <p14:tracePt t="40817" x="2100263" y="2152650"/>
          <p14:tracePt t="40833" x="2162175" y="2152650"/>
          <p14:tracePt t="40851" x="2243138" y="2152650"/>
          <p14:tracePt t="40867" x="2305050" y="2143125"/>
          <p14:tracePt t="40883" x="2400300" y="2128838"/>
          <p14:tracePt t="40900" x="2481263" y="2114550"/>
          <p14:tracePt t="40917" x="2590800" y="2100263"/>
          <p14:tracePt t="40933" x="2638425" y="2100263"/>
          <p14:tracePt t="40950" x="2695575" y="2100263"/>
          <p14:tracePt t="40967" x="2747963" y="2100263"/>
          <p14:tracePt t="40983" x="2847975" y="2105025"/>
          <p14:tracePt t="41000" x="2919413" y="2105025"/>
          <p14:tracePt t="41017" x="2976563" y="2105025"/>
          <p14:tracePt t="41033" x="3043238" y="2105025"/>
          <p14:tracePt t="41050" x="3138488" y="2105025"/>
          <p14:tracePt t="41067" x="3205163" y="2105025"/>
          <p14:tracePt t="41083" x="3295650" y="2105025"/>
          <p14:tracePt t="41100" x="3419475" y="2105025"/>
          <p14:tracePt t="41117" x="3490913" y="2105025"/>
          <p14:tracePt t="41133" x="3557588" y="2105025"/>
          <p14:tracePt t="41150" x="3638550" y="2105025"/>
          <p14:tracePt t="41167" x="3752850" y="2095500"/>
          <p14:tracePt t="41183" x="3824288" y="2090738"/>
          <p14:tracePt t="41200" x="3886200" y="2076450"/>
          <p14:tracePt t="41216" x="3933825" y="2057400"/>
          <p14:tracePt t="41233" x="4014788" y="2024063"/>
          <p14:tracePt t="41250" x="4076700" y="2000250"/>
          <p14:tracePt t="41267" x="4143375" y="1971675"/>
          <p14:tracePt t="41283" x="4238625" y="1952625"/>
          <p14:tracePt t="41300" x="4281488" y="1947863"/>
          <p14:tracePt t="41317" x="4314825" y="1933575"/>
          <p14:tracePt t="41333" x="4333875" y="1928813"/>
          <p14:tracePt t="41350" x="4357688" y="1919288"/>
          <p14:tracePt t="41366" x="4367213" y="1919288"/>
          <p14:tracePt t="41383" x="4376738" y="1919288"/>
          <p14:tracePt t="41400" x="4381500" y="1919288"/>
          <p14:tracePt t="41439" x="4381500" y="1914525"/>
          <p14:tracePt t="41450" x="4362450" y="1914525"/>
          <p14:tracePt t="41467" x="4238625" y="1900238"/>
          <p14:tracePt t="41483" x="4090988" y="1881188"/>
          <p14:tracePt t="41500" x="3900488" y="1881188"/>
          <p14:tracePt t="41517" x="3709988" y="1862138"/>
          <p14:tracePt t="41533" x="3486150" y="1847850"/>
          <p14:tracePt t="41550" x="3338513" y="1828800"/>
          <p14:tracePt t="41567" x="3214688" y="1814513"/>
          <p14:tracePt t="41583" x="3109913" y="1795463"/>
          <p14:tracePt t="41600" x="3005138" y="1781175"/>
          <p14:tracePt t="41616" x="2933700" y="1776413"/>
          <p14:tracePt t="41633" x="2852738" y="1766888"/>
          <p14:tracePt t="41650" x="2747963" y="1752600"/>
          <p14:tracePt t="41666" x="2614613" y="1752600"/>
          <p14:tracePt t="41683" x="2543175" y="1752600"/>
          <p14:tracePt t="41700" x="2471738" y="1762125"/>
          <p14:tracePt t="41717" x="2352675" y="1776413"/>
          <p14:tracePt t="41733" x="2262188" y="1790700"/>
          <p14:tracePt t="41750" x="2190750" y="1790700"/>
          <p14:tracePt t="41766" x="2133600" y="1790700"/>
          <p14:tracePt t="41783" x="2047875" y="1804988"/>
          <p14:tracePt t="41800" x="1995488" y="1809750"/>
          <p14:tracePt t="41816" x="1943100" y="1824038"/>
          <p14:tracePt t="41834" x="1871663" y="1852613"/>
          <p14:tracePt t="41850" x="1828800" y="1871663"/>
          <p14:tracePt t="41867" x="1800225" y="1881188"/>
          <p14:tracePt t="41883" x="1766888" y="1905000"/>
          <p14:tracePt t="41900" x="1719263" y="1943100"/>
          <p14:tracePt t="41917" x="1681163" y="1966913"/>
          <p14:tracePt t="41933" x="1657350" y="1985963"/>
          <p14:tracePt t="41950" x="1633538" y="2005013"/>
          <p14:tracePt t="41952" x="1624013" y="2009775"/>
          <p14:tracePt t="41967" x="1614488" y="2024063"/>
          <p14:tracePt t="41983" x="1600200" y="2033588"/>
          <p14:tracePt t="42000" x="1581150" y="2043113"/>
          <p14:tracePt t="42016" x="1571625" y="2052638"/>
          <p14:tracePt t="42033" x="1562100" y="2062163"/>
          <p14:tracePt t="42050" x="1552575" y="2066925"/>
          <p14:tracePt t="42067" x="1547813" y="2076450"/>
          <p14:tracePt t="42083" x="1538288" y="2105025"/>
          <p14:tracePt t="42100" x="1538288" y="2119313"/>
          <p14:tracePt t="42116" x="1538288" y="2133600"/>
          <p14:tracePt t="42133" x="1538288" y="2143125"/>
          <p14:tracePt t="42150" x="1538288" y="2152650"/>
          <p14:tracePt t="42209" x="1543050" y="2152650"/>
          <p14:tracePt t="42216" x="1547813" y="2152650"/>
          <p14:tracePt t="42231" x="1552575" y="2152650"/>
          <p14:tracePt t="42238" x="1557338" y="2152650"/>
          <p14:tracePt t="42250" x="1562100" y="2152650"/>
          <p14:tracePt t="42266" x="1566863" y="2147888"/>
          <p14:tracePt t="42283" x="1576388" y="2138363"/>
          <p14:tracePt t="42300" x="1585913" y="2133600"/>
          <p14:tracePt t="42317" x="1590675" y="2128838"/>
          <p14:tracePt t="42333" x="1600200" y="2124075"/>
          <p14:tracePt t="42350" x="1604963" y="2124075"/>
          <p14:tracePt t="42366" x="1614488" y="2124075"/>
          <p14:tracePt t="42383" x="1619250" y="2124075"/>
          <p14:tracePt t="42400" x="1624013" y="2124075"/>
          <p14:tracePt t="43751" x="1633538" y="2133600"/>
          <p14:tracePt t="43760" x="1652588" y="2143125"/>
          <p14:tracePt t="43767" x="1671638" y="2157413"/>
          <p14:tracePt t="43783" x="1704975" y="2209800"/>
          <p14:tracePt t="43800" x="1738313" y="2247900"/>
          <p14:tracePt t="43816" x="1771650" y="2314575"/>
          <p14:tracePt t="43833" x="1781175" y="2357438"/>
          <p14:tracePt t="43866" x="1776413" y="2447925"/>
          <p14:tracePt t="43900" x="1733550" y="2500313"/>
          <p14:tracePt t="43916" x="1695450" y="2528888"/>
          <p14:tracePt t="43933" x="1647825" y="2552700"/>
          <p14:tracePt t="43950" x="1628775" y="2552700"/>
          <p14:tracePt t="43966" x="1604963" y="2552700"/>
          <p14:tracePt t="43983" x="1581150" y="2543175"/>
          <p14:tracePt t="44000" x="1547813" y="2528888"/>
          <p14:tracePt t="44016" x="1533525" y="2509838"/>
          <p14:tracePt t="44033" x="1509713" y="2500313"/>
          <p14:tracePt t="44049" x="1485900" y="2481263"/>
          <p14:tracePt t="44066" x="1471613" y="2471738"/>
          <p14:tracePt t="44083" x="1466850" y="2466975"/>
          <p14:tracePt t="44100" x="1457325" y="2462213"/>
          <p14:tracePt t="44116" x="1452563" y="2462213"/>
          <p14:tracePt t="44160" x="1452563" y="2457450"/>
          <p14:tracePt t="44176" x="1457325" y="2452688"/>
          <p14:tracePt t="44183" x="1466850" y="2447925"/>
          <p14:tracePt t="44200" x="1514475" y="2438400"/>
          <p14:tracePt t="44216" x="1585913" y="2424113"/>
          <p14:tracePt t="44233" x="1724025" y="2405063"/>
          <p14:tracePt t="44250" x="1933575" y="2390775"/>
          <p14:tracePt t="44266" x="2057400" y="2381250"/>
          <p14:tracePt t="44283" x="2205038" y="2371725"/>
          <p14:tracePt t="44300" x="2405063" y="2371725"/>
          <p14:tracePt t="44316" x="2495550" y="2371725"/>
          <p14:tracePt t="44333" x="2576513" y="2371725"/>
          <p14:tracePt t="44350" x="2633663" y="2371725"/>
          <p14:tracePt t="44366" x="2695575" y="2371725"/>
          <p14:tracePt t="44383" x="2724150" y="2371725"/>
          <p14:tracePt t="44400" x="2738438" y="2371725"/>
          <p14:tracePt t="44416" x="2743200" y="2371725"/>
          <p14:tracePt t="44433" x="2747963" y="2371725"/>
          <p14:tracePt t="44450" x="2747963" y="2376488"/>
          <p14:tracePt t="44466" x="2738438" y="2400300"/>
          <p14:tracePt t="44483" x="2671763" y="2452688"/>
          <p14:tracePt t="44500" x="2557463" y="2519363"/>
          <p14:tracePt t="44516" x="2419350" y="2581275"/>
          <p14:tracePt t="44533" x="2266950" y="2624138"/>
          <p14:tracePt t="44550" x="2071688" y="2667000"/>
          <p14:tracePt t="44566" x="1938338" y="2676525"/>
          <p14:tracePt t="44583" x="1824038" y="2690813"/>
          <p14:tracePt t="44600" x="1743075" y="2690813"/>
          <p14:tracePt t="44616" x="1657350" y="2705100"/>
          <p14:tracePt t="44633" x="1624013" y="2709863"/>
          <p14:tracePt t="44650" x="1585913" y="2719388"/>
          <p14:tracePt t="44667" x="1538288" y="2728913"/>
          <p14:tracePt t="44683" x="1509713" y="2728913"/>
          <p14:tracePt t="44700" x="1500188" y="2728913"/>
          <p14:tracePt t="44716" x="1490663" y="2728913"/>
          <p14:tracePt t="44733" x="1481138" y="2728913"/>
          <p14:tracePt t="44778" x="1485900" y="2728913"/>
          <p14:tracePt t="44785" x="1504950" y="2724150"/>
          <p14:tracePt t="44800" x="1547813" y="2719388"/>
          <p14:tracePt t="44816" x="1638300" y="2709863"/>
          <p14:tracePt t="44833" x="1776413" y="2695575"/>
          <p14:tracePt t="44850" x="1985963" y="2686050"/>
          <p14:tracePt t="44866" x="2124075" y="2667000"/>
          <p14:tracePt t="44883" x="2271713" y="2643188"/>
          <p14:tracePt t="44900" x="2395538" y="2624138"/>
          <p14:tracePt t="44916" x="2528888" y="2595563"/>
          <p14:tracePt t="44933" x="2590800" y="2581275"/>
          <p14:tracePt t="44950" x="2647950" y="2576513"/>
          <p14:tracePt t="44966" x="2690813" y="2566988"/>
          <p14:tracePt t="44983" x="2733675" y="2566988"/>
          <p14:tracePt t="45000" x="2747963" y="2566988"/>
          <p14:tracePt t="45016" x="2752725" y="2566988"/>
          <p14:tracePt t="45033" x="2757488" y="2571750"/>
          <p14:tracePt t="45049" x="2762250" y="2600325"/>
          <p14:tracePt t="45066" x="2752725" y="2619375"/>
          <p14:tracePt t="45083" x="2738438" y="2652713"/>
          <p14:tracePt t="45100" x="2676525" y="2705100"/>
          <p14:tracePt t="45116" x="2581275" y="2752725"/>
          <p14:tracePt t="45133" x="2428875" y="2805113"/>
          <p14:tracePt t="45150" x="2290763" y="2828925"/>
          <p14:tracePt t="45166" x="2133600" y="2838450"/>
          <p14:tracePt t="45183" x="2019300" y="2838450"/>
          <p14:tracePt t="45200" x="1919288" y="2838450"/>
          <p14:tracePt t="45216" x="1862138" y="2838450"/>
          <p14:tracePt t="45233" x="1800225" y="2852738"/>
          <p14:tracePt t="45250" x="1762125" y="2857500"/>
          <p14:tracePt t="45266" x="1738313" y="2862263"/>
          <p14:tracePt t="45283" x="1719263" y="2871788"/>
          <p14:tracePt t="45300" x="1704975" y="2881313"/>
          <p14:tracePt t="45316" x="1695450" y="2886075"/>
          <p14:tracePt t="45333" x="1690688" y="2886075"/>
          <p14:tracePt t="45349" x="1681163" y="2886075"/>
          <p14:tracePt t="45366" x="1676400" y="2886075"/>
          <p14:tracePt t="45402" x="1676400" y="2890838"/>
          <p14:tracePt t="45416" x="1676400" y="2895600"/>
          <p14:tracePt t="45433" x="1685925" y="2905125"/>
          <p14:tracePt t="45450" x="1733550" y="2924175"/>
          <p14:tracePt t="45467" x="1895475" y="2957513"/>
          <p14:tracePt t="45483" x="1976438" y="2967038"/>
          <p14:tracePt t="45499" x="2057400" y="2971800"/>
          <p14:tracePt t="45516" x="2138363" y="2971800"/>
          <p14:tracePt t="45533" x="2252663" y="2981325"/>
          <p14:tracePt t="45549" x="2324100" y="2990850"/>
          <p14:tracePt t="45566" x="2376488" y="3000375"/>
          <p14:tracePt t="45583" x="2424113" y="3009900"/>
          <p14:tracePt t="45599" x="2471738" y="3019425"/>
          <p14:tracePt t="45616" x="2500313" y="3024188"/>
          <p14:tracePt t="45633" x="2524125" y="3038475"/>
          <p14:tracePt t="45650" x="2547938" y="3038475"/>
          <p14:tracePt t="45666" x="2557463" y="3038475"/>
          <p14:tracePt t="45683" x="2571750" y="3038475"/>
          <p14:tracePt t="45700" x="2581275" y="3038475"/>
          <p14:tracePt t="45717" x="2590800" y="3038475"/>
          <p14:tracePt t="45733" x="2600325" y="3038475"/>
          <p14:tracePt t="45749" x="2614613" y="3038475"/>
          <p14:tracePt t="45766" x="2624138" y="3038475"/>
          <p14:tracePt t="45783" x="2638425" y="3038475"/>
          <p14:tracePt t="45799" x="2643188" y="3038475"/>
          <p14:tracePt t="45816" x="2647950" y="3038475"/>
          <p14:tracePt t="45833" x="2657475" y="3038475"/>
          <p14:tracePt t="45850" x="2662238" y="3038475"/>
          <p14:tracePt t="46099" x="2605088" y="3028950"/>
          <p14:tracePt t="46106" x="2533650" y="3009900"/>
          <p14:tracePt t="46116" x="2476500" y="2995613"/>
          <p14:tracePt t="46133" x="2371725" y="2986088"/>
          <p14:tracePt t="46150" x="2214563" y="2990850"/>
          <p14:tracePt t="46166" x="2143125" y="3005138"/>
          <p14:tracePt t="46183" x="2105025" y="3005138"/>
          <p14:tracePt t="46216" x="2076450" y="3005138"/>
          <p14:tracePt t="46250" x="2081213" y="3000375"/>
          <p14:tracePt t="46266" x="2133600" y="2976563"/>
          <p14:tracePt t="46283" x="2266950" y="2938463"/>
          <p14:tracePt t="46300" x="2400300" y="2919413"/>
          <p14:tracePt t="46316" x="2533650" y="2919413"/>
          <p14:tracePt t="46333" x="2652713" y="2924175"/>
          <p14:tracePt t="46349" x="2690813" y="2928938"/>
          <p14:tracePt t="46366" x="2705100" y="2933700"/>
          <p14:tracePt t="46383" x="2714625" y="2943225"/>
          <p14:tracePt t="46399" x="2719388" y="2981325"/>
          <p14:tracePt t="46416" x="2700338" y="3019425"/>
          <p14:tracePt t="46433" x="2652713" y="3071813"/>
          <p14:tracePt t="46450" x="2481263" y="3152775"/>
          <p14:tracePt t="46466" x="2376488" y="3186113"/>
          <p14:tracePt t="46483" x="2266950" y="3219450"/>
          <p14:tracePt t="46500" x="2176463" y="3233738"/>
          <p14:tracePt t="46516" x="2109788" y="3252788"/>
          <p14:tracePt t="46533" x="2090738" y="3262313"/>
          <p14:tracePt t="46549" x="2081213" y="3267075"/>
          <p14:tracePt t="46597" x="2085975" y="3267075"/>
          <p14:tracePt t="46604" x="2105025" y="3267075"/>
          <p14:tracePt t="46616" x="2119313" y="3267075"/>
          <p14:tracePt t="46633" x="2171700" y="3267075"/>
          <p14:tracePt t="46649" x="2247900" y="3271838"/>
          <p14:tracePt t="46666" x="2305050" y="3286125"/>
          <p14:tracePt t="46683" x="2347913" y="3290888"/>
          <p14:tracePt t="46699" x="2381250" y="3290888"/>
          <p14:tracePt t="46716" x="2390775" y="3290888"/>
          <p14:tracePt t="46733" x="2395538" y="3290888"/>
          <p14:tracePt t="46749" x="2400300" y="3290888"/>
          <p14:tracePt t="46766" x="2405063" y="3290888"/>
          <p14:tracePt t="47925" x="2366963" y="3281363"/>
          <p14:tracePt t="47933" x="2295525" y="3257550"/>
          <p14:tracePt t="47940" x="2224088" y="3209925"/>
          <p14:tracePt t="47949" x="2152650" y="3157538"/>
          <p14:tracePt t="47966" x="1995488" y="3019425"/>
          <p14:tracePt t="47983" x="1890713" y="2914650"/>
          <p14:tracePt t="48000" x="1743075" y="2728913"/>
          <p14:tracePt t="48033" x="1595438" y="2509838"/>
          <p14:tracePt t="48066" x="1504950" y="2414588"/>
          <p14:tracePt t="48083" x="1476375" y="2390775"/>
          <p14:tracePt t="48100" x="1438275" y="2371725"/>
          <p14:tracePt t="48116" x="1381125" y="2352675"/>
          <p14:tracePt t="48133" x="1347788" y="2347913"/>
          <p14:tracePt t="48149" x="1300163" y="2333625"/>
          <p14:tracePt t="48166" x="1266825" y="2328863"/>
          <p14:tracePt t="48183" x="1204913" y="2319338"/>
          <p14:tracePt t="48199" x="1162050" y="2309813"/>
          <p14:tracePt t="48216" x="1119188" y="2305050"/>
          <p14:tracePt t="48233" x="1076325" y="2305050"/>
          <p14:tracePt t="48249" x="1023938" y="2305050"/>
          <p14:tracePt t="48266" x="1000125" y="2305050"/>
          <p14:tracePt t="48283" x="985838" y="2305050"/>
          <p14:tracePt t="48299" x="971550" y="2314575"/>
          <p14:tracePt t="48316" x="966788" y="2314575"/>
          <p14:tracePt t="48333" x="962025" y="2314575"/>
          <p14:tracePt t="48381" x="976313" y="2314575"/>
          <p14:tracePt t="48389" x="1009650" y="2314575"/>
          <p14:tracePt t="48399" x="1066800" y="2309813"/>
          <p14:tracePt t="48416" x="1223963" y="2305050"/>
          <p14:tracePt t="48433" x="1514475" y="2286000"/>
          <p14:tracePt t="48449" x="1700213" y="2286000"/>
          <p14:tracePt t="48466" x="1847850" y="2295525"/>
          <p14:tracePt t="48483" x="2095500" y="2314575"/>
          <p14:tracePt t="48499" x="2219325" y="2333625"/>
          <p14:tracePt t="48516" x="2300288" y="2347913"/>
          <p14:tracePt t="48533" x="2347913" y="2362200"/>
          <p14:tracePt t="48549" x="2381250" y="2376488"/>
          <p14:tracePt t="48566" x="2386013" y="2381250"/>
          <p14:tracePt t="48583" x="2390775" y="2405063"/>
          <p14:tracePt t="48599" x="2381250" y="2443163"/>
          <p14:tracePt t="48616" x="2266950" y="2552700"/>
          <p14:tracePt t="48633" x="2133600" y="2652713"/>
          <p14:tracePt t="48649" x="2024063" y="2728913"/>
          <p14:tracePt t="48666" x="1847850" y="2886075"/>
          <p14:tracePt t="48683" x="1747838" y="3019425"/>
          <p14:tracePt t="48699" x="1695450" y="3100388"/>
          <p14:tracePt t="48716" x="1681163" y="3133725"/>
          <p14:tracePt t="48733" x="1676400" y="3167063"/>
          <p14:tracePt t="48749" x="1681163" y="3190875"/>
          <p14:tracePt t="48766" x="1700213" y="3228975"/>
          <p14:tracePt t="48783" x="1747838" y="3295650"/>
          <p14:tracePt t="48799" x="1795463" y="3452813"/>
          <p14:tracePt t="48816" x="1809750" y="3514725"/>
          <p14:tracePt t="48833" x="1814513" y="3571875"/>
          <p14:tracePt t="48850" x="1814513" y="3709988"/>
          <p14:tracePt t="48866" x="1785938" y="3838575"/>
          <p14:tracePt t="48883" x="1762125" y="3933825"/>
          <p14:tracePt t="48899" x="1757363" y="3976688"/>
          <p14:tracePt t="48916" x="1747838" y="4014788"/>
          <p14:tracePt t="48933" x="1743075" y="4024313"/>
          <p14:tracePt t="48949" x="1743075" y="4033838"/>
          <p14:tracePt t="48966" x="1743075" y="4043363"/>
          <p14:tracePt t="48983" x="1743075" y="4062413"/>
          <p14:tracePt t="48999" x="1743075" y="4081463"/>
          <p14:tracePt t="49016" x="1743075" y="4095750"/>
          <p14:tracePt t="49033" x="1743075" y="4105275"/>
          <p14:tracePt t="49049" x="1743075" y="4124325"/>
          <p14:tracePt t="49066" x="1743075" y="4129088"/>
          <p14:tracePt t="49083" x="1743075" y="4143375"/>
          <p14:tracePt t="49100" x="1743075" y="4162425"/>
          <p14:tracePt t="49967" x="1695450" y="4052888"/>
          <p14:tracePt t="49973" x="1652588" y="3910013"/>
          <p14:tracePt t="49983" x="1614488" y="3810000"/>
          <p14:tracePt t="49999" x="1509713" y="3443288"/>
          <p14:tracePt t="50016" x="1414463" y="3186113"/>
          <p14:tracePt t="50050" x="1223963" y="2747963"/>
          <p14:tracePt t="50083" x="1138238" y="2586038"/>
          <p14:tracePt t="50100" x="1114425" y="2562225"/>
          <p14:tracePt t="50116" x="1090613" y="2538413"/>
          <p14:tracePt t="50133" x="1076325" y="2519363"/>
          <p14:tracePt t="50149" x="1057275" y="2500313"/>
          <p14:tracePt t="50166" x="1033463" y="2481263"/>
          <p14:tracePt t="50183" x="1009650" y="2457450"/>
          <p14:tracePt t="50199" x="1000125" y="2433638"/>
          <p14:tracePt t="50216" x="966788" y="2414588"/>
          <p14:tracePt t="50232" x="938213" y="2400300"/>
          <p14:tracePt t="50249" x="904875" y="2381250"/>
          <p14:tracePt t="50266" x="857250" y="2357438"/>
          <p14:tracePt t="50282" x="828675" y="2347913"/>
          <p14:tracePt t="50299" x="809625" y="2338388"/>
          <p14:tracePt t="50316" x="795338" y="2333625"/>
          <p14:tracePt t="50333" x="785813" y="2324100"/>
          <p14:tracePt t="50349" x="776288" y="2314575"/>
          <p14:tracePt t="50366" x="771525" y="2309813"/>
          <p14:tracePt t="50382" x="766763" y="2309813"/>
          <p14:tracePt t="50399" x="762000" y="2309813"/>
          <p14:tracePt t="50847" x="766763" y="2309813"/>
          <p14:tracePt t="50854" x="771525" y="2309813"/>
          <p14:tracePt t="50891" x="776288" y="2309813"/>
          <p14:tracePt t="51104" x="795338" y="2295525"/>
          <p14:tracePt t="51111" x="814388" y="2286000"/>
          <p14:tracePt t="51118" x="828675" y="2276475"/>
          <p14:tracePt t="51133" x="862013" y="2262188"/>
          <p14:tracePt t="51149" x="885825" y="2247900"/>
          <p14:tracePt t="51166" x="900113" y="2238375"/>
          <p14:tracePt t="51182" x="904875" y="2233613"/>
          <p14:tracePt t="51216" x="914400" y="2228850"/>
          <p14:tracePt t="51249" x="914400" y="2224088"/>
          <p14:tracePt t="51266" x="914400" y="2209800"/>
          <p14:tracePt t="51282" x="919163" y="2185988"/>
          <p14:tracePt t="51299" x="919163" y="2143125"/>
          <p14:tracePt t="51316" x="919163" y="2100263"/>
          <p14:tracePt t="51332" x="923925" y="2062163"/>
          <p14:tracePt t="51349" x="938213" y="2033588"/>
          <p14:tracePt t="51366" x="947738" y="2009775"/>
          <p14:tracePt t="51382" x="985838" y="1985963"/>
          <p14:tracePt t="51399" x="1019175" y="1976438"/>
          <p14:tracePt t="51416" x="1047750" y="1976438"/>
          <p14:tracePt t="51432" x="1071563" y="1976438"/>
          <p14:tracePt t="51449" x="1095375" y="1990725"/>
          <p14:tracePt t="51466" x="1109663" y="2005013"/>
          <p14:tracePt t="51482" x="1119188" y="2028825"/>
          <p14:tracePt t="51499" x="1119188" y="2076450"/>
          <p14:tracePt t="51516" x="1104900" y="2095500"/>
          <p14:tracePt t="51533" x="1062038" y="2128838"/>
          <p14:tracePt t="51549" x="981075" y="2166938"/>
          <p14:tracePt t="51566" x="885825" y="2195513"/>
          <p14:tracePt t="51582" x="852488" y="2205038"/>
          <p14:tracePt t="51599" x="838200" y="2205038"/>
          <p14:tracePt t="51616" x="823913" y="2171700"/>
          <p14:tracePt t="51632" x="842963" y="2033588"/>
          <p14:tracePt t="51650" x="885825" y="1952625"/>
          <p14:tracePt t="51666" x="966788" y="1890713"/>
          <p14:tracePt t="51683" x="1062038" y="1857375"/>
          <p14:tracePt t="51699" x="1204913" y="1885950"/>
          <p14:tracePt t="51716" x="1281113" y="1933575"/>
          <p14:tracePt t="51732" x="1323975" y="1976438"/>
          <p14:tracePt t="51749" x="1357313" y="2009775"/>
          <p14:tracePt t="51766" x="1371600" y="2028825"/>
          <p14:tracePt t="51782" x="1376363" y="2033588"/>
          <p14:tracePt t="51799" x="1381125" y="2043113"/>
          <p14:tracePt t="51816" x="1404938" y="2052638"/>
          <p14:tracePt t="51832" x="1433513" y="2057400"/>
          <p14:tracePt t="51849" x="1476375" y="2062163"/>
          <p14:tracePt t="51866" x="1524000" y="2062163"/>
          <p14:tracePt t="51882" x="1543050" y="2062163"/>
          <p14:tracePt t="51899" x="1562100" y="2062163"/>
          <p14:tracePt t="51916" x="1571625" y="2062163"/>
          <p14:tracePt t="51933" x="1581150" y="2062163"/>
          <p14:tracePt t="51949" x="1585913" y="2062163"/>
          <p14:tracePt t="51966" x="1590675" y="2062163"/>
          <p14:tracePt t="51982" x="1595438" y="2062163"/>
          <p14:tracePt t="51999" x="1604963" y="2062163"/>
          <p14:tracePt t="52016" x="1609725" y="2062163"/>
          <p14:tracePt t="52032" x="1619250" y="2062163"/>
          <p14:tracePt t="52050" x="1628775" y="2062163"/>
          <p14:tracePt t="52330" x="1681163" y="2033588"/>
          <p14:tracePt t="52337" x="1752600" y="1990725"/>
          <p14:tracePt t="52349" x="1833563" y="1943100"/>
          <p14:tracePt t="52366" x="2109788" y="1852613"/>
          <p14:tracePt t="52383" x="2290763" y="1814513"/>
          <p14:tracePt t="52399" x="2447925" y="1781175"/>
          <p14:tracePt t="52432" x="2881313" y="1762125"/>
          <p14:tracePt t="52466" x="3119438" y="1762125"/>
          <p14:tracePt t="52483" x="3300413" y="1781175"/>
          <p14:tracePt t="52499" x="3405188" y="1790700"/>
          <p14:tracePt t="52516" x="3486150" y="1804988"/>
          <p14:tracePt t="52532" x="3576638" y="1814513"/>
          <p14:tracePt t="52549" x="3695700" y="1828800"/>
          <p14:tracePt t="52566" x="3767138" y="1833563"/>
          <p14:tracePt t="52582" x="3838575" y="1857375"/>
          <p14:tracePt t="52599" x="3895725" y="1876425"/>
          <p14:tracePt t="52616" x="3957638" y="1905000"/>
          <p14:tracePt t="52632" x="3995738" y="1914525"/>
          <p14:tracePt t="52649" x="4014788" y="1928813"/>
          <p14:tracePt t="52666" x="4033838" y="1938338"/>
          <p14:tracePt t="52682" x="4038600" y="1943100"/>
          <p14:tracePt t="52699" x="4048125" y="1957388"/>
          <p14:tracePt t="52716" x="4052888" y="1976438"/>
          <p14:tracePt t="52732" x="4052888" y="2005013"/>
          <p14:tracePt t="52749" x="4052888" y="2019300"/>
          <p14:tracePt t="52766" x="4052888" y="2033588"/>
          <p14:tracePt t="52782" x="4052888" y="2043113"/>
          <p14:tracePt t="52799" x="4048125" y="2052638"/>
          <p14:tracePt t="52816" x="4038600" y="2057400"/>
          <p14:tracePt t="52832" x="4010025" y="2062163"/>
          <p14:tracePt t="52849" x="3957638" y="2076450"/>
          <p14:tracePt t="52866" x="3843338" y="2076450"/>
          <p14:tracePt t="52882" x="3762375" y="2076450"/>
          <p14:tracePt t="52899" x="3690938" y="2066925"/>
          <p14:tracePt t="52916" x="3595688" y="2066925"/>
          <p14:tracePt t="52932" x="3519488" y="2066925"/>
          <p14:tracePt t="52949" x="3429000" y="2066925"/>
          <p14:tracePt t="52966" x="3333750" y="2066925"/>
          <p14:tracePt t="52982" x="3238500" y="2095500"/>
          <p14:tracePt t="52999" x="3152775" y="2119313"/>
          <p14:tracePt t="53016" x="3038475" y="2138363"/>
          <p14:tracePt t="53032" x="2909888" y="2152650"/>
          <p14:tracePt t="53049" x="2752725" y="2143125"/>
          <p14:tracePt t="53066" x="2657475" y="2124075"/>
          <p14:tracePt t="53082" x="2552700" y="2100263"/>
          <p14:tracePt t="53100" x="2409825" y="2071688"/>
          <p14:tracePt t="53115" x="2347913" y="2047875"/>
          <p14:tracePt t="53132" x="2305050" y="2038350"/>
          <p14:tracePt t="53149" x="2271713" y="2019300"/>
          <p14:tracePt t="53166" x="2243138" y="1976438"/>
          <p14:tracePt t="53182" x="2228850" y="1924050"/>
          <p14:tracePt t="53199" x="2233613" y="1843088"/>
          <p14:tracePt t="53216" x="2252663" y="1790700"/>
          <p14:tracePt t="53232" x="2333625" y="1719263"/>
          <p14:tracePt t="53249" x="2419350" y="1690688"/>
          <p14:tracePt t="53266" x="2524125" y="1666875"/>
          <p14:tracePt t="53283" x="2681288" y="1676400"/>
          <p14:tracePt t="53299" x="2790825" y="1719263"/>
          <p14:tracePt t="53316" x="2857500" y="1752600"/>
          <p14:tracePt t="53332" x="2886075" y="1785938"/>
          <p14:tracePt t="53349" x="2914650" y="1847850"/>
          <p14:tracePt t="53365" x="2919413" y="1876425"/>
          <p14:tracePt t="53382" x="2914650" y="1909763"/>
          <p14:tracePt t="53399" x="2900363" y="1928813"/>
          <p14:tracePt t="53416" x="2876550" y="1957388"/>
          <p14:tracePt t="53432" x="2852738" y="1990725"/>
          <p14:tracePt t="53449" x="2828925" y="2033588"/>
          <p14:tracePt t="53466" x="2805113" y="2071688"/>
          <p14:tracePt t="53482" x="2767013" y="2124075"/>
          <p14:tracePt t="53499" x="2752725" y="2143125"/>
          <p14:tracePt t="53516" x="2743200" y="2152650"/>
          <p14:tracePt t="53532" x="2738438" y="2162175"/>
          <p14:tracePt t="53783" x="2652713" y="2190750"/>
          <p14:tracePt t="53790" x="2514600" y="2233613"/>
          <p14:tracePt t="53799" x="2328863" y="2295525"/>
          <p14:tracePt t="53816" x="2057400" y="2371725"/>
          <p14:tracePt t="53832" x="1876425" y="2405063"/>
          <p14:tracePt t="53849" x="1647825" y="2443163"/>
          <p14:tracePt t="53866" x="1566863" y="2457450"/>
          <p14:tracePt t="53882" x="1514475" y="2462213"/>
          <p14:tracePt t="53899" x="1471613" y="2466975"/>
          <p14:tracePt t="53916" x="1428750" y="2466975"/>
          <p14:tracePt t="53932" x="1400175" y="2466975"/>
          <p14:tracePt t="53949" x="1366838" y="2481263"/>
          <p14:tracePt t="53951" x="1343025" y="2481263"/>
          <p14:tracePt t="53966" x="1314450" y="2481263"/>
          <p14:tracePt t="53982" x="1285875" y="2481263"/>
          <p14:tracePt t="53999" x="1271588" y="2476500"/>
          <p14:tracePt t="54016" x="1257300" y="2466975"/>
          <p14:tracePt t="54032" x="1247775" y="2452688"/>
          <p14:tracePt t="54049" x="1243013" y="2447925"/>
          <p14:tracePt t="54065" x="1238250" y="2438400"/>
          <p14:tracePt t="54082" x="1238250" y="2433638"/>
          <p14:tracePt t="54116" x="1228725" y="2433638"/>
          <p14:tracePt t="54132" x="1219200" y="2433638"/>
          <p14:tracePt t="54149" x="1171575" y="2433638"/>
          <p14:tracePt t="54166" x="1119188" y="2452688"/>
          <p14:tracePt t="54182" x="1052513" y="2471738"/>
          <p14:tracePt t="54199" x="971550" y="2481263"/>
          <p14:tracePt t="54215" x="866775" y="2481263"/>
          <p14:tracePt t="54232" x="814388" y="2466975"/>
          <p14:tracePt t="54249" x="795338" y="2447925"/>
          <p14:tracePt t="54265" x="781050" y="2428875"/>
          <p14:tracePt t="54282" x="785813" y="2357438"/>
          <p14:tracePt t="54299" x="809625" y="2305050"/>
          <p14:tracePt t="54315" x="842963" y="2281238"/>
          <p14:tracePt t="54332" x="919163" y="2266950"/>
          <p14:tracePt t="54349" x="962025" y="2286000"/>
          <p14:tracePt t="54365" x="1009650" y="2305050"/>
          <p14:tracePt t="54382" x="1042988" y="2328863"/>
          <p14:tracePt t="54399" x="1076325" y="2352675"/>
          <p14:tracePt t="54416" x="1085850" y="2357438"/>
          <p14:tracePt t="54432" x="1095375" y="2366963"/>
          <p14:tracePt t="54451" x="1109663" y="2366963"/>
          <p14:tracePt t="54466" x="1133475" y="2366963"/>
          <p14:tracePt t="54482" x="1185863" y="2366963"/>
          <p14:tracePt t="54499" x="1243013" y="2366963"/>
          <p14:tracePt t="54516" x="1328738" y="2366963"/>
          <p14:tracePt t="54532" x="1371600" y="2366963"/>
          <p14:tracePt t="54549" x="1385888" y="2366963"/>
          <p14:tracePt t="54565" x="1395413" y="2366963"/>
          <p14:tracePt t="54582" x="1404938" y="2366963"/>
          <p14:tracePt t="54781" x="1457325" y="2381250"/>
          <p14:tracePt t="54788" x="1538288" y="2400300"/>
          <p14:tracePt t="54799" x="1619250" y="2414588"/>
          <p14:tracePt t="54816" x="1757363" y="2452688"/>
          <p14:tracePt t="54832" x="1905000" y="2486025"/>
          <p14:tracePt t="54849" x="2000250" y="2500313"/>
          <p14:tracePt t="54866" x="2047875" y="2500313"/>
          <p14:tracePt t="54882" x="2100263" y="2500313"/>
          <p14:tracePt t="54899" x="2147888" y="2481263"/>
          <p14:tracePt t="54916" x="2171700" y="2457450"/>
          <p14:tracePt t="54932" x="2195513" y="2433638"/>
          <p14:tracePt t="54949" x="2233613" y="2376488"/>
          <p14:tracePt t="54966" x="2257425" y="2347913"/>
          <p14:tracePt t="54982" x="2276475" y="2314575"/>
          <p14:tracePt t="54999" x="2281238" y="2295525"/>
          <p14:tracePt t="55015" x="2290763" y="2266950"/>
          <p14:tracePt t="55032" x="2290763" y="2257425"/>
          <p14:tracePt t="55049" x="2286000" y="2247900"/>
          <p14:tracePt t="55066" x="2271713" y="2224088"/>
          <p14:tracePt t="55082" x="2195513" y="2181225"/>
          <p14:tracePt t="55099" x="2119313" y="2143125"/>
          <p14:tracePt t="55116" x="2033588" y="2119313"/>
          <p14:tracePt t="55132" x="1871663" y="2128838"/>
          <p14:tracePt t="55149" x="1757363" y="2162175"/>
          <p14:tracePt t="55166" x="1681163" y="2200275"/>
          <p14:tracePt t="55182" x="1633538" y="2233613"/>
          <p14:tracePt t="55199" x="1590675" y="2266950"/>
          <p14:tracePt t="55215" x="1571625" y="2290763"/>
          <p14:tracePt t="55232" x="1562100" y="2319338"/>
          <p14:tracePt t="55249" x="1547813" y="2362200"/>
          <p14:tracePt t="55265" x="1547813" y="2438400"/>
          <p14:tracePt t="55282" x="1547813" y="2495550"/>
          <p14:tracePt t="55299" x="1557338" y="2538413"/>
          <p14:tracePt t="55316" x="1562100" y="2581275"/>
          <p14:tracePt t="55332" x="1562100" y="2595563"/>
          <p14:tracePt t="55349" x="1562100" y="2609850"/>
          <p14:tracePt t="55365" x="1562100" y="2624138"/>
          <p14:tracePt t="55382" x="1547813" y="2657475"/>
          <p14:tracePt t="55399" x="1543050" y="2686050"/>
          <p14:tracePt t="55415" x="1538288" y="2738438"/>
          <p14:tracePt t="55432" x="1524000" y="2790825"/>
          <p14:tracePt t="55449" x="1533525" y="2867025"/>
          <p14:tracePt t="55466" x="1552575" y="2905125"/>
          <p14:tracePt t="55482" x="1590675" y="2943225"/>
          <p14:tracePt t="55500" x="1685925" y="3000375"/>
          <p14:tracePt t="55516" x="1762125" y="3033713"/>
          <p14:tracePt t="55532" x="1814513" y="3057525"/>
          <p14:tracePt t="55549" x="1871663" y="3086100"/>
          <p14:tracePt t="55566" x="1933575" y="3124200"/>
          <p14:tracePt t="55582" x="1957388" y="3138488"/>
          <p14:tracePt t="55599" x="1966913" y="3148013"/>
          <p14:tracePt t="55615" x="1976438" y="3157538"/>
          <p14:tracePt t="55824" x="1985963" y="3195638"/>
          <p14:tracePt t="55830" x="1990725" y="3271838"/>
          <p14:tracePt t="55837" x="2000250" y="3343275"/>
          <p14:tracePt t="55849" x="2009775" y="3419475"/>
          <p14:tracePt t="55865" x="2028825" y="3548063"/>
          <p14:tracePt t="55882" x="2043113" y="3671888"/>
          <p14:tracePt t="55899" x="2057400" y="3748088"/>
          <p14:tracePt t="55916" x="2071688" y="3810000"/>
          <p14:tracePt t="55932" x="2071688" y="3890963"/>
          <p14:tracePt t="55949" x="2071688" y="3952875"/>
          <p14:tracePt t="55966" x="2071688" y="3995738"/>
          <p14:tracePt t="55982" x="2071688" y="4029075"/>
          <p14:tracePt t="55999" x="2071688" y="4062413"/>
          <p14:tracePt t="56016" x="2071688" y="4081463"/>
          <p14:tracePt t="56032" x="2071688" y="4095750"/>
          <p14:tracePt t="56049" x="2071688" y="4105275"/>
          <p14:tracePt t="56066" x="2071688" y="4124325"/>
          <p14:tracePt t="56082" x="2081213" y="4148138"/>
          <p14:tracePt t="56099" x="2085975" y="4176713"/>
          <p14:tracePt t="56115" x="2100263" y="4224338"/>
          <p14:tracePt t="56132" x="2105025" y="4262438"/>
          <p14:tracePt t="56149" x="2114550" y="4291013"/>
          <p14:tracePt t="56165" x="2119313" y="4305300"/>
          <p14:tracePt t="56182" x="2119313" y="4319588"/>
          <p14:tracePt t="56199" x="2119313" y="4324350"/>
          <p14:tracePt t="56215" x="2119313" y="4329113"/>
          <p14:tracePt t="56232" x="2119313" y="4333875"/>
          <p14:tracePt t="56249" x="2119313" y="4338638"/>
          <p14:tracePt t="57078" x="2119313" y="4276725"/>
          <p14:tracePt t="57085" x="2128838" y="4195763"/>
          <p14:tracePt t="57099" x="2138363" y="4081463"/>
          <p14:tracePt t="57116" x="2138363" y="3971925"/>
          <p14:tracePt t="57132" x="2133600" y="3795713"/>
          <p14:tracePt t="57149" x="2124075" y="3638550"/>
          <p14:tracePt t="57182" x="2124075" y="3257550"/>
          <p14:tracePt t="57215" x="2124075" y="3057525"/>
          <p14:tracePt t="57232" x="2124075" y="2943225"/>
          <p14:tracePt t="57249" x="2124075" y="2876550"/>
          <p14:tracePt t="57265" x="2109788" y="2814638"/>
          <p14:tracePt t="57282" x="2105025" y="2762250"/>
          <p14:tracePt t="57299" x="2095500" y="2714625"/>
          <p14:tracePt t="57315" x="2081213" y="2686050"/>
          <p14:tracePt t="57332" x="2071688" y="2662238"/>
          <p14:tracePt t="57349" x="2052638" y="2633663"/>
          <p14:tracePt t="57365" x="2038350" y="2609850"/>
          <p14:tracePt t="57382" x="2019300" y="2590800"/>
          <p14:tracePt t="57399" x="1995488" y="2566988"/>
          <p14:tracePt t="57415" x="1943100" y="2500313"/>
          <p14:tracePt t="57432" x="1909763" y="2462213"/>
          <p14:tracePt t="57449" x="1881188" y="2433638"/>
          <p14:tracePt t="57465" x="1847850" y="2409825"/>
          <p14:tracePt t="57482" x="1800225" y="2386013"/>
          <p14:tracePt t="57499" x="1771650" y="2376488"/>
          <p14:tracePt t="57515" x="1743075" y="2362200"/>
          <p14:tracePt t="57532" x="1700213" y="2352675"/>
          <p14:tracePt t="57549" x="1685925" y="2347913"/>
          <p14:tracePt t="57565" x="1671638" y="2343150"/>
          <p14:tracePt t="57582" x="1662113" y="2333625"/>
          <p14:tracePt t="57599" x="1652588" y="2333625"/>
          <p14:tracePt t="57615" x="1647825" y="2333625"/>
          <p14:tracePt t="57632" x="1638300" y="2333625"/>
          <p14:tracePt t="57649" x="1633538" y="2333625"/>
          <p14:tracePt t="57665" x="1624013" y="2333625"/>
          <p14:tracePt t="57682" x="1619250" y="2333625"/>
          <p14:tracePt t="57699" x="1609725" y="2333625"/>
          <p14:tracePt t="57739" x="1604963" y="2333625"/>
          <p14:tracePt t="57749" x="1600200" y="2333625"/>
          <p14:tracePt t="57765" x="1595438" y="2333625"/>
          <p14:tracePt t="57782" x="1585913" y="2333625"/>
          <p14:tracePt t="57799" x="1581150" y="2333625"/>
          <p14:tracePt t="58011" x="1590675" y="2333625"/>
          <p14:tracePt t="58018" x="1609725" y="2333625"/>
          <p14:tracePt t="58032" x="1643063" y="2328863"/>
          <p14:tracePt t="58049" x="1681163" y="2328863"/>
          <p14:tracePt t="58065" x="1714500" y="2328863"/>
          <p14:tracePt t="58082" x="1743075" y="2328863"/>
          <p14:tracePt t="58099" x="1785938" y="2328863"/>
          <p14:tracePt t="58115" x="1814513" y="2328863"/>
          <p14:tracePt t="58132" x="1833563" y="2328863"/>
          <p14:tracePt t="58149" x="1876425" y="2319338"/>
          <p14:tracePt t="58165" x="1909763" y="2319338"/>
          <p14:tracePt t="58182" x="1947863" y="2319338"/>
          <p14:tracePt t="58199" x="1981200" y="2324100"/>
          <p14:tracePt t="58215" x="2028825" y="2333625"/>
          <p14:tracePt t="58232" x="2057400" y="2347913"/>
          <p14:tracePt t="58249" x="2081213" y="2347913"/>
          <p14:tracePt t="58266" x="2105025" y="2347913"/>
          <p14:tracePt t="58282" x="2119313" y="2347913"/>
          <p14:tracePt t="58299" x="2128838" y="2347913"/>
          <p14:tracePt t="58315" x="2147888" y="2347913"/>
          <p14:tracePt t="58332" x="2157413" y="2347913"/>
          <p14:tracePt t="58348" x="2162175" y="2347913"/>
          <p14:tracePt t="58365" x="2171700" y="2347913"/>
          <p14:tracePt t="58561" x="2276475" y="2343150"/>
          <p14:tracePt t="58568" x="2419350" y="2333625"/>
          <p14:tracePt t="58582" x="2814638" y="2309813"/>
          <p14:tracePt t="58599" x="3152775" y="2276475"/>
          <p14:tracePt t="58615" x="3609975" y="2262188"/>
          <p14:tracePt t="58632" x="3857625" y="2262188"/>
          <p14:tracePt t="58649" x="4200525" y="2266950"/>
          <p14:tracePt t="58665" x="4348163" y="2276475"/>
          <p14:tracePt t="58682" x="4452938" y="2290763"/>
          <p14:tracePt t="58699" x="4529138" y="2290763"/>
          <p14:tracePt t="58715" x="4557713" y="2290763"/>
          <p14:tracePt t="58732" x="4567238" y="2290763"/>
          <p14:tracePt t="58748" x="4576763" y="2290763"/>
          <p14:tracePt t="58765" x="4586288" y="2290763"/>
          <p14:tracePt t="58782" x="4595813" y="2290763"/>
          <p14:tracePt t="58799" x="4614863" y="2290763"/>
          <p14:tracePt t="58815" x="4652963" y="2300288"/>
          <p14:tracePt t="58832" x="4714875" y="2305050"/>
          <p14:tracePt t="58849" x="4748213" y="2314575"/>
          <p14:tracePt t="58865" x="4786313" y="2314575"/>
          <p14:tracePt t="58882" x="4819650" y="2328863"/>
          <p14:tracePt t="58898" x="4876800" y="2343150"/>
          <p14:tracePt t="58915" x="4919663" y="2357438"/>
          <p14:tracePt t="58932" x="4957763" y="2376488"/>
          <p14:tracePt t="58949" x="5019675" y="2414588"/>
          <p14:tracePt t="58965" x="5053013" y="2428875"/>
          <p14:tracePt t="58982" x="5072063" y="2438400"/>
          <p14:tracePt t="58999" x="5095875" y="2452688"/>
          <p14:tracePt t="59015" x="5129213" y="2462213"/>
          <p14:tracePt t="59032" x="5153025" y="2476500"/>
          <p14:tracePt t="59049" x="5167313" y="2481263"/>
          <p14:tracePt t="59065" x="5191125" y="2486025"/>
          <p14:tracePt t="59082" x="5210175" y="2490788"/>
          <p14:tracePt t="59098" x="5224463" y="2490788"/>
          <p14:tracePt t="59115" x="5238750" y="2490788"/>
          <p14:tracePt t="59132" x="5257800" y="2490788"/>
          <p14:tracePt t="59148" x="5267325" y="2490788"/>
          <p14:tracePt t="59165" x="5276850" y="2490788"/>
          <p14:tracePt t="59182" x="5286375" y="2490788"/>
          <p14:tracePt t="59199" x="5295900" y="2490788"/>
          <p14:tracePt t="59215" x="5300663" y="2490788"/>
          <p14:tracePt t="59232" x="5305425" y="2490788"/>
          <p14:tracePt t="59248" x="5310188" y="2490788"/>
          <p14:tracePt t="59479" x="5348288" y="2481263"/>
          <p14:tracePt t="59486" x="5395913" y="2466975"/>
          <p14:tracePt t="59499" x="5481638" y="2447925"/>
          <p14:tracePt t="59515" x="5543550" y="2438400"/>
          <p14:tracePt t="59532" x="5572125" y="2438400"/>
          <p14:tracePt t="59549" x="5591175" y="2438400"/>
          <p14:tracePt t="59565" x="5610225" y="2438400"/>
          <p14:tracePt t="59582" x="5619750" y="2438400"/>
          <p14:tracePt t="59598" x="5624513" y="2438400"/>
          <p14:tracePt t="59615" x="5634038" y="2438400"/>
          <p14:tracePt t="59632" x="5643563" y="2438400"/>
          <p14:tracePt t="59691" x="5643563" y="2443163"/>
          <p14:tracePt t="59698" x="5643563" y="2447925"/>
          <p14:tracePt t="59705" x="5638800" y="2457450"/>
          <p14:tracePt t="59715" x="5610225" y="2476500"/>
          <p14:tracePt t="59732" x="5524500" y="2524125"/>
          <p14:tracePt t="59748" x="5367338" y="2600325"/>
          <p14:tracePt t="59765" x="5314950" y="2619375"/>
          <p14:tracePt t="59782" x="5276850" y="2633663"/>
          <p14:tracePt t="59798" x="5253038" y="2647950"/>
          <p14:tracePt t="59815" x="5219700" y="2647950"/>
          <p14:tracePt t="59832" x="5205413" y="2638425"/>
          <p14:tracePt t="59848" x="5195888" y="2633663"/>
          <p14:tracePt t="59865" x="5191125" y="2628900"/>
          <p14:tracePt t="59882" x="5186363" y="2628900"/>
          <p14:tracePt t="59898" x="5186363" y="2619375"/>
          <p14:tracePt t="59915" x="5191125" y="2614613"/>
          <p14:tracePt t="59932" x="5257800" y="2605088"/>
          <p14:tracePt t="59948" x="5338763" y="2595563"/>
          <p14:tracePt t="59966" x="5434013" y="2581275"/>
          <p14:tracePt t="59982" x="5495925" y="2557463"/>
          <p14:tracePt t="59999" x="5562600" y="2533650"/>
          <p14:tracePt t="60015" x="5576888" y="2528888"/>
          <p14:tracePt t="60032" x="5591175" y="2519363"/>
          <p14:tracePt t="60048" x="5595938" y="2519363"/>
          <p14:tracePt t="60065" x="5600700" y="2519363"/>
          <p14:tracePt t="60102" x="5591175" y="2524125"/>
          <p14:tracePt t="60109" x="5567363" y="2538413"/>
          <p14:tracePt t="60116" x="5505450" y="2552700"/>
          <p14:tracePt t="60132" x="5367338" y="2586038"/>
          <p14:tracePt t="60148" x="5229225" y="2624138"/>
          <p14:tracePt t="60165" x="5072063" y="2638425"/>
          <p14:tracePt t="60182" x="4857750" y="2643188"/>
          <p14:tracePt t="60198" x="4752975" y="2619375"/>
          <p14:tracePt t="60215" x="4643438" y="2571750"/>
          <p14:tracePt t="60232" x="4543425" y="2514600"/>
          <p14:tracePt t="60248" x="4448175" y="2457450"/>
          <p14:tracePt t="60265" x="4419600" y="2424113"/>
          <p14:tracePt t="60282" x="4400550" y="2386013"/>
          <p14:tracePt t="60298" x="4395788" y="2343150"/>
          <p14:tracePt t="60315" x="4419600" y="2281238"/>
          <p14:tracePt t="60333" x="4457700" y="2247900"/>
          <p14:tracePt t="60348" x="4505325" y="2228850"/>
          <p14:tracePt t="60365" x="4591050" y="2224088"/>
          <p14:tracePt t="60382" x="4662488" y="2247900"/>
          <p14:tracePt t="60398" x="4719638" y="2276475"/>
          <p14:tracePt t="60415" x="4757738" y="2300288"/>
          <p14:tracePt t="60432" x="4776788" y="2319338"/>
          <p14:tracePt t="60448" x="4786313" y="2338388"/>
          <p14:tracePt t="60465" x="4786313" y="2347913"/>
          <p14:tracePt t="60482" x="4776788" y="2362200"/>
          <p14:tracePt t="60498" x="4719638" y="2390775"/>
          <p14:tracePt t="60515" x="4672013" y="2405063"/>
          <p14:tracePt t="60532" x="4576763" y="2419350"/>
          <p14:tracePt t="60549" x="4438650" y="2428875"/>
          <p14:tracePt t="60565" x="4367213" y="2424113"/>
          <p14:tracePt t="60582" x="4329113" y="2414588"/>
          <p14:tracePt t="60598" x="4310063" y="2409825"/>
          <p14:tracePt t="60615" x="4291013" y="2381250"/>
          <p14:tracePt t="60632" x="4295775" y="2343150"/>
          <p14:tracePt t="60648" x="4329113" y="2290763"/>
          <p14:tracePt t="60665" x="4405313" y="2243138"/>
          <p14:tracePt t="60682" x="4538663" y="2209800"/>
          <p14:tracePt t="60698" x="4633913" y="2224088"/>
          <p14:tracePt t="60715" x="4705350" y="2252663"/>
          <p14:tracePt t="60732" x="4757738" y="2276475"/>
          <p14:tracePt t="60748" x="4767263" y="2286000"/>
          <p14:tracePt t="60765" x="4767263" y="2300288"/>
          <p14:tracePt t="60782" x="4762500" y="2319338"/>
          <p14:tracePt t="60799" x="4710113" y="2347913"/>
          <p14:tracePt t="60815" x="4624388" y="2381250"/>
          <p14:tracePt t="60832" x="4510088" y="2395538"/>
          <p14:tracePt t="60848" x="4419600" y="2405063"/>
          <p14:tracePt t="60865" x="4348163" y="2405063"/>
          <p14:tracePt t="60882" x="4333875" y="2395538"/>
          <p14:tracePt t="60898" x="4329113" y="2386013"/>
          <p14:tracePt t="60915" x="4338638" y="2338388"/>
          <p14:tracePt t="60933" x="4381500" y="2300288"/>
          <p14:tracePt t="60948" x="4438650" y="2257425"/>
          <p14:tracePt t="60965" x="4481513" y="2247900"/>
          <p14:tracePt t="60982" x="4529138" y="2238375"/>
          <p14:tracePt t="60998" x="4543425" y="2243138"/>
          <p14:tracePt t="61015" x="4548188" y="2252663"/>
          <p14:tracePt t="61032" x="4552950" y="2266950"/>
          <p14:tracePt t="61048" x="4543425" y="2300288"/>
          <p14:tracePt t="61065" x="4505325" y="2324100"/>
          <p14:tracePt t="61082" x="4448175" y="2352675"/>
          <p14:tracePt t="61098" x="4414838" y="2362200"/>
          <p14:tracePt t="61115" x="4386263" y="2371725"/>
          <p14:tracePt t="61132" x="4381500" y="2371725"/>
          <p14:tracePt t="61149" x="4376738" y="2371725"/>
          <p14:tracePt t="61182" x="4376738" y="2376488"/>
          <p14:tracePt t="61445" x="4300538" y="2405063"/>
          <p14:tracePt t="61452" x="4171950" y="2438400"/>
          <p14:tracePt t="61465" x="3957638" y="2481263"/>
          <p14:tracePt t="61482" x="3748088" y="2500313"/>
          <p14:tracePt t="61498" x="3567113" y="2500313"/>
          <p14:tracePt t="61515" x="3452813" y="2471738"/>
          <p14:tracePt t="61532" x="3367088" y="2433638"/>
          <p14:tracePt t="61548" x="3348038" y="2419350"/>
          <p14:tracePt t="61565" x="3333750" y="2409825"/>
          <p14:tracePt t="61582" x="3328988" y="2405063"/>
          <p14:tracePt t="61598" x="3328988" y="2395538"/>
          <p14:tracePt t="61632" x="3324225" y="2395538"/>
          <p14:tracePt t="61648" x="3305175" y="2395538"/>
          <p14:tracePt t="61665" x="3133725" y="2428875"/>
          <p14:tracePt t="61682" x="2976563" y="2476500"/>
          <p14:tracePt t="61698" x="2824163" y="2519363"/>
          <p14:tracePt t="61715" x="2595563" y="2590800"/>
          <p14:tracePt t="61732" x="2476500" y="2624138"/>
          <p14:tracePt t="61748" x="2390775" y="2647950"/>
          <p14:tracePt t="61765" x="2347913" y="2657475"/>
          <p14:tracePt t="61782" x="2305050" y="2657475"/>
          <p14:tracePt t="61798" x="2286000" y="2657475"/>
          <p14:tracePt t="61815" x="2271713" y="2657475"/>
          <p14:tracePt t="61832" x="2266950" y="2657475"/>
          <p14:tracePt t="61848" x="2262188" y="2657475"/>
          <p14:tracePt t="62091" x="2224088" y="2667000"/>
          <p14:tracePt t="62098" x="2176463" y="2671763"/>
          <p14:tracePt t="62105" x="2143125" y="2671763"/>
          <p14:tracePt t="62115" x="2109788" y="2671763"/>
          <p14:tracePt t="62132" x="2038350" y="2671763"/>
          <p14:tracePt t="62149" x="1952625" y="2652713"/>
          <p14:tracePt t="62165" x="1909763" y="2638425"/>
          <p14:tracePt t="62182" x="1862138" y="2633663"/>
          <p14:tracePt t="62198" x="1828800" y="2628900"/>
          <p14:tracePt t="62215" x="1790700" y="2619375"/>
          <p14:tracePt t="62232" x="1766888" y="2619375"/>
          <p14:tracePt t="62248" x="1743075" y="2619375"/>
          <p14:tracePt t="62265" x="1724025" y="2633663"/>
          <p14:tracePt t="62282" x="1690688" y="2643188"/>
          <p14:tracePt t="62298" x="1652588" y="2652713"/>
          <p14:tracePt t="62315" x="1619250" y="2657475"/>
          <p14:tracePt t="62332" x="1571625" y="2667000"/>
          <p14:tracePt t="62348" x="1547813" y="2667000"/>
          <p14:tracePt t="62365" x="1528763" y="2667000"/>
          <p14:tracePt t="62381" x="1504950" y="2667000"/>
          <p14:tracePt t="62398" x="1485900" y="2667000"/>
          <p14:tracePt t="62415" x="1481138" y="2667000"/>
          <p14:tracePt t="62432" x="1476375" y="2667000"/>
          <p14:tracePt t="62448" x="1466850" y="2667000"/>
          <p14:tracePt t="62531" x="1471613" y="2667000"/>
          <p14:tracePt t="62538" x="1485900" y="2667000"/>
          <p14:tracePt t="62548" x="1500188" y="2662238"/>
          <p14:tracePt t="62565" x="1571625" y="2652713"/>
          <p14:tracePt t="62582" x="1719263" y="2638425"/>
          <p14:tracePt t="62598" x="1885950" y="2628900"/>
          <p14:tracePt t="62615" x="2076450" y="2633663"/>
          <p14:tracePt t="62632" x="2224088" y="2643188"/>
          <p14:tracePt t="62648" x="2414588" y="2657475"/>
          <p14:tracePt t="62665" x="2528888" y="2676525"/>
          <p14:tracePt t="62682" x="2628900" y="2676525"/>
          <p14:tracePt t="62699" x="2709863" y="2667000"/>
          <p14:tracePt t="62715" x="2747963" y="2662238"/>
          <p14:tracePt t="62732" x="2776538" y="2662238"/>
          <p14:tracePt t="62748" x="2790825" y="2662238"/>
          <p14:tracePt t="62765" x="2809875" y="2662238"/>
          <p14:tracePt t="62782" x="2814638" y="2662238"/>
          <p14:tracePt t="62798" x="2824163" y="2662238"/>
          <p14:tracePt t="62832" x="2824163" y="2671763"/>
          <p14:tracePt t="62848" x="2824163" y="2676525"/>
          <p14:tracePt t="62865" x="2795588" y="2700338"/>
          <p14:tracePt t="62882" x="2671763" y="2728913"/>
          <p14:tracePt t="62898" x="2443163" y="2781300"/>
          <p14:tracePt t="62915" x="2262188" y="2800350"/>
          <p14:tracePt t="62932" x="2076450" y="2819400"/>
          <p14:tracePt t="62948" x="1895475" y="2838450"/>
          <p14:tracePt t="62965" x="1824038" y="2838450"/>
          <p14:tracePt t="62982" x="1771650" y="2838450"/>
          <p14:tracePt t="62998" x="1752600" y="2838450"/>
          <p14:tracePt t="63015" x="1733550" y="2838450"/>
          <p14:tracePt t="63032" x="1728788" y="2838450"/>
          <p14:tracePt t="63048" x="1724025" y="2838450"/>
          <p14:tracePt t="63065" x="1719263" y="2838450"/>
          <p14:tracePt t="63125" x="1724025" y="2838450"/>
          <p14:tracePt t="63132" x="1738313" y="2838450"/>
          <p14:tracePt t="63140" x="1762125" y="2838450"/>
          <p14:tracePt t="63148" x="1824038" y="2838450"/>
          <p14:tracePt t="63165" x="2009775" y="2838450"/>
          <p14:tracePt t="63182" x="2166938" y="2833688"/>
          <p14:tracePt t="63198" x="2390775" y="2814638"/>
          <p14:tracePt t="63215" x="2528888" y="2805113"/>
          <p14:tracePt t="63232" x="2619375" y="2805113"/>
          <p14:tracePt t="63248" x="2671763" y="2805113"/>
          <p14:tracePt t="63265" x="2719388" y="2814638"/>
          <p14:tracePt t="63282" x="2733675" y="2824163"/>
          <p14:tracePt t="63298" x="2738438" y="2828925"/>
          <p14:tracePt t="63315" x="2747963" y="2843213"/>
          <p14:tracePt t="63331" x="2747963" y="2867025"/>
          <p14:tracePt t="63348" x="2738438" y="2895600"/>
          <p14:tracePt t="63365" x="2709863" y="2947988"/>
          <p14:tracePt t="63382" x="2619375" y="3038475"/>
          <p14:tracePt t="63398" x="2528888" y="3105150"/>
          <p14:tracePt t="63415" x="2452688" y="3162300"/>
          <p14:tracePt t="63432" x="2376488" y="3190875"/>
          <p14:tracePt t="63448" x="2190750" y="3243263"/>
          <p14:tracePt t="63465" x="2076450" y="3257550"/>
          <p14:tracePt t="63482" x="1981200" y="3267075"/>
          <p14:tracePt t="63498" x="1914525" y="3271838"/>
          <p14:tracePt t="63515" x="1843088" y="3286125"/>
          <p14:tracePt t="63532" x="1814513" y="3295650"/>
          <p14:tracePt t="63548" x="1790700" y="3300413"/>
          <p14:tracePt t="63565" x="1771650" y="3300413"/>
          <p14:tracePt t="63581" x="1762125" y="3300413"/>
          <p14:tracePt t="63617" x="1766888" y="3300413"/>
          <p14:tracePt t="63631" x="1824038" y="3300413"/>
          <p14:tracePt t="63648" x="1990725" y="3300413"/>
          <p14:tracePt t="63665" x="2166938" y="3286125"/>
          <p14:tracePt t="63681" x="2324100" y="3276600"/>
          <p14:tracePt t="63698" x="2590800" y="3257550"/>
          <p14:tracePt t="63715" x="2747963" y="3248025"/>
          <p14:tracePt t="63732" x="2881313" y="3248025"/>
          <p14:tracePt t="63748" x="3052763" y="3252788"/>
          <p14:tracePt t="63765" x="3105150" y="3257550"/>
          <p14:tracePt t="63782" x="3119438" y="3257550"/>
          <p14:tracePt t="63955" x="3224213" y="3224213"/>
          <p14:tracePt t="63962" x="3362325" y="3181350"/>
          <p14:tracePt t="63969" x="3586163" y="3128963"/>
          <p14:tracePt t="63981" x="3762375" y="3095625"/>
          <p14:tracePt t="63998" x="4081463" y="3048000"/>
          <p14:tracePt t="64015" x="4267200" y="3038475"/>
          <p14:tracePt t="64032" x="4414838" y="3038475"/>
          <p14:tracePt t="64048" x="4505325" y="3043238"/>
          <p14:tracePt t="64065" x="4600575" y="3052763"/>
          <p14:tracePt t="64082" x="4648200" y="3062288"/>
          <p14:tracePt t="64098" x="4691063" y="3071813"/>
          <p14:tracePt t="64115" x="4738688" y="3071813"/>
          <p14:tracePt t="64132" x="4781550" y="3071813"/>
          <p14:tracePt t="64148" x="4819650" y="3071813"/>
          <p14:tracePt t="64165" x="4872038" y="3071813"/>
          <p14:tracePt t="64182" x="4933950" y="3071813"/>
          <p14:tracePt t="64198" x="4962525" y="3071813"/>
          <p14:tracePt t="64215" x="4976813" y="3071813"/>
          <p14:tracePt t="64231" x="4991100" y="3071813"/>
          <p14:tracePt t="64248" x="4995863" y="3071813"/>
          <p14:tracePt t="64265" x="4995863" y="3076575"/>
          <p14:tracePt t="64281" x="4995863" y="3086100"/>
          <p14:tracePt t="64298" x="4991100" y="3128963"/>
          <p14:tracePt t="64315" x="4948238" y="3167063"/>
          <p14:tracePt t="64331" x="4848225" y="3224213"/>
          <p14:tracePt t="64348" x="4710113" y="3276600"/>
          <p14:tracePt t="64365" x="4524375" y="3328988"/>
          <p14:tracePt t="64381" x="4410075" y="3338513"/>
          <p14:tracePt t="64398" x="4314825" y="3324225"/>
          <p14:tracePt t="64415" x="4257675" y="3281363"/>
          <p14:tracePt t="64431" x="4191000" y="3167063"/>
          <p14:tracePt t="64448" x="4167188" y="3081338"/>
          <p14:tracePt t="64465" x="4176713" y="2986088"/>
          <p14:tracePt t="64481" x="4214813" y="2919413"/>
          <p14:tracePt t="64498" x="4314825" y="2847975"/>
          <p14:tracePt t="64515" x="4400550" y="2824163"/>
          <p14:tracePt t="64531" x="4481513" y="2824163"/>
          <p14:tracePt t="64548" x="4543425" y="2843213"/>
          <p14:tracePt t="64565" x="4567238" y="2857500"/>
          <p14:tracePt t="64581" x="4576763" y="2867025"/>
          <p14:tracePt t="64598" x="4576763" y="2890838"/>
          <p14:tracePt t="64615" x="4567238" y="3000375"/>
          <p14:tracePt t="64631" x="4543425" y="3071813"/>
          <p14:tracePt t="64648" x="4529138" y="3109913"/>
          <p14:tracePt t="64665" x="4524375" y="3124200"/>
          <p14:tracePt t="64681" x="4519613" y="3128963"/>
          <p14:tracePt t="64698" x="4519613" y="3138488"/>
          <p14:tracePt t="64732" x="4519613" y="3143250"/>
          <p14:tracePt t="65937" x="4505325" y="3143250"/>
          <p14:tracePt t="65944" x="4476750" y="3143250"/>
          <p14:tracePt t="65951" x="4452938" y="3143250"/>
          <p14:tracePt t="65965" x="4371975" y="3133725"/>
          <p14:tracePt t="65981" x="4233863" y="3090863"/>
          <p14:tracePt t="65998" x="4038600" y="3019425"/>
          <p14:tracePt t="66031" x="3519488" y="2838450"/>
          <p14:tracePt t="66065" x="3190875" y="2747963"/>
          <p14:tracePt t="66082" x="2971800" y="2695575"/>
          <p14:tracePt t="66098" x="2881313" y="2690813"/>
          <p14:tracePt t="66115" x="2809875" y="2681288"/>
          <p14:tracePt t="66131" x="2757488" y="2667000"/>
          <p14:tracePt t="66148" x="2652713" y="2662238"/>
          <p14:tracePt t="66165" x="2571750" y="2662238"/>
          <p14:tracePt t="66181" x="2481263" y="2667000"/>
          <p14:tracePt t="66198" x="2414588" y="2667000"/>
          <p14:tracePt t="66215" x="2300288" y="2667000"/>
          <p14:tracePt t="66231" x="2205038" y="2652713"/>
          <p14:tracePt t="66248" x="2124075" y="2647950"/>
          <p14:tracePt t="66265" x="2052638" y="2638425"/>
          <p14:tracePt t="66281" x="1976438" y="2638425"/>
          <p14:tracePt t="66298" x="1943100" y="2633663"/>
          <p14:tracePt t="66315" x="1905000" y="2628900"/>
          <p14:tracePt t="66331" x="1885950" y="2628900"/>
          <p14:tracePt t="66348" x="1876425" y="2628900"/>
          <p14:tracePt t="66589" x="1862138" y="2628900"/>
          <p14:tracePt t="66596" x="1843088" y="2628900"/>
          <p14:tracePt t="66604" x="1824038" y="2628900"/>
          <p14:tracePt t="66615" x="1814513" y="2628900"/>
          <p14:tracePt t="66631" x="1800225" y="2628900"/>
          <p14:tracePt t="66648" x="1790700" y="2628900"/>
          <p14:tracePt t="66700" x="1795463" y="2628900"/>
          <p14:tracePt t="66706" x="1804988" y="2628900"/>
          <p14:tracePt t="66714" x="1828800" y="2624138"/>
          <p14:tracePt t="66731" x="1871663" y="2624138"/>
          <p14:tracePt t="66748" x="1914525" y="2624138"/>
          <p14:tracePt t="66765" x="1962150" y="2624138"/>
          <p14:tracePt t="66781" x="1971675" y="2624138"/>
          <p14:tracePt t="66798" x="1981200" y="2624138"/>
          <p14:tracePt t="66815" x="1985963" y="2624138"/>
          <p14:tracePt t="66831" x="1990725" y="2624138"/>
          <p14:tracePt t="66864" x="2000250" y="2624138"/>
          <p14:tracePt t="66881" x="2019300" y="2614613"/>
          <p14:tracePt t="66898" x="2043113" y="2605088"/>
          <p14:tracePt t="66915" x="2052638" y="2595563"/>
          <p14:tracePt t="66931" x="2066925" y="2590800"/>
          <p14:tracePt t="66948" x="2081213" y="2586038"/>
          <p14:tracePt t="66964" x="2085975" y="2586038"/>
          <p14:tracePt t="67023" x="2081213" y="2586038"/>
          <p14:tracePt t="67029" x="2066925" y="2586038"/>
          <p14:tracePt t="67037" x="2052638" y="2595563"/>
          <p14:tracePt t="67048" x="2024063" y="2595563"/>
          <p14:tracePt t="67066" x="1928813" y="2624138"/>
          <p14:tracePt t="67081" x="1885950" y="2633663"/>
          <p14:tracePt t="67098" x="1838325" y="2647950"/>
          <p14:tracePt t="67115" x="1819275" y="2652713"/>
          <p14:tracePt t="67131" x="1776413" y="2667000"/>
          <p14:tracePt t="67148" x="1747838" y="2671763"/>
          <p14:tracePt t="67164" x="1719263" y="2671763"/>
          <p14:tracePt t="67181" x="1685925" y="2676525"/>
          <p14:tracePt t="67198" x="1638300" y="2676525"/>
          <p14:tracePt t="67215" x="1609725" y="2676525"/>
          <p14:tracePt t="67231" x="1585913" y="2676525"/>
          <p14:tracePt t="67248" x="1566863" y="2676525"/>
          <p14:tracePt t="67265" x="1533525" y="2671763"/>
          <p14:tracePt t="67281" x="1519238" y="2667000"/>
          <p14:tracePt t="67298" x="1495425" y="2657475"/>
          <p14:tracePt t="67315" x="1457325" y="2643188"/>
          <p14:tracePt t="67331" x="1423988" y="2628900"/>
          <p14:tracePt t="67348" x="1404938" y="2619375"/>
          <p14:tracePt t="67364" x="1390650" y="2614613"/>
          <p14:tracePt t="67381" x="1381125" y="2581275"/>
          <p14:tracePt t="67398" x="1390650" y="2538413"/>
          <p14:tracePt t="67415" x="1423988" y="2500313"/>
          <p14:tracePt t="67431" x="1466850" y="2466975"/>
          <p14:tracePt t="67448" x="1576388" y="2443163"/>
          <p14:tracePt t="67465" x="1662113" y="2462213"/>
          <p14:tracePt t="67481" x="1714500" y="2481263"/>
          <p14:tracePt t="67498" x="1762125" y="2514600"/>
          <p14:tracePt t="67515" x="1776413" y="2528888"/>
          <p14:tracePt t="67531" x="1781175" y="2538413"/>
          <p14:tracePt t="67548" x="1790700" y="2552700"/>
          <p14:tracePt t="67565" x="1800225" y="2590800"/>
          <p14:tracePt t="67581" x="1809750" y="2628900"/>
          <p14:tracePt t="67598" x="1833563" y="2700338"/>
          <p14:tracePt t="67614" x="1862138" y="2776538"/>
          <p14:tracePt t="67631" x="1900238" y="2843213"/>
          <p14:tracePt t="67648" x="1919288" y="2876550"/>
          <p14:tracePt t="67665" x="1938338" y="2900363"/>
          <p14:tracePt t="67682" x="1952625" y="2919413"/>
          <p14:tracePt t="67698" x="1957388" y="2928938"/>
          <p14:tracePt t="67714" x="1957388" y="2947988"/>
          <p14:tracePt t="67731" x="1957388" y="2957513"/>
          <p14:tracePt t="67748" x="1947863" y="2981325"/>
          <p14:tracePt t="67765" x="1928813" y="3005138"/>
          <p14:tracePt t="67781" x="1919288" y="3033713"/>
          <p14:tracePt t="67798" x="1900238" y="3071813"/>
          <p14:tracePt t="67814" x="1885950" y="3138488"/>
          <p14:tracePt t="67831" x="1885950" y="3167063"/>
          <p14:tracePt t="67848" x="1895475" y="3190875"/>
          <p14:tracePt t="67865" x="1905000" y="3205163"/>
          <p14:tracePt t="67881" x="1952625" y="3228975"/>
          <p14:tracePt t="67898" x="2005013" y="3243263"/>
          <p14:tracePt t="67915" x="2062163" y="3252788"/>
          <p14:tracePt t="67931" x="2109788" y="3257550"/>
          <p14:tracePt t="67948" x="2119313" y="3257550"/>
          <p14:tracePt t="67965" x="2124075" y="3257550"/>
          <p14:tracePt t="68123" x="2176463" y="3252788"/>
          <p14:tracePt t="68130" x="2257425" y="3248025"/>
          <p14:tracePt t="68138" x="2314575" y="3248025"/>
          <p14:tracePt t="68148" x="2366963" y="3248025"/>
          <p14:tracePt t="68165" x="2447925" y="3248025"/>
          <p14:tracePt t="68181" x="2528888" y="3252788"/>
          <p14:tracePt t="68198" x="2581275" y="3252788"/>
          <p14:tracePt t="68215" x="2619375" y="3267075"/>
          <p14:tracePt t="68231" x="2647950" y="3271838"/>
          <p14:tracePt t="68248" x="2671763" y="3281363"/>
          <p14:tracePt t="68264" x="2695575" y="3286125"/>
          <p14:tracePt t="68281" x="2719388" y="3286125"/>
          <p14:tracePt t="68298" x="2747963" y="3286125"/>
          <p14:tracePt t="68314" x="2771775" y="3295650"/>
          <p14:tracePt t="68331" x="2790825" y="3300413"/>
          <p14:tracePt t="68348" x="2814638" y="3305175"/>
          <p14:tracePt t="68364" x="2828925" y="3309938"/>
          <p14:tracePt t="68381" x="2833688" y="3309938"/>
          <p14:tracePt t="68398" x="2843213" y="3309938"/>
          <p14:tracePt t="68414" x="2857500" y="3309938"/>
          <p14:tracePt t="68431" x="2886075" y="3319463"/>
          <p14:tracePt t="68448" x="2895600" y="3319463"/>
          <p14:tracePt t="68464" x="2909888" y="3319463"/>
          <p14:tracePt t="68482" x="2924175" y="3319463"/>
          <p14:tracePt t="68498" x="2928938" y="3319463"/>
          <p14:tracePt t="68747" x="2986088" y="3319463"/>
          <p14:tracePt t="68754" x="3076575" y="3314700"/>
          <p14:tracePt t="68764" x="3143250" y="3305175"/>
          <p14:tracePt t="68781" x="3267075" y="3305175"/>
          <p14:tracePt t="68798" x="3467100" y="3305175"/>
          <p14:tracePt t="68814" x="3600450" y="3305175"/>
          <p14:tracePt t="68831" x="3705225" y="3309938"/>
          <p14:tracePt t="68848" x="3776663" y="3319463"/>
          <p14:tracePt t="68864" x="3857625" y="3319463"/>
          <p14:tracePt t="68881" x="3919538" y="3319463"/>
          <p14:tracePt t="68898" x="3986213" y="3324225"/>
          <p14:tracePt t="68914" x="4095750" y="3338513"/>
          <p14:tracePt t="68931" x="4143375" y="3343275"/>
          <p14:tracePt t="68948" x="4181475" y="3352800"/>
          <p14:tracePt t="68964" x="4219575" y="3357563"/>
          <p14:tracePt t="68981" x="4262438" y="3362325"/>
          <p14:tracePt t="68998" x="4286250" y="3367088"/>
          <p14:tracePt t="69015" x="4329113" y="3367088"/>
          <p14:tracePt t="69031" x="4371975" y="3367088"/>
          <p14:tracePt t="69048" x="4433888" y="3362325"/>
          <p14:tracePt t="69064" x="4471988" y="3348038"/>
          <p14:tracePt t="69081" x="4514850" y="3343275"/>
          <p14:tracePt t="69098" x="4562475" y="3328988"/>
          <p14:tracePt t="69114" x="4591050" y="3324225"/>
          <p14:tracePt t="69131" x="4610100" y="3319463"/>
          <p14:tracePt t="69148" x="4633913" y="3314700"/>
          <p14:tracePt t="69164" x="4652963" y="3305175"/>
          <p14:tracePt t="69181" x="4667250" y="3305175"/>
          <p14:tracePt t="69198" x="4686300" y="3305175"/>
          <p14:tracePt t="69214" x="4695825" y="3305175"/>
          <p14:tracePt t="69231" x="4705350" y="3305175"/>
          <p14:tracePt t="69248" x="4710113" y="3305175"/>
          <p14:tracePt t="69282" x="4714875" y="3305175"/>
          <p14:tracePt t="69385" x="4710113" y="3290888"/>
          <p14:tracePt t="69392" x="4691063" y="3281363"/>
          <p14:tracePt t="69400" x="4629150" y="3248025"/>
          <p14:tracePt t="69414" x="4300538" y="3109913"/>
          <p14:tracePt t="69431" x="3748088" y="2924175"/>
          <p14:tracePt t="69448" x="3252788" y="2781300"/>
          <p14:tracePt t="69465" x="2528888" y="2647950"/>
          <p14:tracePt t="69482" x="2305050" y="2628900"/>
          <p14:tracePt t="69498" x="2138363" y="2619375"/>
          <p14:tracePt t="69514" x="2024063" y="2609850"/>
          <p14:tracePt t="69532" x="1933575" y="2595563"/>
          <p14:tracePt t="69548" x="1895475" y="2586038"/>
          <p14:tracePt t="69564" x="1866900" y="2571750"/>
          <p14:tracePt t="69581" x="1847850" y="2566988"/>
          <p14:tracePt t="69598" x="1819275" y="2552700"/>
          <p14:tracePt t="69614" x="1795463" y="2533650"/>
          <p14:tracePt t="69631" x="1771650" y="2514600"/>
          <p14:tracePt t="69648" x="1752600" y="2505075"/>
          <p14:tracePt t="69664" x="1728788" y="2495550"/>
          <p14:tracePt t="69681" x="1719263" y="2490788"/>
          <p14:tracePt t="69698" x="1714500" y="2486025"/>
          <p14:tracePt t="69714" x="1704975" y="2481263"/>
          <p14:tracePt t="69760" x="1704975" y="2476500"/>
          <p14:tracePt t="69781" x="1704975" y="2471738"/>
          <p14:tracePt t="69789" x="1704975" y="2466975"/>
          <p14:tracePt t="69798" x="1709738" y="2466975"/>
          <p14:tracePt t="69814" x="1738313" y="2457450"/>
          <p14:tracePt t="69831" x="1776413" y="2457450"/>
          <p14:tracePt t="69848" x="1828800" y="2462213"/>
          <p14:tracePt t="69864" x="1862138" y="2481263"/>
          <p14:tracePt t="69881" x="1881188" y="2490788"/>
          <p14:tracePt t="69898" x="1905000" y="2505075"/>
          <p14:tracePt t="69914" x="1909763" y="2505075"/>
          <p14:tracePt t="69931" x="1914525" y="2505075"/>
          <p14:tracePt t="69995" x="1919288" y="2505075"/>
          <p14:tracePt t="70002" x="1924050" y="2509838"/>
          <p14:tracePt t="70017" x="1933575" y="2514600"/>
          <p14:tracePt t="70031" x="1957388" y="2519363"/>
          <p14:tracePt t="70048" x="1995488" y="2543175"/>
          <p14:tracePt t="70064" x="2043113" y="2590800"/>
          <p14:tracePt t="70081" x="2185988" y="2800350"/>
          <p14:tracePt t="70098" x="2262188" y="2919413"/>
          <p14:tracePt t="70114" x="2309813" y="2986088"/>
          <p14:tracePt t="70131" x="2357438" y="3076575"/>
          <p14:tracePt t="70148" x="2386013" y="3176588"/>
          <p14:tracePt t="70164" x="2390775" y="3238500"/>
          <p14:tracePt t="70181" x="2390775" y="3281363"/>
          <p14:tracePt t="70198" x="2376488" y="3309938"/>
          <p14:tracePt t="70214" x="2366963" y="3324225"/>
          <p14:tracePt t="70231" x="2366963" y="3328988"/>
          <p14:tracePt t="70248" x="2366963" y="3338513"/>
          <p14:tracePt t="70332" x="2366963" y="3333750"/>
          <p14:tracePt t="70338" x="2376488" y="3314700"/>
          <p14:tracePt t="70347" x="2390775" y="3276600"/>
          <p14:tracePt t="70364" x="2443163" y="3157538"/>
          <p14:tracePt t="70381" x="2524125" y="2986088"/>
          <p14:tracePt t="70398" x="2643188" y="2714625"/>
          <p14:tracePt t="70414" x="2671763" y="2647950"/>
          <p14:tracePt t="70431" x="2700338" y="2609850"/>
          <p14:tracePt t="70448" x="2709863" y="2586038"/>
          <p14:tracePt t="70449" x="2724150" y="2581275"/>
          <p14:tracePt t="70464" x="2728913" y="2576513"/>
          <p14:tracePt t="70481" x="2733675" y="2566988"/>
          <p14:tracePt t="70498" x="2743200" y="2557463"/>
          <p14:tracePt t="70515" x="2762250" y="2547938"/>
          <p14:tracePt t="70531" x="2786063" y="2533650"/>
          <p14:tracePt t="70548" x="2805113" y="2514600"/>
          <p14:tracePt t="70564" x="2843213" y="2509838"/>
          <p14:tracePt t="70581" x="2886075" y="2495550"/>
          <p14:tracePt t="70598" x="2914650" y="2490788"/>
          <p14:tracePt t="70614" x="2933700" y="2490788"/>
          <p14:tracePt t="70631" x="2947988" y="2490788"/>
          <p14:tracePt t="70648" x="2962275" y="2490788"/>
          <p14:tracePt t="70664" x="2967038" y="2490788"/>
          <p14:tracePt t="70681" x="2971800" y="2495550"/>
          <p14:tracePt t="70698" x="2981325" y="2505075"/>
          <p14:tracePt t="70714" x="2990850" y="2509838"/>
          <p14:tracePt t="70731" x="2990850" y="2514600"/>
          <p14:tracePt t="70748" x="2990850" y="2524125"/>
          <p14:tracePt t="70764" x="2986088" y="2524125"/>
          <p14:tracePt t="70781" x="2976563" y="2533650"/>
          <p14:tracePt t="70798" x="2971800" y="2533650"/>
          <p14:tracePt t="70814" x="2967038" y="2533650"/>
          <p14:tracePt t="70831" x="2957513" y="2533650"/>
          <p14:tracePt t="70848" x="2952750" y="2533650"/>
          <p14:tracePt t="70864" x="2947988" y="2533650"/>
          <p14:tracePt t="70898" x="2938463" y="2533650"/>
          <p14:tracePt t="70914" x="2928938" y="2533650"/>
          <p14:tracePt t="70931" x="2900363" y="2538413"/>
          <p14:tracePt t="70948" x="2847975" y="2543175"/>
          <p14:tracePt t="70964" x="2809875" y="2557463"/>
          <p14:tracePt t="70981" x="2781300" y="2557463"/>
          <p14:tracePt t="70998" x="2767013" y="2557463"/>
          <p14:tracePt t="71014" x="2757488" y="2557463"/>
          <p14:tracePt t="71031" x="2747963" y="2557463"/>
          <p14:tracePt t="71048" x="2743200" y="2557463"/>
          <p14:tracePt t="71088" x="2738438" y="2557463"/>
          <p14:tracePt t="71154" x="2733675" y="2557463"/>
          <p14:tracePt t="71161" x="2728913" y="2557463"/>
          <p14:tracePt t="71176" x="2724150" y="2562225"/>
          <p14:tracePt t="71183" x="2719388" y="2566988"/>
          <p14:tracePt t="71198" x="2714625" y="2566988"/>
          <p14:tracePt t="71214" x="2709863" y="2576513"/>
          <p14:tracePt t="71231" x="2700338" y="2576513"/>
          <p14:tracePt t="71248" x="2695575" y="2576513"/>
          <p14:tracePt t="71534" x="2667000" y="2595563"/>
          <p14:tracePt t="71542" x="2628900" y="2609850"/>
          <p14:tracePt t="71549" x="2590800" y="2624138"/>
          <p14:tracePt t="71564" x="2524125" y="2652713"/>
          <p14:tracePt t="71581" x="2486025" y="2667000"/>
          <p14:tracePt t="71598" x="2471738" y="2676525"/>
          <p14:tracePt t="71614" x="2457450" y="2681288"/>
          <p14:tracePt t="71631" x="2447925" y="2681288"/>
          <p14:tracePt t="71647" x="2443163" y="2681288"/>
          <p14:tracePt t="71664" x="2438400" y="2681288"/>
          <p14:tracePt t="71681" x="2433638" y="2681288"/>
          <p14:tracePt t="71697" x="2428875" y="2686050"/>
          <p14:tracePt t="71714" x="2419350" y="2690813"/>
          <p14:tracePt t="71731" x="2395538" y="2695575"/>
          <p14:tracePt t="71748" x="2362200" y="2714625"/>
          <p14:tracePt t="71764" x="2333625" y="2719388"/>
          <p14:tracePt t="71781" x="2305050" y="2733675"/>
          <p14:tracePt t="71798" x="2281238" y="2738438"/>
          <p14:tracePt t="71814" x="2257425" y="2747963"/>
          <p14:tracePt t="71831" x="2243138" y="2747963"/>
          <p14:tracePt t="71848" x="2238375" y="2747963"/>
          <p14:tracePt t="71865" x="2228850" y="2747963"/>
          <p14:tracePt t="71939" x="2238375" y="2743200"/>
          <p14:tracePt t="71946" x="2257425" y="2743200"/>
          <p14:tracePt t="71953" x="2271713" y="2743200"/>
          <p14:tracePt t="71964" x="2295525" y="2743200"/>
          <p14:tracePt t="71981" x="2366963" y="2743200"/>
          <p14:tracePt t="71998" x="2500313" y="2733675"/>
          <p14:tracePt t="72014" x="2586038" y="2719388"/>
          <p14:tracePt t="72031" x="2643188" y="2719388"/>
          <p14:tracePt t="72048" x="2676525" y="2714625"/>
          <p14:tracePt t="72064" x="2686050" y="2714625"/>
          <p14:tracePt t="72081" x="2690813" y="2714625"/>
          <p14:tracePt t="72098" x="2695575" y="2714625"/>
          <p14:tracePt t="72114" x="2705100" y="2714625"/>
          <p14:tracePt t="72166" x="2709863" y="2709863"/>
          <p14:tracePt t="72174" x="2714625" y="2709863"/>
          <p14:tracePt t="72182" x="2714625" y="2705100"/>
          <p14:tracePt t="72197" x="2724150" y="2700338"/>
          <p14:tracePt t="72214" x="2733675" y="2686050"/>
          <p14:tracePt t="72231" x="2757488" y="2662238"/>
          <p14:tracePt t="72247" x="2790825" y="2624138"/>
          <p14:tracePt t="72264" x="2828925" y="2600325"/>
          <p14:tracePt t="72281" x="2881313" y="2581275"/>
          <p14:tracePt t="72297" x="2981325" y="2552700"/>
          <p14:tracePt t="72314" x="3052763" y="2538413"/>
          <p14:tracePt t="72331" x="3105150" y="2524125"/>
          <p14:tracePt t="72347" x="3157538" y="2524125"/>
          <p14:tracePt t="72364" x="3209925" y="2524125"/>
          <p14:tracePt t="72381" x="3238500" y="2524125"/>
          <p14:tracePt t="72398" x="3267075" y="2524125"/>
          <p14:tracePt t="72414" x="3286125" y="2524125"/>
          <p14:tracePt t="72431" x="3314700" y="2524125"/>
          <p14:tracePt t="72447" x="3324225" y="2524125"/>
          <p14:tracePt t="72464" x="3333750" y="2524125"/>
          <p14:tracePt t="72481" x="3343275" y="2524125"/>
          <p14:tracePt t="72497" x="3348038" y="2524125"/>
          <p14:tracePt t="72514" x="3352800" y="2524125"/>
          <p14:tracePt t="72585" x="3343275" y="2524125"/>
          <p14:tracePt t="72592" x="3333750" y="2524125"/>
          <p14:tracePt t="72599" x="3324225" y="2524125"/>
          <p14:tracePt t="72614" x="3252788" y="2533650"/>
          <p14:tracePt t="72631" x="3138488" y="2533650"/>
          <p14:tracePt t="72647" x="3048000" y="2533650"/>
          <p14:tracePt t="72664" x="2962275" y="2543175"/>
          <p14:tracePt t="72681" x="2928938" y="2547938"/>
          <p14:tracePt t="72697" x="2919413" y="2547938"/>
          <p14:tracePt t="72714" x="2909888" y="2547938"/>
          <p14:tracePt t="72731" x="2900363" y="2547938"/>
          <p14:tracePt t="72747" x="2890838" y="2547938"/>
          <p14:tracePt t="72764" x="2876550" y="2547938"/>
          <p14:tracePt t="72783" x="2838450" y="2566988"/>
          <p14:tracePt t="72797" x="2800350" y="2571750"/>
          <p14:tracePt t="72814" x="2776538" y="2586038"/>
          <p14:tracePt t="72831" x="2767013" y="2586038"/>
          <p14:tracePt t="72848" x="2757488" y="2586038"/>
          <p14:tracePt t="72864" x="2752725" y="2586038"/>
          <p14:tracePt t="72908" x="2757488" y="2586038"/>
          <p14:tracePt t="72922" x="2786063" y="2586038"/>
          <p14:tracePt t="72931" x="2809875" y="2581275"/>
          <p14:tracePt t="72947" x="2914650" y="2581275"/>
          <p14:tracePt t="72964" x="3048000" y="2581275"/>
          <p14:tracePt t="72981" x="3205163" y="2576513"/>
          <p14:tracePt t="72997" x="3305175" y="2576513"/>
          <p14:tracePt t="73014" x="3395663" y="2576513"/>
          <p14:tracePt t="73031" x="3490913" y="2576513"/>
          <p14:tracePt t="73047" x="3529013" y="2581275"/>
          <p14:tracePt t="73064" x="3552825" y="2600325"/>
          <p14:tracePt t="73081" x="3567113" y="2609850"/>
          <p14:tracePt t="73098" x="3581400" y="2638425"/>
          <p14:tracePt t="73114" x="3595688" y="2657475"/>
          <p14:tracePt t="73131" x="3595688" y="2681288"/>
          <p14:tracePt t="73148" x="3586163" y="2719388"/>
          <p14:tracePt t="73165" x="3533775" y="2762250"/>
          <p14:tracePt t="73181" x="3476625" y="2814638"/>
          <p14:tracePt t="73197" x="3419475" y="2857500"/>
          <p14:tracePt t="73214" x="3362325" y="2890838"/>
          <p14:tracePt t="73231" x="3290888" y="2924175"/>
          <p14:tracePt t="73247" x="3257550" y="2938463"/>
          <p14:tracePt t="73264" x="3238500" y="2943225"/>
          <p14:tracePt t="73281" x="3219450" y="2943225"/>
          <p14:tracePt t="73297" x="3209925" y="2943225"/>
          <p14:tracePt t="73314" x="3205163" y="2943225"/>
          <p14:tracePt t="73331" x="3200400" y="2943225"/>
          <p14:tracePt t="73347" x="3190875" y="2943225"/>
          <p14:tracePt t="73443" x="3195638" y="2943225"/>
          <p14:tracePt t="73450" x="3205163" y="2938463"/>
          <p14:tracePt t="73457" x="3214688" y="2938463"/>
          <p14:tracePt t="73465" x="3224213" y="2938463"/>
          <p14:tracePt t="73481" x="3267075" y="2928938"/>
          <p14:tracePt t="73497" x="3328988" y="2928938"/>
          <p14:tracePt t="73514" x="3395663" y="2928938"/>
          <p14:tracePt t="73531" x="3476625" y="2928938"/>
          <p14:tracePt t="73547" x="3519488" y="2928938"/>
          <p14:tracePt t="73564" x="3557588" y="2924175"/>
          <p14:tracePt t="73581" x="3571875" y="2924175"/>
          <p14:tracePt t="73597" x="3586163" y="2924175"/>
          <p14:tracePt t="73614" x="3595688" y="2924175"/>
          <p14:tracePt t="73631" x="3600450" y="2924175"/>
          <p14:tracePt t="73722" x="3605213" y="2924175"/>
          <p14:tracePt t="73729" x="3605213" y="2914650"/>
          <p14:tracePt t="73736" x="3609975" y="2909888"/>
          <p14:tracePt t="73747" x="3614738" y="2895600"/>
          <p14:tracePt t="73764" x="3629025" y="2833688"/>
          <p14:tracePt t="73781" x="3652838" y="2671763"/>
          <p14:tracePt t="73797" x="3662363" y="2619375"/>
          <p14:tracePt t="73814" x="3662363" y="2586038"/>
          <p14:tracePt t="73831" x="3662363" y="2557463"/>
          <p14:tracePt t="73847" x="3662363" y="2543175"/>
          <p14:tracePt t="73864" x="3662363" y="2533650"/>
          <p14:tracePt t="73881" x="3662363" y="2524125"/>
          <p14:tracePt t="73897" x="3652838" y="2509838"/>
          <p14:tracePt t="73914" x="3648075" y="2500313"/>
          <p14:tracePt t="73931" x="3633788" y="2486025"/>
          <p14:tracePt t="73947" x="3624263" y="2476500"/>
          <p14:tracePt t="73950" x="3614738" y="2466975"/>
          <p14:tracePt t="73964" x="3586163" y="2438400"/>
          <p14:tracePt t="73981" x="3538538" y="2414588"/>
          <p14:tracePt t="73997" x="3495675" y="2395538"/>
          <p14:tracePt t="74014" x="3452813" y="2390775"/>
          <p14:tracePt t="74031" x="3414713" y="2386013"/>
          <p14:tracePt t="74047" x="3395663" y="2386013"/>
          <p14:tracePt t="74064" x="3386138" y="2386013"/>
          <p14:tracePt t="74081" x="3376613" y="2405063"/>
          <p14:tracePt t="74097" x="3367088" y="2428875"/>
          <p14:tracePt t="74114" x="3357563" y="2476500"/>
          <p14:tracePt t="74131" x="3352800" y="2581275"/>
          <p14:tracePt t="74147" x="3343275" y="2719388"/>
          <p14:tracePt t="74164" x="3343275" y="2776538"/>
          <p14:tracePt t="74181" x="3343275" y="2805113"/>
          <p14:tracePt t="74197" x="3352800" y="2828925"/>
          <p14:tracePt t="74214" x="3362325" y="2862263"/>
          <p14:tracePt t="74231" x="3381375" y="2876550"/>
          <p14:tracePt t="74247" x="3395663" y="2895600"/>
          <p14:tracePt t="74264" x="3443288" y="2928938"/>
          <p14:tracePt t="74281" x="3500438" y="2957513"/>
          <p14:tracePt t="74297" x="3548063" y="2971800"/>
          <p14:tracePt t="74314" x="3590925" y="2971800"/>
          <p14:tracePt t="74331" x="3638550" y="2957513"/>
          <p14:tracePt t="74347" x="3662363" y="2947988"/>
          <p14:tracePt t="74364" x="3686175" y="2928938"/>
          <p14:tracePt t="74381" x="3700463" y="2900363"/>
          <p14:tracePt t="74397" x="3709988" y="2857500"/>
          <p14:tracePt t="74414" x="3709988" y="2838450"/>
          <p14:tracePt t="74431" x="3709988" y="2828925"/>
          <p14:tracePt t="74447" x="3709988" y="2824163"/>
          <p14:tracePt t="74506" x="3705225" y="2824163"/>
          <p14:tracePt t="74514" x="3695700" y="2824163"/>
          <p14:tracePt t="74522" x="3681413" y="2833688"/>
          <p14:tracePt t="74531" x="3657600" y="2843213"/>
          <p14:tracePt t="74547" x="3562350" y="2867025"/>
          <p14:tracePt t="74564" x="3448050" y="2881313"/>
          <p14:tracePt t="74581" x="3286125" y="2914650"/>
          <p14:tracePt t="74597" x="3171825" y="2924175"/>
          <p14:tracePt t="74614" x="3067050" y="2919413"/>
          <p14:tracePt t="74631" x="2952750" y="2905125"/>
          <p14:tracePt t="74647" x="2900363" y="2886075"/>
          <p14:tracePt t="74664" x="2852738" y="2867025"/>
          <p14:tracePt t="74681" x="2814638" y="2847975"/>
          <p14:tracePt t="74697" x="2733675" y="2805113"/>
          <p14:tracePt t="74714" x="2681288" y="2776538"/>
          <p14:tracePt t="74730" x="2624138" y="2752725"/>
          <p14:tracePt t="74747" x="2586038" y="2733675"/>
          <p14:tracePt t="74764" x="2547938" y="2709863"/>
          <p14:tracePt t="74781" x="2524125" y="2690813"/>
          <p14:tracePt t="74797" x="2509838" y="2681288"/>
          <p14:tracePt t="74814" x="2500313" y="2671763"/>
          <p14:tracePt t="74831" x="2476500" y="2657475"/>
          <p14:tracePt t="74847" x="2457450" y="2643188"/>
          <p14:tracePt t="74864" x="2433638" y="2638425"/>
          <p14:tracePt t="74881" x="2400300" y="2628900"/>
          <p14:tracePt t="74897" x="2376488" y="2619375"/>
          <p14:tracePt t="74914" x="2362200" y="2609850"/>
          <p14:tracePt t="74931" x="2347913" y="2605088"/>
          <p14:tracePt t="74947" x="2333625" y="2595563"/>
          <p14:tracePt t="74964" x="2328863" y="2590800"/>
          <p14:tracePt t="74981" x="2319338" y="2590800"/>
          <p14:tracePt t="75014" x="2319338" y="2586038"/>
          <p14:tracePt t="75030" x="2319338" y="2581275"/>
          <p14:tracePt t="75047" x="2328863" y="2576513"/>
          <p14:tracePt t="75064" x="2357438" y="2566988"/>
          <p14:tracePt t="75081" x="2390775" y="2566988"/>
          <p14:tracePt t="75097" x="2428875" y="2566988"/>
          <p14:tracePt t="75114" x="2466975" y="2566988"/>
          <p14:tracePt t="75131" x="2533650" y="2590800"/>
          <p14:tracePt t="75147" x="2562225" y="2600325"/>
          <p14:tracePt t="75164" x="2586038" y="2624138"/>
          <p14:tracePt t="75181" x="2609850" y="2662238"/>
          <p14:tracePt t="75197" x="2671763" y="2767013"/>
          <p14:tracePt t="75214" x="2700338" y="2824163"/>
          <p14:tracePt t="75231" x="2719388" y="2867025"/>
          <p14:tracePt t="75247" x="2743200" y="2933700"/>
          <p14:tracePt t="75264" x="2752725" y="2962275"/>
          <p14:tracePt t="75281" x="2762250" y="3005138"/>
          <p14:tracePt t="75297" x="2771775" y="3043238"/>
          <p14:tracePt t="75314" x="2771775" y="3095625"/>
          <p14:tracePt t="75331" x="2771775" y="3124200"/>
          <p14:tracePt t="75347" x="2771775" y="3157538"/>
          <p14:tracePt t="75364" x="2771775" y="3186113"/>
          <p14:tracePt t="75380" x="2767013" y="3219450"/>
          <p14:tracePt t="75397" x="2747963" y="3243263"/>
          <p14:tracePt t="75414" x="2733675" y="3257550"/>
          <p14:tracePt t="75431" x="2686050" y="3295650"/>
          <p14:tracePt t="75447" x="2633663" y="3305175"/>
          <p14:tracePt t="75464" x="2581275" y="3309938"/>
          <p14:tracePt t="75481" x="2538413" y="3309938"/>
          <p14:tracePt t="75497" x="2476500" y="3281363"/>
          <p14:tracePt t="75514" x="2424113" y="3214688"/>
          <p14:tracePt t="75531" x="2357438" y="3105150"/>
          <p14:tracePt t="75547" x="2309813" y="3014663"/>
          <p14:tracePt t="75564" x="2266950" y="2924175"/>
          <p14:tracePt t="75581" x="2243138" y="2857500"/>
          <p14:tracePt t="75597" x="2238375" y="2776538"/>
          <p14:tracePt t="75614" x="2238375" y="2686050"/>
          <p14:tracePt t="75631" x="2243138" y="2638425"/>
          <p14:tracePt t="75647" x="2247900" y="2605088"/>
          <p14:tracePt t="75664" x="2266950" y="2581275"/>
          <p14:tracePt t="75681" x="2290763" y="2552700"/>
          <p14:tracePt t="75697" x="2333625" y="2543175"/>
          <p14:tracePt t="75714" x="2414588" y="2533650"/>
          <p14:tracePt t="75731" x="2509838" y="2552700"/>
          <p14:tracePt t="75747" x="2619375" y="2628900"/>
          <p14:tracePt t="75764" x="2681288" y="2719388"/>
          <p14:tracePt t="75781" x="2714625" y="2795588"/>
          <p14:tracePt t="75797" x="2719388" y="2876550"/>
          <p14:tracePt t="75814" x="2695575" y="2995613"/>
          <p14:tracePt t="75831" x="2662238" y="3052763"/>
          <p14:tracePt t="75847" x="2633663" y="3086100"/>
          <p14:tracePt t="75864" x="2600325" y="3109913"/>
          <p14:tracePt t="75881" x="2581275" y="3114675"/>
          <p14:tracePt t="75897" x="2557463" y="3105150"/>
          <p14:tracePt t="75914" x="2538413" y="3076575"/>
          <p14:tracePt t="75931" x="2505075" y="3014663"/>
          <p14:tracePt t="75947" x="2495550" y="2976563"/>
          <p14:tracePt t="75964" x="2495550" y="2943225"/>
          <p14:tracePt t="75981" x="2500313" y="2919413"/>
          <p14:tracePt t="75997" x="2547938" y="2909888"/>
          <p14:tracePt t="76014" x="2624138" y="2909888"/>
          <p14:tracePt t="76031" x="2690813" y="2933700"/>
          <p14:tracePt t="76048" x="2767013" y="3005138"/>
          <p14:tracePt t="76064" x="2828925" y="3148013"/>
          <p14:tracePt t="76081" x="2871788" y="3262313"/>
          <p14:tracePt t="76097" x="2886075" y="3338513"/>
          <p14:tracePt t="76114" x="2886075" y="3395663"/>
          <p14:tracePt t="76131" x="2871788" y="3429000"/>
          <p14:tracePt t="76147" x="2862263" y="3438525"/>
          <p14:tracePt t="76164" x="2838450" y="3443288"/>
          <p14:tracePt t="76180" x="2767013" y="3433763"/>
          <p14:tracePt t="76197" x="2709863" y="3400425"/>
          <p14:tracePt t="76214" x="2638425" y="3328988"/>
          <p14:tracePt t="76231" x="2524125" y="3090863"/>
          <p14:tracePt t="76247" x="2486025" y="2967038"/>
          <p14:tracePt t="76264" x="2471738" y="2838450"/>
          <p14:tracePt t="76281" x="2471738" y="2757488"/>
          <p14:tracePt t="76297" x="2509838" y="2709863"/>
          <p14:tracePt t="76314" x="2590800" y="2695575"/>
          <p14:tracePt t="76330" x="2695575" y="2714625"/>
          <p14:tracePt t="76347" x="2771775" y="2752725"/>
          <p14:tracePt t="76364" x="2852738" y="2824163"/>
          <p14:tracePt t="76380" x="2914650" y="2895600"/>
          <p14:tracePt t="76397" x="2971800" y="3005138"/>
          <p14:tracePt t="76414" x="3005138" y="3109913"/>
          <p14:tracePt t="76431" x="3024188" y="3190875"/>
          <p14:tracePt t="76447" x="3024188" y="3214688"/>
          <p14:tracePt t="76464" x="3024188" y="3228975"/>
          <p14:tracePt t="76481" x="3024188" y="3238500"/>
          <p14:tracePt t="76497" x="3024188" y="3243263"/>
          <p14:tracePt t="76514" x="3024188" y="3252788"/>
          <p14:tracePt t="76606" x="3024188" y="3257550"/>
          <p14:tracePt t="76613" x="3024188" y="3262313"/>
          <p14:tracePt t="76621" x="3024188" y="3267075"/>
          <p14:tracePt t="76878" x="3071813" y="3267075"/>
          <p14:tracePt t="76885" x="3114675" y="3267075"/>
          <p14:tracePt t="76897" x="3162300" y="3267075"/>
          <p14:tracePt t="76914" x="3295650" y="3267075"/>
          <p14:tracePt t="76931" x="3419475" y="3276600"/>
          <p14:tracePt t="76964" x="3605213" y="3305175"/>
          <p14:tracePt t="76966" x="3643313" y="3314700"/>
          <p14:tracePt t="76997" x="3776663" y="3324225"/>
          <p14:tracePt t="77014" x="3843338" y="3324225"/>
          <p14:tracePt t="77031" x="3981450" y="3343275"/>
          <p14:tracePt t="77047" x="4067175" y="3357563"/>
          <p14:tracePt t="77064" x="4124325" y="3357563"/>
          <p14:tracePt t="77080" x="4191000" y="3357563"/>
          <p14:tracePt t="77097" x="4286250" y="3348038"/>
          <p14:tracePt t="77114" x="4348163" y="3348038"/>
          <p14:tracePt t="77131" x="4405313" y="3348038"/>
          <p14:tracePt t="77147" x="4462463" y="3348038"/>
          <p14:tracePt t="77164" x="4533900" y="3333750"/>
          <p14:tracePt t="77181" x="4562475" y="3324225"/>
          <p14:tracePt t="77197" x="4581525" y="3324225"/>
          <p14:tracePt t="77214" x="4605338" y="3319463"/>
          <p14:tracePt t="77230" x="4610100" y="3319463"/>
          <p14:tracePt t="77247" x="4614863" y="3319463"/>
          <p14:tracePt t="77428" x="4691063" y="3309938"/>
          <p14:tracePt t="77435" x="4791075" y="3305175"/>
          <p14:tracePt t="77447" x="4900613" y="3286125"/>
          <p14:tracePt t="77464" x="5148263" y="3267075"/>
          <p14:tracePt t="77480" x="5305425" y="3257550"/>
          <p14:tracePt t="77497" x="5438775" y="3257550"/>
          <p14:tracePt t="77514" x="5529263" y="3257550"/>
          <p14:tracePt t="77531" x="5619750" y="3262313"/>
          <p14:tracePt t="77547" x="5672138" y="3262313"/>
          <p14:tracePt t="77564" x="5719763" y="3262313"/>
          <p14:tracePt t="77580" x="5772150" y="3262313"/>
          <p14:tracePt t="77597" x="5829300" y="3262313"/>
          <p14:tracePt t="77614" x="5857875" y="3262313"/>
          <p14:tracePt t="77630" x="5876925" y="3262313"/>
          <p14:tracePt t="77647" x="5891213" y="3262313"/>
          <p14:tracePt t="77664" x="5895975" y="3262313"/>
          <p14:tracePt t="77681" x="5905500" y="3262313"/>
          <p14:tracePt t="77875" x="5895975" y="3328988"/>
          <p14:tracePt t="77882" x="5876925" y="3452813"/>
          <p14:tracePt t="77889" x="5853113" y="3624263"/>
          <p14:tracePt t="77897" x="5805488" y="3786188"/>
          <p14:tracePt t="77914" x="5762625" y="3957638"/>
          <p14:tracePt t="77931" x="5672138" y="4271963"/>
          <p14:tracePt t="77947" x="5595938" y="4495800"/>
          <p14:tracePt t="77949" x="5562600" y="4576763"/>
          <p14:tracePt t="77964" x="5453063" y="4800600"/>
          <p14:tracePt t="77980" x="5391150" y="4943475"/>
          <p14:tracePt t="77997" x="5353050" y="5010150"/>
          <p14:tracePt t="78014" x="5329238" y="5043488"/>
          <p14:tracePt t="78031" x="5314950" y="5062538"/>
          <p14:tracePt t="78047" x="5305425" y="5072063"/>
          <p14:tracePt t="78064" x="5295900" y="5072063"/>
          <p14:tracePt t="78081" x="5286375" y="5081588"/>
          <p14:tracePt t="78097" x="5281613" y="5086350"/>
          <p14:tracePt t="78114" x="5272088" y="5095875"/>
          <p14:tracePt t="78130" x="5267325" y="5095875"/>
          <p14:tracePt t="78147" x="5262563" y="5095875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4488" y="116632"/>
            <a:ext cx="9361487" cy="65527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7313" algn="l"/>
                <a:tab pos="227013" algn="l"/>
                <a:tab pos="358775" algn="l"/>
                <a:tab pos="5349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java.util.HashMap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java.util.Map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Switch_5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static final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Map&lt;String, String&gt;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typeOfDayMap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HashMap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&lt;&gt;();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static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typeOfDayMap.put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("MONDAY", "Start of work week");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typeOfDayMap.put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("TUESDAY", "Midweek");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typeOfDayMap.put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("WEDNESDAY", "Midweek");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typeOfDayMap.put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("THURSDAY", "Midweek");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typeOfDayMap.put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("FRIDAY", "End of work week");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typeOfDayMap.put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("SATURDAY", "Weekend");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typeOfDayMap.put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("SUNDAY", "Weekend");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dayOfWeek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getTypeOfDay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dayOfWeek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("%10s is %20s%n",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dayOfWeek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static 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getTypeOfDay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(final 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dayOfWeek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typeOfDayMap.get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dayOfWeek.toUpperCase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(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!= null ) ?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typeOfDay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"Invalid day of the week";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9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399"/>
    </mc:Choice>
    <mc:Fallback xmlns="">
      <p:transition spd="slow" advTm="21539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780" x="5272088" y="5057775"/>
          <p14:tracePt t="2787" x="5286375" y="5000625"/>
          <p14:tracePt t="2794" x="5314950" y="4929188"/>
          <p14:tracePt t="2810" x="5376863" y="4776788"/>
          <p14:tracePt t="2826" x="5424488" y="4657725"/>
          <p14:tracePt t="2843" x="5453063" y="4605338"/>
          <p14:tracePt t="2860" x="5491163" y="4529138"/>
          <p14:tracePt t="2893" x="5514975" y="4476750"/>
          <p14:tracePt t="2926" x="5543550" y="4376738"/>
          <p14:tracePt t="2943" x="5548313" y="4310063"/>
          <p14:tracePt t="2959" x="5548313" y="4238625"/>
          <p14:tracePt t="2976" x="5548313" y="4157663"/>
          <p14:tracePt t="2993" x="5534025" y="4095750"/>
          <p14:tracePt t="3009" x="5519738" y="4014788"/>
          <p14:tracePt t="3026" x="5486400" y="3938588"/>
          <p14:tracePt t="3043" x="5434013" y="3862388"/>
          <p14:tracePt t="3059" x="5386388" y="3829050"/>
          <p14:tracePt t="3076" x="5286375" y="3781425"/>
          <p14:tracePt t="3093" x="5191125" y="3748088"/>
          <p14:tracePt t="3095" x="5153025" y="3738563"/>
          <p14:tracePt t="3110" x="5095875" y="3733800"/>
          <p14:tracePt t="3126" x="5062538" y="3719513"/>
          <p14:tracePt t="3143" x="5043488" y="3719513"/>
          <p14:tracePt t="7212" x="5043488" y="3714750"/>
          <p14:tracePt t="7234" x="5038725" y="3709988"/>
          <p14:tracePt t="7241" x="5033963" y="3709988"/>
          <p14:tracePt t="7256" x="5029200" y="3709988"/>
          <p14:tracePt t="7263" x="5024438" y="3709988"/>
          <p14:tracePt t="7276" x="5024438" y="3705225"/>
          <p14:tracePt t="7292" x="5014913" y="3705225"/>
          <p14:tracePt t="7326" x="5000625" y="3705225"/>
          <p14:tracePt t="7359" x="4972050" y="3705225"/>
          <p14:tracePt t="7376" x="4957763" y="3705225"/>
          <p14:tracePt t="7392" x="4948238" y="3705225"/>
          <p14:tracePt t="7409" x="4929188" y="3705225"/>
          <p14:tracePt t="7426" x="4910138" y="3709988"/>
          <p14:tracePt t="7442" x="4895850" y="3714750"/>
          <p14:tracePt t="7459" x="4881563" y="3719513"/>
          <p14:tracePt t="7476" x="4862513" y="3719513"/>
          <p14:tracePt t="7492" x="4848225" y="3729038"/>
          <p14:tracePt t="7509" x="4838700" y="3733800"/>
          <p14:tracePt t="7526" x="4814888" y="3738563"/>
          <p14:tracePt t="7542" x="4781550" y="3762375"/>
          <p14:tracePt t="7559" x="4743450" y="3771900"/>
          <p14:tracePt t="7576" x="4714875" y="3781425"/>
          <p14:tracePt t="7593" x="4662488" y="3790950"/>
          <p14:tracePt t="7609" x="4610100" y="3790950"/>
          <p14:tracePt t="7626" x="4557713" y="3776663"/>
          <p14:tracePt t="7642" x="4486275" y="3762375"/>
          <p14:tracePt t="7659" x="4400550" y="3733800"/>
          <p14:tracePt t="7676" x="4352925" y="3719513"/>
          <p14:tracePt t="7692" x="4314825" y="3709988"/>
          <p14:tracePt t="7709" x="4281488" y="3709988"/>
          <p14:tracePt t="7726" x="4243388" y="3709988"/>
          <p14:tracePt t="7742" x="4214813" y="3709988"/>
          <p14:tracePt t="7759" x="4186238" y="3709988"/>
          <p14:tracePt t="7776" x="4162425" y="3709988"/>
          <p14:tracePt t="7792" x="4143375" y="3709988"/>
          <p14:tracePt t="8291" x="4095750" y="3695700"/>
          <p14:tracePt t="8298" x="4048125" y="3662363"/>
          <p14:tracePt t="8309" x="3986213" y="3609975"/>
          <p14:tracePt t="8326" x="3881438" y="3505200"/>
          <p14:tracePt t="8343" x="3771900" y="3390900"/>
          <p14:tracePt t="8359" x="3719513" y="3352800"/>
          <p14:tracePt t="8393" x="3576638" y="3171825"/>
          <p14:tracePt t="8426" x="3457575" y="2981325"/>
          <p14:tracePt t="8442" x="3424238" y="2928938"/>
          <p14:tracePt t="8459" x="3367088" y="2828925"/>
          <p14:tracePt t="8476" x="3333750" y="2743200"/>
          <p14:tracePt t="8492" x="3300413" y="2638425"/>
          <p14:tracePt t="8509" x="3271838" y="2543175"/>
          <p14:tracePt t="8526" x="3243263" y="2462213"/>
          <p14:tracePt t="8542" x="3224213" y="2419350"/>
          <p14:tracePt t="8559" x="3205163" y="2362200"/>
          <p14:tracePt t="8576" x="3157538" y="2252663"/>
          <p14:tracePt t="8592" x="3128963" y="2166938"/>
          <p14:tracePt t="8609" x="3105150" y="2090738"/>
          <p14:tracePt t="8626" x="3095625" y="2038350"/>
          <p14:tracePt t="8643" x="3067050" y="1928813"/>
          <p14:tracePt t="8659" x="3048000" y="1847850"/>
          <p14:tracePt t="8676" x="3033713" y="1776413"/>
          <p14:tracePt t="8692" x="3033713" y="1733550"/>
          <p14:tracePt t="8709" x="3033713" y="1700213"/>
          <p14:tracePt t="8726" x="3033713" y="1690688"/>
          <p14:tracePt t="8742" x="3033713" y="1685925"/>
          <p14:tracePt t="8759" x="3033713" y="1676400"/>
          <p14:tracePt t="8776" x="3033713" y="1666875"/>
          <p14:tracePt t="8981" x="3033713" y="1671638"/>
          <p14:tracePt t="8988" x="3033713" y="1676400"/>
          <p14:tracePt t="8995" x="3033713" y="1685925"/>
          <p14:tracePt t="9009" x="3033713" y="1704975"/>
          <p14:tracePt t="9025" x="3033713" y="1728788"/>
          <p14:tracePt t="9042" x="3033713" y="1743075"/>
          <p14:tracePt t="9059" x="3033713" y="1757363"/>
          <p14:tracePt t="9075" x="3033713" y="1776413"/>
          <p14:tracePt t="9092" x="3033713" y="1790700"/>
          <p14:tracePt t="9109" x="3033713" y="1809750"/>
          <p14:tracePt t="9125" x="3033713" y="1838325"/>
          <p14:tracePt t="9142" x="3033713" y="1895475"/>
          <p14:tracePt t="9159" x="3033713" y="1933575"/>
          <p14:tracePt t="9176" x="3033713" y="1966913"/>
          <p14:tracePt t="9192" x="3033713" y="2014538"/>
          <p14:tracePt t="9209" x="3033713" y="2033588"/>
          <p14:tracePt t="9226" x="3033713" y="2057400"/>
          <p14:tracePt t="9242" x="3033713" y="2071688"/>
          <p14:tracePt t="9259" x="3033713" y="2105025"/>
          <p14:tracePt t="9276" x="3033713" y="2138363"/>
          <p14:tracePt t="9292" x="3033713" y="2190750"/>
          <p14:tracePt t="9309" x="3033713" y="2257425"/>
          <p14:tracePt t="9326" x="3033713" y="2357438"/>
          <p14:tracePt t="9342" x="3033713" y="2409825"/>
          <p14:tracePt t="9359" x="3033713" y="2452688"/>
          <p14:tracePt t="9376" x="3043238" y="2490788"/>
          <p14:tracePt t="9392" x="3043238" y="2581275"/>
          <p14:tracePt t="9409" x="3057525" y="2652713"/>
          <p14:tracePt t="9425" x="3062288" y="2733675"/>
          <p14:tracePt t="9442" x="3076575" y="2819400"/>
          <p14:tracePt t="9459" x="3081338" y="2862263"/>
          <p14:tracePt t="9475" x="3095625" y="2895600"/>
          <p14:tracePt t="9492" x="3100388" y="2928938"/>
          <p14:tracePt t="9509" x="3105150" y="2990850"/>
          <p14:tracePt t="9526" x="3114675" y="3033713"/>
          <p14:tracePt t="9543" x="3119438" y="3095625"/>
          <p14:tracePt t="9559" x="3133725" y="3143250"/>
          <p14:tracePt t="9576" x="3138488" y="3205163"/>
          <p14:tracePt t="9592" x="3143250" y="3243263"/>
          <p14:tracePt t="9609" x="3143250" y="3286125"/>
          <p14:tracePt t="9626" x="3157538" y="3362325"/>
          <p14:tracePt t="9642" x="3162300" y="3424238"/>
          <p14:tracePt t="9659" x="3171825" y="3471863"/>
          <p14:tracePt t="9676" x="3176588" y="3509963"/>
          <p14:tracePt t="9692" x="3181350" y="3543300"/>
          <p14:tracePt t="11057" x="3205163" y="3509963"/>
          <p14:tracePt t="11064" x="3233738" y="3471863"/>
          <p14:tracePt t="11075" x="3267075" y="3443288"/>
          <p14:tracePt t="11092" x="3314700" y="3400425"/>
          <p14:tracePt t="11095" x="3343275" y="3371850"/>
          <p14:tracePt t="11109" x="3400425" y="3328988"/>
          <p14:tracePt t="11126" x="3448050" y="3295650"/>
          <p14:tracePt t="11142" x="3486150" y="3267075"/>
          <p14:tracePt t="11175" x="3538538" y="3228975"/>
          <p14:tracePt t="11209" x="3562350" y="3214688"/>
          <p14:tracePt t="11226" x="3571875" y="3205163"/>
          <p14:tracePt t="11242" x="3590925" y="3186113"/>
          <p14:tracePt t="11259" x="3600450" y="3176588"/>
          <p14:tracePt t="11275" x="3619500" y="3157538"/>
          <p14:tracePt t="11292" x="3638550" y="3138488"/>
          <p14:tracePt t="11309" x="3657600" y="3119438"/>
          <p14:tracePt t="11326" x="3690938" y="3090863"/>
          <p14:tracePt t="11342" x="3729038" y="3052763"/>
          <p14:tracePt t="11359" x="3819525" y="2967038"/>
          <p14:tracePt t="11375" x="3886200" y="2890838"/>
          <p14:tracePt t="11392" x="3971925" y="2776538"/>
          <p14:tracePt t="11409" x="4052888" y="2609850"/>
          <p14:tracePt t="11425" x="4110038" y="2538413"/>
          <p14:tracePt t="11442" x="4167188" y="2438400"/>
          <p14:tracePt t="11459" x="4238625" y="2295525"/>
          <p14:tracePt t="11475" x="4324350" y="2109788"/>
          <p14:tracePt t="11492" x="4352925" y="2052638"/>
          <p14:tracePt t="11509" x="4362450" y="2009775"/>
          <p14:tracePt t="11525" x="4381500" y="1971675"/>
          <p14:tracePt t="11542" x="4410075" y="1895475"/>
          <p14:tracePt t="11559" x="4429125" y="1828800"/>
          <p14:tracePt t="11575" x="4443413" y="1776413"/>
          <p14:tracePt t="11592" x="4467225" y="1714500"/>
          <p14:tracePt t="11609" x="4481513" y="1690688"/>
          <p14:tracePt t="11625" x="4486275" y="1676400"/>
          <p14:tracePt t="11642" x="4491038" y="1666875"/>
          <p14:tracePt t="11659" x="4491038" y="1657350"/>
          <p14:tracePt t="11675" x="4495800" y="1657350"/>
          <p14:tracePt t="11692" x="4500563" y="1666875"/>
          <p14:tracePt t="11709" x="4514850" y="1728788"/>
          <p14:tracePt t="11725" x="4543425" y="1866900"/>
          <p14:tracePt t="11742" x="4572000" y="2028825"/>
          <p14:tracePt t="11759" x="4586288" y="2247900"/>
          <p14:tracePt t="11775" x="4586288" y="2438400"/>
          <p14:tracePt t="11792" x="4524375" y="2828925"/>
          <p14:tracePt t="11809" x="4467225" y="3024188"/>
          <p14:tracePt t="11825" x="4367213" y="3338513"/>
          <p14:tracePt t="11842" x="4267200" y="3581400"/>
          <p14:tracePt t="11859" x="4224338" y="3700463"/>
          <p14:tracePt t="11875" x="4205288" y="3762375"/>
          <p14:tracePt t="11892" x="4191000" y="3795713"/>
          <p14:tracePt t="11909" x="4181475" y="3814763"/>
          <p14:tracePt t="11925" x="4181475" y="3819525"/>
          <p14:tracePt t="11942" x="4181475" y="3824288"/>
          <p14:tracePt t="11959" x="4181475" y="3833813"/>
          <p14:tracePt t="19118" x="4171950" y="3833813"/>
          <p14:tracePt t="19128" x="4162425" y="3824288"/>
          <p14:tracePt t="19142" x="4129088" y="3819525"/>
          <p14:tracePt t="19158" x="4100513" y="3814763"/>
          <p14:tracePt t="19175" x="4057650" y="3814763"/>
          <p14:tracePt t="19191" x="4019550" y="3814763"/>
          <p14:tracePt t="19225" x="3895725" y="3833813"/>
          <p14:tracePt t="19258" x="3714750" y="3833813"/>
          <p14:tracePt t="19275" x="3652838" y="3824288"/>
          <p14:tracePt t="19292" x="3590925" y="3795713"/>
          <p14:tracePt t="19308" x="3486150" y="3743325"/>
          <p14:tracePt t="19325" x="3429000" y="3700463"/>
          <p14:tracePt t="19342" x="3371850" y="3657600"/>
          <p14:tracePt t="19358" x="3314700" y="3619500"/>
          <p14:tracePt t="19375" x="3286125" y="3605213"/>
          <p14:tracePt t="19391" x="3248025" y="3595688"/>
          <p14:tracePt t="19408" x="3209925" y="3586163"/>
          <p14:tracePt t="19425" x="3119438" y="3586163"/>
          <p14:tracePt t="19441" x="3028950" y="3576638"/>
          <p14:tracePt t="19458" x="2957513" y="3571875"/>
          <p14:tracePt t="19475" x="2895600" y="3562350"/>
          <p14:tracePt t="19491" x="2843213" y="3552825"/>
          <p14:tracePt t="19508" x="2814638" y="3543300"/>
          <p14:tracePt t="19525" x="2790825" y="3543300"/>
          <p14:tracePt t="19542" x="2767013" y="3543300"/>
          <p14:tracePt t="19558" x="2762250" y="3543300"/>
          <p14:tracePt t="19976" x="2762250" y="3476625"/>
          <p14:tracePt t="19983" x="2762250" y="3376613"/>
          <p14:tracePt t="19991" x="2747963" y="3205163"/>
          <p14:tracePt t="20008" x="2728913" y="2909888"/>
          <p14:tracePt t="20025" x="2700338" y="2652713"/>
          <p14:tracePt t="20042" x="2652713" y="2262188"/>
          <p14:tracePt t="20058" x="2614613" y="2100263"/>
          <p14:tracePt t="20091" x="2557463" y="1857375"/>
          <p14:tracePt t="20093" x="2547938" y="1833563"/>
          <p14:tracePt t="20125" x="2533650" y="1771650"/>
          <p14:tracePt t="20142" x="2528888" y="1757363"/>
          <p14:tracePt t="20158" x="2519363" y="1743075"/>
          <p14:tracePt t="20175" x="2514600" y="1738313"/>
          <p14:tracePt t="20191" x="2514600" y="1733550"/>
          <p14:tracePt t="20424" x="2524125" y="1681163"/>
          <p14:tracePt t="20430" x="2547938" y="1628775"/>
          <p14:tracePt t="20441" x="2571750" y="1571625"/>
          <p14:tracePt t="20458" x="2600325" y="1504950"/>
          <p14:tracePt t="20475" x="2638425" y="1462088"/>
          <p14:tracePt t="20491" x="2647950" y="1447800"/>
          <p14:tracePt t="20525" x="2695575" y="1409700"/>
          <p14:tracePt t="20558" x="2771775" y="1381125"/>
          <p14:tracePt t="20575" x="2814638" y="1362075"/>
          <p14:tracePt t="20591" x="2862263" y="1347788"/>
          <p14:tracePt t="20608" x="2890838" y="1343025"/>
          <p14:tracePt t="20625" x="2914650" y="1328738"/>
          <p14:tracePt t="20641" x="2928938" y="1328738"/>
          <p14:tracePt t="20658" x="2947988" y="1328738"/>
          <p14:tracePt t="20675" x="2957513" y="1328738"/>
          <p14:tracePt t="20691" x="2967038" y="1328738"/>
          <p14:tracePt t="20708" x="2971800" y="1328738"/>
          <p14:tracePt t="20725" x="2976563" y="1328738"/>
          <p14:tracePt t="20746" x="2976563" y="1333500"/>
          <p14:tracePt t="20761" x="2971800" y="1338263"/>
          <p14:tracePt t="20775" x="2952750" y="1352550"/>
          <p14:tracePt t="20791" x="2881313" y="1371600"/>
          <p14:tracePt t="20808" x="2767013" y="1381125"/>
          <p14:tracePt t="20825" x="2676525" y="1390650"/>
          <p14:tracePt t="20841" x="2547938" y="1376363"/>
          <p14:tracePt t="20858" x="2462213" y="1362075"/>
          <p14:tracePt t="20875" x="2390775" y="1347788"/>
          <p14:tracePt t="20891" x="2343150" y="1328738"/>
          <p14:tracePt t="20908" x="2295525" y="1300163"/>
          <p14:tracePt t="20925" x="2271713" y="1266825"/>
          <p14:tracePt t="20941" x="2247900" y="1223963"/>
          <p14:tracePt t="20958" x="2224088" y="1133475"/>
          <p14:tracePt t="20975" x="2219325" y="1085850"/>
          <p14:tracePt t="20991" x="2219325" y="1038225"/>
          <p14:tracePt t="21008" x="2238375" y="981075"/>
          <p14:tracePt t="21025" x="2276475" y="876300"/>
          <p14:tracePt t="21041" x="2305050" y="814388"/>
          <p14:tracePt t="21058" x="2333625" y="766763"/>
          <p14:tracePt t="21075" x="2357438" y="738188"/>
          <p14:tracePt t="21091" x="2400300" y="695325"/>
          <p14:tracePt t="21108" x="2428875" y="671513"/>
          <p14:tracePt t="21125" x="2466975" y="657225"/>
          <p14:tracePt t="21142" x="2562225" y="652463"/>
          <p14:tracePt t="21158" x="2638425" y="681038"/>
          <p14:tracePt t="21175" x="2705100" y="728663"/>
          <p14:tracePt t="21191" x="2767013" y="790575"/>
          <p14:tracePt t="21208" x="2843213" y="862013"/>
          <p14:tracePt t="21225" x="2876550" y="904875"/>
          <p14:tracePt t="21241" x="2914650" y="962025"/>
          <p14:tracePt t="21258" x="2943225" y="1028700"/>
          <p14:tracePt t="21275" x="2971800" y="1128713"/>
          <p14:tracePt t="21291" x="2981325" y="1171575"/>
          <p14:tracePt t="21308" x="2981325" y="1200150"/>
          <p14:tracePt t="21325" x="2981325" y="1238250"/>
          <p14:tracePt t="21341" x="2967038" y="1262063"/>
          <p14:tracePt t="21358" x="2952750" y="1290638"/>
          <p14:tracePt t="21375" x="2928938" y="1323975"/>
          <p14:tracePt t="21391" x="2871788" y="1381125"/>
          <p14:tracePt t="21408" x="2824163" y="1423988"/>
          <p14:tracePt t="21425" x="2767013" y="1457325"/>
          <p14:tracePt t="21441" x="2709863" y="1485900"/>
          <p14:tracePt t="21458" x="2647950" y="1500188"/>
          <p14:tracePt t="21475" x="2595563" y="1485900"/>
          <p14:tracePt t="21491" x="2543175" y="1457325"/>
          <p14:tracePt t="21508" x="2490788" y="1404938"/>
          <p14:tracePt t="21524" x="2443163" y="1319213"/>
          <p14:tracePt t="21541" x="2419350" y="1204913"/>
          <p14:tracePt t="21558" x="2414588" y="1104900"/>
          <p14:tracePt t="21575" x="2419350" y="1014413"/>
          <p14:tracePt t="21591" x="2433638" y="981075"/>
          <p14:tracePt t="21608" x="2452688" y="947738"/>
          <p14:tracePt t="21625" x="2471738" y="923925"/>
          <p14:tracePt t="21641" x="2505075" y="890588"/>
          <p14:tracePt t="21658" x="2543175" y="885825"/>
          <p14:tracePt t="21675" x="2609850" y="885825"/>
          <p14:tracePt t="21691" x="2700338" y="885825"/>
          <p14:tracePt t="21708" x="2814638" y="923925"/>
          <p14:tracePt t="21725" x="2862263" y="942975"/>
          <p14:tracePt t="21741" x="2895600" y="966788"/>
          <p14:tracePt t="21758" x="2947988" y="1033463"/>
          <p14:tracePt t="21775" x="2976563" y="1090613"/>
          <p14:tracePt t="21791" x="2990850" y="1123950"/>
          <p14:tracePt t="21808" x="2995613" y="1162050"/>
          <p14:tracePt t="21825" x="2995613" y="1200150"/>
          <p14:tracePt t="21841" x="2995613" y="1238250"/>
          <p14:tracePt t="21858" x="2981325" y="1266825"/>
          <p14:tracePt t="21875" x="2957513" y="1304925"/>
          <p14:tracePt t="21891" x="2895600" y="1362075"/>
          <p14:tracePt t="21908" x="2833688" y="1390650"/>
          <p14:tracePt t="21925" x="2771775" y="1404938"/>
          <p14:tracePt t="21942" x="2676525" y="1395413"/>
          <p14:tracePt t="21958" x="2619375" y="1366838"/>
          <p14:tracePt t="21975" x="2576513" y="1333500"/>
          <p14:tracePt t="21991" x="2524125" y="1276350"/>
          <p14:tracePt t="22008" x="2457450" y="1128713"/>
          <p14:tracePt t="22024" x="2443163" y="1033463"/>
          <p14:tracePt t="22041" x="2443163" y="976313"/>
          <p14:tracePt t="22058" x="2457450" y="914400"/>
          <p14:tracePt t="22075" x="2495550" y="790575"/>
          <p14:tracePt t="22091" x="2514600" y="757238"/>
          <p14:tracePt t="22108" x="2528888" y="742950"/>
          <p14:tracePt t="22125" x="2566988" y="733425"/>
          <p14:tracePt t="22141" x="2657475" y="757238"/>
          <p14:tracePt t="22158" x="2719388" y="785813"/>
          <p14:tracePt t="22175" x="2776538" y="809625"/>
          <p14:tracePt t="22191" x="2833688" y="862013"/>
          <p14:tracePt t="22208" x="2862263" y="919163"/>
          <p14:tracePt t="22224" x="2890838" y="990600"/>
          <p14:tracePt t="22241" x="2890838" y="1052513"/>
          <p14:tracePt t="22258" x="2881313" y="1119188"/>
          <p14:tracePt t="22275" x="2862263" y="1152525"/>
          <p14:tracePt t="22291" x="2833688" y="1181100"/>
          <p14:tracePt t="22308" x="2800350" y="1214438"/>
          <p14:tracePt t="22325" x="2743200" y="1252538"/>
          <p14:tracePt t="22341" x="2709863" y="1262063"/>
          <p14:tracePt t="22358" x="2681288" y="1262063"/>
          <p14:tracePt t="22375" x="2633663" y="1262063"/>
          <p14:tracePt t="22391" x="2605088" y="1247775"/>
          <p14:tracePt t="22408" x="2571750" y="1233488"/>
          <p14:tracePt t="22424" x="2543175" y="1219200"/>
          <p14:tracePt t="22441" x="2509838" y="1185863"/>
          <p14:tracePt t="22458" x="2500313" y="1166813"/>
          <p14:tracePt t="22475" x="2481263" y="1138238"/>
          <p14:tracePt t="22491" x="2476500" y="1109663"/>
          <p14:tracePt t="22508" x="2476500" y="1033463"/>
          <p14:tracePt t="22524" x="2486025" y="1004888"/>
          <p14:tracePt t="22541" x="2519363" y="981075"/>
          <p14:tracePt t="22558" x="2595563" y="947738"/>
          <p14:tracePt t="22575" x="2671763" y="947738"/>
          <p14:tracePt t="22591" x="2728913" y="971550"/>
          <p14:tracePt t="22608" x="2767013" y="1009650"/>
          <p14:tracePt t="22624" x="2824163" y="1095375"/>
          <p14:tracePt t="22641" x="2838450" y="1138238"/>
          <p14:tracePt t="22658" x="2843213" y="1176338"/>
          <p14:tracePt t="22675" x="2843213" y="1209675"/>
          <p14:tracePt t="22691" x="2838450" y="1266825"/>
          <p14:tracePt t="22708" x="2828925" y="1295400"/>
          <p14:tracePt t="22725" x="2828925" y="1309688"/>
          <p14:tracePt t="22742" x="2828925" y="1319213"/>
          <p14:tracePt t="22758" x="2828925" y="1323975"/>
          <p14:tracePt t="22795" x="2828925" y="1328738"/>
          <p14:tracePt t="23007" x="2895600" y="1319213"/>
          <p14:tracePt t="23014" x="2962275" y="1300163"/>
          <p14:tracePt t="23024" x="3033713" y="1285875"/>
          <p14:tracePt t="23043" x="3138488" y="1262063"/>
          <p14:tracePt t="23058" x="3248025" y="1223963"/>
          <p14:tracePt t="23075" x="3305175" y="1204913"/>
          <p14:tracePt t="23091" x="3324225" y="1190625"/>
          <p14:tracePt t="23108" x="3348038" y="1185863"/>
          <p14:tracePt t="23124" x="3367088" y="1176338"/>
          <p14:tracePt t="23141" x="3376613" y="1166813"/>
          <p14:tracePt t="23158" x="3390900" y="1162050"/>
          <p14:tracePt t="23175" x="3409950" y="1143000"/>
          <p14:tracePt t="23191" x="3433763" y="1133475"/>
          <p14:tracePt t="23208" x="3467100" y="1119188"/>
          <p14:tracePt t="23224" x="3490913" y="1114425"/>
          <p14:tracePt t="23241" x="3524250" y="1114425"/>
          <p14:tracePt t="23258" x="3533775" y="1123950"/>
          <p14:tracePt t="23274" x="3548063" y="1138238"/>
          <p14:tracePt t="23291" x="3567113" y="1162050"/>
          <p14:tracePt t="23308" x="3576638" y="1200150"/>
          <p14:tracePt t="23325" x="3590925" y="1228725"/>
          <p14:tracePt t="23341" x="3595688" y="1262063"/>
          <p14:tracePt t="23358" x="3600450" y="1290638"/>
          <p14:tracePt t="23374" x="3600450" y="1314450"/>
          <p14:tracePt t="23391" x="3595688" y="1338263"/>
          <p14:tracePt t="23408" x="3581400" y="1362075"/>
          <p14:tracePt t="23425" x="3533775" y="1404938"/>
          <p14:tracePt t="23441" x="3448050" y="1443038"/>
          <p14:tracePt t="23458" x="3362325" y="1466850"/>
          <p14:tracePt t="23474" x="3300413" y="1471613"/>
          <p14:tracePt t="23491" x="3233738" y="1457325"/>
          <p14:tracePt t="23508" x="3209925" y="1433513"/>
          <p14:tracePt t="23524" x="3186113" y="1409700"/>
          <p14:tracePt t="23541" x="3162300" y="1385888"/>
          <p14:tracePt t="23558" x="3124200" y="1323975"/>
          <p14:tracePt t="23575" x="3100388" y="1247775"/>
          <p14:tracePt t="23591" x="3095625" y="1176338"/>
          <p14:tracePt t="23608" x="3086100" y="1085850"/>
          <p14:tracePt t="23625" x="3090863" y="1047750"/>
          <p14:tracePt t="23641" x="3095625" y="1019175"/>
          <p14:tracePt t="23658" x="3100388" y="981075"/>
          <p14:tracePt t="23675" x="3119438" y="942975"/>
          <p14:tracePt t="23691" x="3138488" y="909638"/>
          <p14:tracePt t="23708" x="3148013" y="881063"/>
          <p14:tracePt t="23724" x="3162300" y="866775"/>
          <p14:tracePt t="23741" x="3176588" y="842963"/>
          <p14:tracePt t="23758" x="3190875" y="833438"/>
          <p14:tracePt t="23775" x="3205163" y="828675"/>
          <p14:tracePt t="23791" x="3243263" y="828675"/>
          <p14:tracePt t="23808" x="3276600" y="842963"/>
          <p14:tracePt t="23824" x="3305175" y="866775"/>
          <p14:tracePt t="23841" x="3343275" y="900113"/>
          <p14:tracePt t="23858" x="3400425" y="971550"/>
          <p14:tracePt t="23874" x="3429000" y="1057275"/>
          <p14:tracePt t="23891" x="3457575" y="1133475"/>
          <p14:tracePt t="23908" x="3481388" y="1200150"/>
          <p14:tracePt t="23924" x="3495675" y="1266825"/>
          <p14:tracePt t="23941" x="3500438" y="1295400"/>
          <p14:tracePt t="23958" x="3500438" y="1323975"/>
          <p14:tracePt t="23975" x="3500438" y="1347788"/>
          <p14:tracePt t="23991" x="3500438" y="1371600"/>
          <p14:tracePt t="24008" x="3490913" y="1395413"/>
          <p14:tracePt t="24024" x="3486150" y="1409700"/>
          <p14:tracePt t="24041" x="3481388" y="1423988"/>
          <p14:tracePt t="24058" x="3481388" y="1428750"/>
          <p14:tracePt t="24074" x="3481388" y="1438275"/>
          <p14:tracePt t="24152" x="3476625" y="1438275"/>
          <p14:tracePt t="24336" x="3529013" y="1414463"/>
          <p14:tracePt t="24342" x="3609975" y="1381125"/>
          <p14:tracePt t="24350" x="3700463" y="1343025"/>
          <p14:tracePt t="24358" x="3771900" y="1304925"/>
          <p14:tracePt t="24374" x="3900488" y="1257300"/>
          <p14:tracePt t="24391" x="4005263" y="1238250"/>
          <p14:tracePt t="24408" x="4143375" y="1223963"/>
          <p14:tracePt t="24424" x="4210050" y="1223963"/>
          <p14:tracePt t="24441" x="4257675" y="1219200"/>
          <p14:tracePt t="24458" x="4291013" y="1209675"/>
          <p14:tracePt t="24474" x="4329113" y="1209675"/>
          <p14:tracePt t="24491" x="4348163" y="1209675"/>
          <p14:tracePt t="24508" x="4362450" y="1209675"/>
          <p14:tracePt t="24524" x="4371975" y="1209675"/>
          <p14:tracePt t="24541" x="4391025" y="1209675"/>
          <p14:tracePt t="24558" x="4405313" y="1209675"/>
          <p14:tracePt t="24574" x="4424363" y="1209675"/>
          <p14:tracePt t="24591" x="4476750" y="1238250"/>
          <p14:tracePt t="24608" x="4505325" y="1252538"/>
          <p14:tracePt t="24624" x="4533900" y="1276350"/>
          <p14:tracePt t="24641" x="4552950" y="1295400"/>
          <p14:tracePt t="24658" x="4572000" y="1319213"/>
          <p14:tracePt t="24674" x="4581525" y="1338263"/>
          <p14:tracePt t="24691" x="4581525" y="1352550"/>
          <p14:tracePt t="24708" x="4576763" y="1371600"/>
          <p14:tracePt t="24724" x="4543425" y="1395413"/>
          <p14:tracePt t="24741" x="4491038" y="1414463"/>
          <p14:tracePt t="24758" x="4429125" y="1428750"/>
          <p14:tracePt t="24775" x="4310063" y="1433513"/>
          <p14:tracePt t="24791" x="4248150" y="1419225"/>
          <p14:tracePt t="24808" x="4195763" y="1400175"/>
          <p14:tracePt t="24824" x="4148138" y="1376363"/>
          <p14:tracePt t="24841" x="4095750" y="1314450"/>
          <p14:tracePt t="24858" x="4057650" y="1238250"/>
          <p14:tracePt t="24874" x="4029075" y="1166813"/>
          <p14:tracePt t="24891" x="4014788" y="1100138"/>
          <p14:tracePt t="24908" x="4000500" y="1033463"/>
          <p14:tracePt t="24924" x="4000500" y="957263"/>
          <p14:tracePt t="24941" x="4010025" y="862013"/>
          <p14:tracePt t="24958" x="4024313" y="766763"/>
          <p14:tracePt t="24974" x="4038600" y="723900"/>
          <p14:tracePt t="24991" x="4048125" y="700088"/>
          <p14:tracePt t="25008" x="4067175" y="676275"/>
          <p14:tracePt t="25025" x="4110038" y="652463"/>
          <p14:tracePt t="25041" x="4162425" y="642938"/>
          <p14:tracePt t="25058" x="4238625" y="642938"/>
          <p14:tracePt t="25074" x="4305300" y="657225"/>
          <p14:tracePt t="25091" x="4371975" y="728663"/>
          <p14:tracePt t="25108" x="4433888" y="795338"/>
          <p14:tracePt t="25124" x="4476750" y="857250"/>
          <p14:tracePt t="25141" x="4505325" y="909638"/>
          <p14:tracePt t="25158" x="4533900" y="1000125"/>
          <p14:tracePt t="25174" x="4533900" y="1090613"/>
          <p14:tracePt t="25191" x="4533900" y="1171575"/>
          <p14:tracePt t="25208" x="4524375" y="1257300"/>
          <p14:tracePt t="25224" x="4514850" y="1309688"/>
          <p14:tracePt t="25241" x="4495800" y="1343025"/>
          <p14:tracePt t="25258" x="4481513" y="1381125"/>
          <p14:tracePt t="25275" x="4471988" y="1423988"/>
          <p14:tracePt t="25291" x="4467225" y="1433513"/>
          <p14:tracePt t="25308" x="4467225" y="1438275"/>
          <p14:tracePt t="25324" x="4467225" y="1447800"/>
          <p14:tracePt t="25444" x="4462463" y="1452563"/>
          <p14:tracePt t="25451" x="4457700" y="1457325"/>
          <p14:tracePt t="25458" x="4438650" y="1457325"/>
          <p14:tracePt t="25474" x="4338638" y="1476375"/>
          <p14:tracePt t="25491" x="4167188" y="1504950"/>
          <p14:tracePt t="25508" x="4019550" y="1524000"/>
          <p14:tracePt t="25524" x="3776663" y="1538288"/>
          <p14:tracePt t="25541" x="3662363" y="1538288"/>
          <p14:tracePt t="25558" x="3590925" y="1528763"/>
          <p14:tracePt t="25575" x="3509963" y="1504950"/>
          <p14:tracePt t="25591" x="3481388" y="1490663"/>
          <p14:tracePt t="25608" x="3452813" y="1471613"/>
          <p14:tracePt t="25624" x="3429000" y="1447800"/>
          <p14:tracePt t="25641" x="3376613" y="1404938"/>
          <p14:tracePt t="25658" x="3333750" y="1381125"/>
          <p14:tracePt t="25674" x="3276600" y="1338263"/>
          <p14:tracePt t="25691" x="3238500" y="1314450"/>
          <p14:tracePt t="25708" x="3186113" y="1281113"/>
          <p14:tracePt t="25724" x="3162300" y="1262063"/>
          <p14:tracePt t="25741" x="3157538" y="1257300"/>
          <p14:tracePt t="25758" x="3152775" y="1252538"/>
          <p14:tracePt t="25774" x="3152775" y="1247775"/>
          <p14:tracePt t="25791" x="3186113" y="1252538"/>
          <p14:tracePt t="25808" x="3276600" y="1266825"/>
          <p14:tracePt t="25825" x="3462338" y="1309688"/>
          <p14:tracePt t="25841" x="3633788" y="1347788"/>
          <p14:tracePt t="25858" x="3790950" y="1362075"/>
          <p14:tracePt t="25874" x="3924300" y="1371600"/>
          <p14:tracePt t="25891" x="4157663" y="1371600"/>
          <p14:tracePt t="25908" x="4281488" y="1381125"/>
          <p14:tracePt t="25924" x="4371975" y="1381125"/>
          <p14:tracePt t="25941" x="4424363" y="1385888"/>
          <p14:tracePt t="25958" x="4462463" y="1385888"/>
          <p14:tracePt t="25974" x="4476750" y="1385888"/>
          <p14:tracePt t="25991" x="4486275" y="1385888"/>
          <p14:tracePt t="26008" x="4505325" y="1385888"/>
          <p14:tracePt t="26024" x="4510088" y="1385888"/>
          <p14:tracePt t="26041" x="4519613" y="1385888"/>
          <p14:tracePt t="26058" x="4524375" y="1385888"/>
          <p14:tracePt t="26074" x="4529138" y="1385888"/>
          <p14:tracePt t="28269" x="4481513" y="1385888"/>
          <p14:tracePt t="28277" x="4400550" y="1404938"/>
          <p14:tracePt t="28291" x="4219575" y="1447800"/>
          <p14:tracePt t="28308" x="4043363" y="1514475"/>
          <p14:tracePt t="28324" x="3905250" y="1576388"/>
          <p14:tracePt t="28341" x="3776663" y="1624013"/>
          <p14:tracePt t="28357" x="3609975" y="1695450"/>
          <p14:tracePt t="28391" x="3490913" y="1733550"/>
          <p14:tracePt t="28424" x="3419475" y="1747838"/>
          <p14:tracePt t="28441" x="3405188" y="1747838"/>
          <p14:tracePt t="28457" x="3390900" y="1747838"/>
          <p14:tracePt t="28474" x="3381375" y="1747838"/>
          <p14:tracePt t="28491" x="3371850" y="1747838"/>
          <p14:tracePt t="28507" x="3367088" y="1747838"/>
          <p14:tracePt t="28570" x="3362325" y="1747838"/>
          <p14:tracePt t="28585" x="3357563" y="1747838"/>
          <p14:tracePt t="28592" x="3352800" y="1747838"/>
          <p14:tracePt t="28607" x="3343275" y="1747838"/>
          <p14:tracePt t="28624" x="3333750" y="1747838"/>
          <p14:tracePt t="28641" x="3324225" y="1747838"/>
          <p14:tracePt t="28658" x="3295650" y="1747838"/>
          <p14:tracePt t="28674" x="3276600" y="1747838"/>
          <p14:tracePt t="28691" x="3252788" y="1747838"/>
          <p14:tracePt t="28707" x="3224213" y="1752600"/>
          <p14:tracePt t="28724" x="3176588" y="1762125"/>
          <p14:tracePt t="28741" x="3143250" y="1771650"/>
          <p14:tracePt t="28757" x="3100388" y="1776413"/>
          <p14:tracePt t="28774" x="3071813" y="1776413"/>
          <p14:tracePt t="28791" x="3024188" y="1776413"/>
          <p14:tracePt t="28807" x="3000375" y="1776413"/>
          <p14:tracePt t="28824" x="2981325" y="1776413"/>
          <p14:tracePt t="28841" x="2971800" y="1776413"/>
          <p14:tracePt t="28857" x="2967038" y="1776413"/>
          <p14:tracePt t="28874" x="2957513" y="1776413"/>
          <p14:tracePt t="28909" x="2947988" y="1776413"/>
          <p14:tracePt t="28924" x="2943225" y="1776413"/>
          <p14:tracePt t="28941" x="2938463" y="1776413"/>
          <p14:tracePt t="28957" x="2928938" y="1781175"/>
          <p14:tracePt t="28974" x="2914650" y="1833563"/>
          <p14:tracePt t="28991" x="2914650" y="1885950"/>
          <p14:tracePt t="29008" x="2914650" y="1943100"/>
          <p14:tracePt t="29025" x="2914650" y="1985963"/>
          <p14:tracePt t="29041" x="2924175" y="2024063"/>
          <p14:tracePt t="29057" x="2928938" y="2062163"/>
          <p14:tracePt t="29074" x="2952750" y="2133600"/>
          <p14:tracePt t="29091" x="2986088" y="2286000"/>
          <p14:tracePt t="29108" x="3000375" y="2347913"/>
          <p14:tracePt t="29124" x="3005138" y="2386013"/>
          <p14:tracePt t="29141" x="3014663" y="2414588"/>
          <p14:tracePt t="29157" x="3019425" y="2433638"/>
          <p14:tracePt t="29174" x="3024188" y="2447925"/>
          <p14:tracePt t="29191" x="3038475" y="2481263"/>
          <p14:tracePt t="29208" x="3067050" y="2566988"/>
          <p14:tracePt t="29224" x="3086100" y="2643188"/>
          <p14:tracePt t="29241" x="3109913" y="2705100"/>
          <p14:tracePt t="29257" x="3114675" y="2743200"/>
          <p14:tracePt t="29274" x="3124200" y="2762250"/>
          <p14:tracePt t="29291" x="3128963" y="2776538"/>
          <p14:tracePt t="29307" x="3128963" y="2781300"/>
          <p14:tracePt t="29324" x="3138488" y="2786063"/>
          <p14:tracePt t="29341" x="3162300" y="2790825"/>
          <p14:tracePt t="29357" x="3190875" y="2776538"/>
          <p14:tracePt t="29374" x="3233738" y="2724150"/>
          <p14:tracePt t="29391" x="3295650" y="2647950"/>
          <p14:tracePt t="29407" x="3333750" y="2600325"/>
          <p14:tracePt t="29424" x="3362325" y="2557463"/>
          <p14:tracePt t="29441" x="3386138" y="2519363"/>
          <p14:tracePt t="29457" x="3409950" y="2462213"/>
          <p14:tracePt t="29474" x="3429000" y="2428875"/>
          <p14:tracePt t="29491" x="3448050" y="2405063"/>
          <p14:tracePt t="29507" x="3452813" y="2381250"/>
          <p14:tracePt t="29524" x="3462338" y="2347913"/>
          <p14:tracePt t="29541" x="3467100" y="2338388"/>
          <p14:tracePt t="29557" x="3476625" y="2324100"/>
          <p14:tracePt t="29574" x="3476625" y="2305050"/>
          <p14:tracePt t="29591" x="3476625" y="2295525"/>
          <p14:tracePt t="29607" x="3476625" y="2286000"/>
          <p14:tracePt t="29624" x="3471863" y="2281238"/>
          <p14:tracePt t="29641" x="3462338" y="2266950"/>
          <p14:tracePt t="29657" x="3448050" y="2252663"/>
          <p14:tracePt t="29674" x="3419475" y="2238375"/>
          <p14:tracePt t="29691" x="3376613" y="2224088"/>
          <p14:tracePt t="29707" x="3290888" y="2214563"/>
          <p14:tracePt t="29724" x="3219450" y="2214563"/>
          <p14:tracePt t="29741" x="3171825" y="2214563"/>
          <p14:tracePt t="29757" x="3133725" y="2214563"/>
          <p14:tracePt t="29774" x="3090863" y="2214563"/>
          <p14:tracePt t="29791" x="3067050" y="2214563"/>
          <p14:tracePt t="29807" x="3057525" y="2214563"/>
          <p14:tracePt t="29824" x="3048000" y="2214563"/>
          <p14:tracePt t="29841" x="3038475" y="2214563"/>
          <p14:tracePt t="29857" x="3033713" y="2214563"/>
          <p14:tracePt t="29914" x="3033713" y="2209800"/>
          <p14:tracePt t="29921" x="3038475" y="2205038"/>
          <p14:tracePt t="29928" x="3057525" y="2205038"/>
          <p14:tracePt t="29941" x="3076575" y="2195513"/>
          <p14:tracePt t="29957" x="3157538" y="2190750"/>
          <p14:tracePt t="29974" x="3209925" y="2190750"/>
          <p14:tracePt t="29991" x="3257550" y="2190750"/>
          <p14:tracePt t="30007" x="3300413" y="2195513"/>
          <p14:tracePt t="30024" x="3314700" y="2195513"/>
          <p14:tracePt t="30041" x="3319463" y="2195513"/>
          <p14:tracePt t="30057" x="3324225" y="2195513"/>
          <p14:tracePt t="30074" x="3333750" y="2195513"/>
          <p14:tracePt t="30110" x="3338513" y="2195513"/>
          <p14:tracePt t="30347" x="3357563" y="2157413"/>
          <p14:tracePt t="30353" x="3381375" y="2105025"/>
          <p14:tracePt t="30360" x="3414713" y="2057400"/>
          <p14:tracePt t="30374" x="3471863" y="1957388"/>
          <p14:tracePt t="30391" x="3533775" y="1857375"/>
          <p14:tracePt t="30407" x="3576638" y="1781175"/>
          <p14:tracePt t="30424" x="3600450" y="1733550"/>
          <p14:tracePt t="30457" x="3614738" y="1662113"/>
          <p14:tracePt t="30491" x="3614738" y="1638300"/>
          <p14:tracePt t="30507" x="3609975" y="1619250"/>
          <p14:tracePt t="30524" x="3595688" y="1609725"/>
          <p14:tracePt t="30541" x="3567113" y="1595438"/>
          <p14:tracePt t="30557" x="3538538" y="1585913"/>
          <p14:tracePt t="30574" x="3490913" y="1576388"/>
          <p14:tracePt t="30590" x="3467100" y="1576388"/>
          <p14:tracePt t="30607" x="3452813" y="1576388"/>
          <p14:tracePt t="30624" x="3429000" y="1581150"/>
          <p14:tracePt t="30640" x="3409950" y="1604963"/>
          <p14:tracePt t="30657" x="3386138" y="1633538"/>
          <p14:tracePt t="30674" x="3357563" y="1690688"/>
          <p14:tracePt t="30691" x="3314700" y="1781175"/>
          <p14:tracePt t="30707" x="3286125" y="1838325"/>
          <p14:tracePt t="30724" x="3257550" y="1900238"/>
          <p14:tracePt t="30741" x="3228975" y="2009775"/>
          <p14:tracePt t="30757" x="3195638" y="2171700"/>
          <p14:tracePt t="30774" x="3186113" y="2233613"/>
          <p14:tracePt t="30791" x="3181350" y="2276475"/>
          <p14:tracePt t="30807" x="3167063" y="2390775"/>
          <p14:tracePt t="30824" x="3157538" y="2505075"/>
          <p14:tracePt t="30841" x="3157538" y="2595563"/>
          <p14:tracePt t="30857" x="3157538" y="2667000"/>
          <p14:tracePt t="30874" x="3157538" y="2757488"/>
          <p14:tracePt t="30891" x="3157538" y="2838450"/>
          <p14:tracePt t="30907" x="3157538" y="2947988"/>
          <p14:tracePt t="30924" x="3157538" y="3062288"/>
          <p14:tracePt t="30941" x="3157538" y="3176588"/>
          <p14:tracePt t="30957" x="3157538" y="3286125"/>
          <p14:tracePt t="30974" x="3162300" y="3409950"/>
          <p14:tracePt t="30990" x="3162300" y="3514725"/>
          <p14:tracePt t="31007" x="3162300" y="3586163"/>
          <p14:tracePt t="31024" x="3162300" y="3624263"/>
          <p14:tracePt t="31040" x="3162300" y="3643313"/>
          <p14:tracePt t="31057" x="3167063" y="3676650"/>
          <p14:tracePt t="31074" x="3176588" y="3700463"/>
          <p14:tracePt t="31090" x="3186113" y="3724275"/>
          <p14:tracePt t="31107" x="3186113" y="3743325"/>
          <p14:tracePt t="31125" x="3186113" y="3752850"/>
          <p14:tracePt t="31141" x="3195638" y="3757613"/>
          <p14:tracePt t="31157" x="3205163" y="3757613"/>
          <p14:tracePt t="31174" x="3228975" y="3738563"/>
          <p14:tracePt t="31191" x="3262313" y="3690938"/>
          <p14:tracePt t="31207" x="3314700" y="3562350"/>
          <p14:tracePt t="31224" x="3367088" y="3400425"/>
          <p14:tracePt t="31241" x="3419475" y="3257550"/>
          <p14:tracePt t="31257" x="3433763" y="3109913"/>
          <p14:tracePt t="31274" x="3452813" y="2919413"/>
          <p14:tracePt t="31291" x="3452813" y="2795588"/>
          <p14:tracePt t="31307" x="3448050" y="2562225"/>
          <p14:tracePt t="31325" x="3448050" y="2395538"/>
          <p14:tracePt t="31341" x="3448050" y="2305050"/>
          <p14:tracePt t="31357" x="3448050" y="2238375"/>
          <p14:tracePt t="31374" x="3448050" y="2105025"/>
          <p14:tracePt t="31391" x="3448050" y="2033588"/>
          <p14:tracePt t="31407" x="3443288" y="1990725"/>
          <p14:tracePt t="31424" x="3429000" y="1928813"/>
          <p14:tracePt t="31441" x="3424238" y="1900238"/>
          <p14:tracePt t="31457" x="3419475" y="1881188"/>
          <p14:tracePt t="31474" x="3409950" y="1862138"/>
          <p14:tracePt t="31491" x="3395663" y="1838325"/>
          <p14:tracePt t="31507" x="3390900" y="1819275"/>
          <p14:tracePt t="31524" x="3381375" y="1809750"/>
          <p14:tracePt t="31540" x="3376613" y="1800225"/>
          <p14:tracePt t="31557" x="3357563" y="1790700"/>
          <p14:tracePt t="31574" x="3348038" y="1785938"/>
          <p14:tracePt t="31590" x="3328988" y="1785938"/>
          <p14:tracePt t="31608" x="3286125" y="1800225"/>
          <p14:tracePt t="31625" x="3243263" y="1857375"/>
          <p14:tracePt t="31641" x="3171825" y="2000250"/>
          <p14:tracePt t="31657" x="3128963" y="2128838"/>
          <p14:tracePt t="31674" x="3076575" y="2400300"/>
          <p14:tracePt t="31691" x="3057525" y="2600325"/>
          <p14:tracePt t="31707" x="3043238" y="2714625"/>
          <p14:tracePt t="31724" x="3043238" y="2890838"/>
          <p14:tracePt t="31741" x="3043238" y="3157538"/>
          <p14:tracePt t="31757" x="3048000" y="3262313"/>
          <p14:tracePt t="31774" x="3052763" y="3405188"/>
          <p14:tracePt t="31790" x="3071813" y="3543300"/>
          <p14:tracePt t="31807" x="3071813" y="3648075"/>
          <p14:tracePt t="31824" x="3076575" y="3681413"/>
          <p14:tracePt t="31841" x="3076575" y="3705225"/>
          <p14:tracePt t="31857" x="3081338" y="3719513"/>
          <p14:tracePt t="31874" x="3086100" y="3724275"/>
          <p14:tracePt t="31891" x="3100388" y="3733800"/>
          <p14:tracePt t="31907" x="3143250" y="3738563"/>
          <p14:tracePt t="31924" x="3233738" y="3724275"/>
          <p14:tracePt t="31941" x="3290888" y="3671888"/>
          <p14:tracePt t="31957" x="3390900" y="3538538"/>
          <p14:tracePt t="31974" x="3457575" y="3419475"/>
          <p14:tracePt t="31990" x="3586163" y="3076575"/>
          <p14:tracePt t="32008" x="3614738" y="2895600"/>
          <p14:tracePt t="32024" x="3614738" y="2647950"/>
          <p14:tracePt t="32041" x="3567113" y="2290763"/>
          <p14:tracePt t="32057" x="3529013" y="2038350"/>
          <p14:tracePt t="32074" x="3495675" y="1866900"/>
          <p14:tracePt t="32091" x="3481388" y="1785938"/>
          <p14:tracePt t="32092" x="3467100" y="1766888"/>
          <p14:tracePt t="32107" x="3462338" y="1738313"/>
          <p14:tracePt t="32124" x="3457575" y="1728788"/>
          <p14:tracePt t="32141" x="3443288" y="1719263"/>
          <p14:tracePt t="32157" x="3419475" y="1719263"/>
          <p14:tracePt t="32174" x="3381375" y="1728788"/>
          <p14:tracePt t="32190" x="3367088" y="1733550"/>
          <p14:tracePt t="32207" x="3357563" y="1738313"/>
          <p14:tracePt t="32224" x="3348038" y="1738313"/>
          <p14:tracePt t="32241" x="3343275" y="1738313"/>
          <p14:tracePt t="32277" x="3343275" y="1743075"/>
          <p14:tracePt t="32474" x="3390900" y="1733550"/>
          <p14:tracePt t="32482" x="3471863" y="1714500"/>
          <p14:tracePt t="32490" x="3548063" y="1700213"/>
          <p14:tracePt t="32507" x="3695700" y="1671638"/>
          <p14:tracePt t="32524" x="3862388" y="1662113"/>
          <p14:tracePt t="32540" x="4048125" y="1676400"/>
          <p14:tracePt t="32557" x="4148138" y="1690688"/>
          <p14:tracePt t="32574" x="4257675" y="1714500"/>
          <p14:tracePt t="32591" x="4386263" y="1738313"/>
          <p14:tracePt t="32607" x="4457700" y="1752600"/>
          <p14:tracePt t="32624" x="4510088" y="1757363"/>
          <p14:tracePt t="32641" x="4543425" y="1766888"/>
          <p14:tracePt t="32657" x="4591050" y="1785938"/>
          <p14:tracePt t="32674" x="4619625" y="1790700"/>
          <p14:tracePt t="32690" x="4643438" y="1795463"/>
          <p14:tracePt t="32707" x="4672013" y="1795463"/>
          <p14:tracePt t="32724" x="4719638" y="1795463"/>
          <p14:tracePt t="32740" x="4762500" y="1795463"/>
          <p14:tracePt t="32757" x="4805363" y="1795463"/>
          <p14:tracePt t="32774" x="4852988" y="1795463"/>
          <p14:tracePt t="32790" x="4919663" y="1785938"/>
          <p14:tracePt t="32807" x="4962525" y="1785938"/>
          <p14:tracePt t="32824" x="5005388" y="1785938"/>
          <p14:tracePt t="32841" x="5067300" y="1781175"/>
          <p14:tracePt t="32857" x="5095875" y="1776413"/>
          <p14:tracePt t="32874" x="5105400" y="1771650"/>
          <p14:tracePt t="32890" x="5114925" y="1771650"/>
          <p14:tracePt t="33179" x="5105400" y="1757363"/>
          <p14:tracePt t="33186" x="5076825" y="1752600"/>
          <p14:tracePt t="33194" x="5053013" y="1747838"/>
          <p14:tracePt t="33207" x="4995863" y="1738313"/>
          <p14:tracePt t="33224" x="4953000" y="1738313"/>
          <p14:tracePt t="33240" x="4919663" y="1752600"/>
          <p14:tracePt t="33257" x="4886325" y="1762125"/>
          <p14:tracePt t="33274" x="4862513" y="1785938"/>
          <p14:tracePt t="33290" x="4843463" y="1795463"/>
          <p14:tracePt t="33307" x="4829175" y="1804988"/>
          <p14:tracePt t="33324" x="4805363" y="1828800"/>
          <p14:tracePt t="33340" x="4743450" y="1900238"/>
          <p14:tracePt t="33357" x="4676775" y="2000250"/>
          <p14:tracePt t="33374" x="4610100" y="2090738"/>
          <p14:tracePt t="33390" x="4557713" y="2171700"/>
          <p14:tracePt t="33407" x="4519613" y="2233613"/>
          <p14:tracePt t="33424" x="4500563" y="2257425"/>
          <p14:tracePt t="33440" x="4491038" y="2281238"/>
          <p14:tracePt t="33457" x="4476750" y="2314575"/>
          <p14:tracePt t="33474" x="4457700" y="2352675"/>
          <p14:tracePt t="33490" x="4452938" y="2395538"/>
          <p14:tracePt t="33507" x="4448175" y="2438400"/>
          <p14:tracePt t="33524" x="4433888" y="2486025"/>
          <p14:tracePt t="33540" x="4424363" y="2524125"/>
          <p14:tracePt t="33557" x="4424363" y="2543175"/>
          <p14:tracePt t="33574" x="4424363" y="2576513"/>
          <p14:tracePt t="33590" x="4429125" y="2600325"/>
          <p14:tracePt t="33607" x="4438650" y="2619375"/>
          <p14:tracePt t="33624" x="4452938" y="2652713"/>
          <p14:tracePt t="33641" x="4491038" y="2724150"/>
          <p14:tracePt t="33657" x="4524375" y="2809875"/>
          <p14:tracePt t="33674" x="4552950" y="2895600"/>
          <p14:tracePt t="33690" x="4567238" y="2947988"/>
          <p14:tracePt t="33707" x="4572000" y="3009900"/>
          <p14:tracePt t="33724" x="4572000" y="3043238"/>
          <p14:tracePt t="33740" x="4572000" y="3086100"/>
          <p14:tracePt t="33757" x="4572000" y="3152775"/>
          <p14:tracePt t="33774" x="4538663" y="3276600"/>
          <p14:tracePt t="33790" x="4529138" y="3338513"/>
          <p14:tracePt t="33807" x="4514850" y="3381375"/>
          <p14:tracePt t="33824" x="4500563" y="3433763"/>
          <p14:tracePt t="33840" x="4491038" y="3467100"/>
          <p14:tracePt t="33857" x="4486275" y="3514725"/>
          <p14:tracePt t="33874" x="4476750" y="3576638"/>
          <p14:tracePt t="33890" x="4462463" y="3671888"/>
          <p14:tracePt t="33907" x="4452938" y="3719513"/>
          <p14:tracePt t="33924" x="4452938" y="3748088"/>
          <p14:tracePt t="33940" x="4452938" y="3762375"/>
          <p14:tracePt t="33957" x="4452938" y="3771900"/>
          <p14:tracePt t="33974" x="4452938" y="3781425"/>
          <p14:tracePt t="33990" x="4457700" y="3781425"/>
          <p14:tracePt t="34007" x="4500563" y="3781425"/>
          <p14:tracePt t="34024" x="4548188" y="3757613"/>
          <p14:tracePt t="34040" x="4591050" y="3733800"/>
          <p14:tracePt t="34057" x="4652963" y="3671888"/>
          <p14:tracePt t="34074" x="4738688" y="3600450"/>
          <p14:tracePt t="34090" x="4791075" y="3548063"/>
          <p14:tracePt t="34107" x="4848225" y="3495675"/>
          <p14:tracePt t="34124" x="4895850" y="3462338"/>
          <p14:tracePt t="34140" x="4972050" y="3409950"/>
          <p14:tracePt t="34157" x="5019675" y="3362325"/>
          <p14:tracePt t="34174" x="5076825" y="3290888"/>
          <p14:tracePt t="34191" x="5143500" y="3176588"/>
          <p14:tracePt t="34207" x="5181600" y="3109913"/>
          <p14:tracePt t="34224" x="5219700" y="3043238"/>
          <p14:tracePt t="34240" x="5248275" y="2976563"/>
          <p14:tracePt t="34257" x="5305425" y="2833688"/>
          <p14:tracePt t="34274" x="5334000" y="2757488"/>
          <p14:tracePt t="34290" x="5357813" y="2681288"/>
          <p14:tracePt t="34307" x="5386388" y="2614613"/>
          <p14:tracePt t="34324" x="5434013" y="2419350"/>
          <p14:tracePt t="34340" x="5443538" y="2305050"/>
          <p14:tracePt t="34357" x="5453063" y="2214563"/>
          <p14:tracePt t="34374" x="5453063" y="2138363"/>
          <p14:tracePt t="34390" x="5453063" y="2105025"/>
          <p14:tracePt t="34407" x="5453063" y="2066925"/>
          <p14:tracePt t="34424" x="5443538" y="2033588"/>
          <p14:tracePt t="34441" x="5414963" y="1943100"/>
          <p14:tracePt t="34457" x="5391150" y="1895475"/>
          <p14:tracePt t="34474" x="5362575" y="1852613"/>
          <p14:tracePt t="34490" x="5338763" y="1814513"/>
          <p14:tracePt t="34507" x="5305425" y="1776413"/>
          <p14:tracePt t="34523" x="5276850" y="1738313"/>
          <p14:tracePt t="34540" x="5238750" y="1709738"/>
          <p14:tracePt t="34557" x="5200650" y="1676400"/>
          <p14:tracePt t="34574" x="5119688" y="1619250"/>
          <p14:tracePt t="34590" x="5062538" y="1600200"/>
          <p14:tracePt t="34607" x="5019675" y="1585913"/>
          <p14:tracePt t="34624" x="4967288" y="1581150"/>
          <p14:tracePt t="34640" x="4929188" y="1581150"/>
          <p14:tracePt t="34657" x="4900613" y="1581150"/>
          <p14:tracePt t="34674" x="4872038" y="1581150"/>
          <p14:tracePt t="34690" x="4824413" y="1604963"/>
          <p14:tracePt t="34707" x="4781550" y="1633538"/>
          <p14:tracePt t="34724" x="4743450" y="1657350"/>
          <p14:tracePt t="34740" x="4710113" y="1676400"/>
          <p14:tracePt t="34757" x="4676775" y="1690688"/>
          <p14:tracePt t="34774" x="4667250" y="1695450"/>
          <p14:tracePt t="34790" x="4662488" y="1700213"/>
          <p14:tracePt t="34807" x="4657725" y="1700213"/>
          <p14:tracePt t="34823" x="4648200" y="1700213"/>
          <p14:tracePt t="34882" x="4643438" y="1700213"/>
          <p14:tracePt t="34904" x="4638675" y="1704975"/>
          <p14:tracePt t="34919" x="4633913" y="1709738"/>
          <p14:tracePt t="34926" x="4629150" y="1714500"/>
          <p14:tracePt t="34940" x="4614863" y="1738313"/>
          <p14:tracePt t="34957" x="4600575" y="1747838"/>
          <p14:tracePt t="34974" x="4595813" y="1757363"/>
          <p14:tracePt t="34990" x="4591050" y="1766888"/>
          <p14:tracePt t="35007" x="4581525" y="1766888"/>
          <p14:tracePt t="35102" x="4581525" y="1771650"/>
          <p14:tracePt t="35109" x="4581525" y="1776413"/>
          <p14:tracePt t="35117" x="4581525" y="1785938"/>
          <p14:tracePt t="35124" x="4581525" y="1814513"/>
          <p14:tracePt t="35140" x="4581525" y="1871663"/>
          <p14:tracePt t="35157" x="4572000" y="1952625"/>
          <p14:tracePt t="35174" x="4567238" y="2047875"/>
          <p14:tracePt t="35190" x="4548188" y="2305050"/>
          <p14:tracePt t="35207" x="4533900" y="2419350"/>
          <p14:tracePt t="35224" x="4524375" y="2543175"/>
          <p14:tracePt t="35241" x="4514850" y="2800350"/>
          <p14:tracePt t="35257" x="4514850" y="2919413"/>
          <p14:tracePt t="35274" x="4514850" y="2990850"/>
          <p14:tracePt t="35290" x="4514850" y="3057525"/>
          <p14:tracePt t="35307" x="4514850" y="3171825"/>
          <p14:tracePt t="35323" x="4505325" y="3262313"/>
          <p14:tracePt t="35340" x="4500563" y="3333750"/>
          <p14:tracePt t="35357" x="4486275" y="3381375"/>
          <p14:tracePt t="35374" x="4467225" y="3433763"/>
          <p14:tracePt t="35390" x="4448175" y="3476625"/>
          <p14:tracePt t="35407" x="4419600" y="3533775"/>
          <p14:tracePt t="35424" x="4395788" y="3590925"/>
          <p14:tracePt t="35440" x="4391025" y="3605213"/>
          <p14:tracePt t="35457" x="4386263" y="3619500"/>
          <p14:tracePt t="35474" x="4386263" y="3629025"/>
          <p14:tracePt t="35490" x="4395788" y="3638550"/>
          <p14:tracePt t="35507" x="4424363" y="3643313"/>
          <p14:tracePt t="35523" x="4452938" y="3643313"/>
          <p14:tracePt t="35540" x="4500563" y="3624263"/>
          <p14:tracePt t="35557" x="4605338" y="3562350"/>
          <p14:tracePt t="35574" x="4705350" y="3505200"/>
          <p14:tracePt t="35590" x="4805363" y="3438525"/>
          <p14:tracePt t="35592" x="4852988" y="3405188"/>
          <p14:tracePt t="35608" x="4914900" y="3343275"/>
          <p14:tracePt t="35623" x="4976813" y="3267075"/>
          <p14:tracePt t="35640" x="5024438" y="3186113"/>
          <p14:tracePt t="35657" x="5062538" y="3109913"/>
          <p14:tracePt t="35674" x="5110163" y="2995613"/>
          <p14:tracePt t="35690" x="5143500" y="2847975"/>
          <p14:tracePt t="35707" x="5172075" y="2724150"/>
          <p14:tracePt t="35723" x="5186363" y="2628900"/>
          <p14:tracePt t="35740" x="5205413" y="2528888"/>
          <p14:tracePt t="35757" x="5229225" y="2457450"/>
          <p14:tracePt t="35774" x="5253038" y="2381250"/>
          <p14:tracePt t="35790" x="5281613" y="2305050"/>
          <p14:tracePt t="35807" x="5319713" y="2224088"/>
          <p14:tracePt t="35824" x="5348288" y="2195513"/>
          <p14:tracePt t="35840" x="5362575" y="2162175"/>
          <p14:tracePt t="35857" x="5376863" y="2138363"/>
          <p14:tracePt t="35873" x="5381625" y="2119313"/>
          <p14:tracePt t="35890" x="5381625" y="2090738"/>
          <p14:tracePt t="35907" x="5376863" y="2047875"/>
          <p14:tracePt t="35924" x="5348288" y="1938338"/>
          <p14:tracePt t="35940" x="5319713" y="1876425"/>
          <p14:tracePt t="35957" x="5295900" y="1828800"/>
          <p14:tracePt t="35974" x="5267325" y="1790700"/>
          <p14:tracePt t="35990" x="5224463" y="1738313"/>
          <p14:tracePt t="36007" x="5191125" y="1695450"/>
          <p14:tracePt t="36023" x="5153025" y="1662113"/>
          <p14:tracePt t="36040" x="5086350" y="1609725"/>
          <p14:tracePt t="36057" x="5033963" y="1590675"/>
          <p14:tracePt t="36073" x="4981575" y="1576388"/>
          <p14:tracePt t="36090" x="4938713" y="1571625"/>
          <p14:tracePt t="36092" x="4924425" y="1571625"/>
          <p14:tracePt t="36107" x="4876800" y="1576388"/>
          <p14:tracePt t="36124" x="4833938" y="1590675"/>
          <p14:tracePt t="36140" x="4805363" y="1609725"/>
          <p14:tracePt t="36157" x="4772025" y="1628775"/>
          <p14:tracePt t="36173" x="4724400" y="1652588"/>
          <p14:tracePt t="36190" x="4700588" y="1666875"/>
          <p14:tracePt t="36207" x="4672013" y="1685925"/>
          <p14:tracePt t="36224" x="4638675" y="1704975"/>
          <p14:tracePt t="36240" x="4624388" y="1714500"/>
          <p14:tracePt t="36257" x="4614863" y="1728788"/>
          <p14:tracePt t="36273" x="4586288" y="1766888"/>
          <p14:tracePt t="36290" x="4552950" y="1857375"/>
          <p14:tracePt t="36307" x="4529138" y="1928813"/>
          <p14:tracePt t="36323" x="4519613" y="1981200"/>
          <p14:tracePt t="36340" x="4510088" y="2019300"/>
          <p14:tracePt t="36357" x="4505325" y="2076450"/>
          <p14:tracePt t="36373" x="4505325" y="2128838"/>
          <p14:tracePt t="36390" x="4505325" y="2185988"/>
          <p14:tracePt t="36407" x="4505325" y="2300288"/>
          <p14:tracePt t="36423" x="4505325" y="2352675"/>
          <p14:tracePt t="36440" x="4505325" y="2409825"/>
          <p14:tracePt t="36457" x="4505325" y="2486025"/>
          <p14:tracePt t="36473" x="4505325" y="2633663"/>
          <p14:tracePt t="36490" x="4491038" y="2728913"/>
          <p14:tracePt t="36507" x="4491038" y="2786063"/>
          <p14:tracePt t="36523" x="4491038" y="2857500"/>
          <p14:tracePt t="36540" x="4481513" y="3048000"/>
          <p14:tracePt t="36557" x="4471988" y="3171825"/>
          <p14:tracePt t="36574" x="4457700" y="3252788"/>
          <p14:tracePt t="36591" x="4443413" y="3338513"/>
          <p14:tracePt t="36607" x="4438650" y="3429000"/>
          <p14:tracePt t="36624" x="4438650" y="3500438"/>
          <p14:tracePt t="36640" x="4438650" y="3581400"/>
          <p14:tracePt t="36657" x="4438650" y="3633788"/>
          <p14:tracePt t="36673" x="4438650" y="3662363"/>
          <p14:tracePt t="36690" x="4438650" y="3681413"/>
          <p14:tracePt t="36707" x="4443413" y="3700463"/>
          <p14:tracePt t="36723" x="4452938" y="3714750"/>
          <p14:tracePt t="36740" x="4462463" y="3719513"/>
          <p14:tracePt t="36757" x="4476750" y="3724275"/>
          <p14:tracePt t="36773" x="4505325" y="3719513"/>
          <p14:tracePt t="36790" x="4581525" y="3671888"/>
          <p14:tracePt t="36807" x="4643438" y="3600450"/>
          <p14:tracePt t="36823" x="4714875" y="3519488"/>
          <p14:tracePt t="36840" x="4814888" y="3429000"/>
          <p14:tracePt t="36857" x="4876800" y="3367088"/>
          <p14:tracePt t="36873" x="4914900" y="3328988"/>
          <p14:tracePt t="36890" x="4962525" y="3281363"/>
          <p14:tracePt t="36907" x="5029200" y="3205163"/>
          <p14:tracePt t="36923" x="5072063" y="3143250"/>
          <p14:tracePt t="36940" x="5114925" y="3095625"/>
          <p14:tracePt t="36957" x="5153025" y="3048000"/>
          <p14:tracePt t="36973" x="5210175" y="2967038"/>
          <p14:tracePt t="36990" x="5253038" y="2919413"/>
          <p14:tracePt t="37007" x="5276850" y="2862263"/>
          <p14:tracePt t="37024" x="5319713" y="2762250"/>
          <p14:tracePt t="37040" x="5338763" y="2676525"/>
          <p14:tracePt t="37057" x="5353050" y="2605088"/>
          <p14:tracePt t="37073" x="5357813" y="2514600"/>
          <p14:tracePt t="37090" x="5386388" y="2243138"/>
          <p14:tracePt t="37107" x="5395913" y="2133600"/>
          <p14:tracePt t="37123" x="5395913" y="2043113"/>
          <p14:tracePt t="37140" x="5400675" y="1947863"/>
          <p14:tracePt t="37157" x="5400675" y="1833563"/>
          <p14:tracePt t="37173" x="5391150" y="1771650"/>
          <p14:tracePt t="37190" x="5386388" y="1738313"/>
          <p14:tracePt t="37207" x="5367338" y="1704975"/>
          <p14:tracePt t="37223" x="5357813" y="1685925"/>
          <p14:tracePt t="37240" x="5334000" y="1671638"/>
          <p14:tracePt t="37257" x="5314950" y="1652588"/>
          <p14:tracePt t="37273" x="5248275" y="1628775"/>
          <p14:tracePt t="37290" x="5186363" y="1614488"/>
          <p14:tracePt t="37307" x="5153025" y="1614488"/>
          <p14:tracePt t="37323" x="5038725" y="1614488"/>
          <p14:tracePt t="37340" x="4953000" y="1614488"/>
          <p14:tracePt t="37357" x="4919663" y="1614488"/>
          <p14:tracePt t="37373" x="4895850" y="1619250"/>
          <p14:tracePt t="37390" x="4872038" y="1633538"/>
          <p14:tracePt t="37407" x="4829175" y="1681163"/>
          <p14:tracePt t="37423" x="4762500" y="1795463"/>
          <p14:tracePt t="37440" x="4710113" y="1905000"/>
          <p14:tracePt t="37457" x="4662488" y="2090738"/>
          <p14:tracePt t="37473" x="4624388" y="2238375"/>
          <p14:tracePt t="37490" x="4610100" y="2328863"/>
          <p14:tracePt t="37507" x="4605338" y="2381250"/>
          <p14:tracePt t="37523" x="4581525" y="2509838"/>
          <p14:tracePt t="37540" x="4552950" y="2671763"/>
          <p14:tracePt t="37557" x="4529138" y="2819400"/>
          <p14:tracePt t="37574" x="4495800" y="3009900"/>
          <p14:tracePt t="37590" x="4457700" y="3162300"/>
          <p14:tracePt t="37607" x="4443413" y="3286125"/>
          <p14:tracePt t="37623" x="4419600" y="3362325"/>
          <p14:tracePt t="37640" x="4405313" y="3457575"/>
          <p14:tracePt t="37657" x="4400550" y="3548063"/>
          <p14:tracePt t="37673" x="4400550" y="3619500"/>
          <p14:tracePt t="37690" x="4410075" y="3676650"/>
          <p14:tracePt t="37707" x="4419600" y="3719513"/>
          <p14:tracePt t="37723" x="4424363" y="3729038"/>
          <p14:tracePt t="37740" x="4438650" y="3733800"/>
          <p14:tracePt t="37757" x="4491038" y="3738563"/>
          <p14:tracePt t="37773" x="4581525" y="3738563"/>
          <p14:tracePt t="37790" x="4652963" y="3733800"/>
          <p14:tracePt t="37807" x="4724400" y="3709988"/>
          <p14:tracePt t="37824" x="4829175" y="3648075"/>
          <p14:tracePt t="37840" x="4891088" y="3595688"/>
          <p14:tracePt t="37857" x="4962525" y="3514725"/>
          <p14:tracePt t="37873" x="5062538" y="3371850"/>
          <p14:tracePt t="37890" x="5153025" y="3109913"/>
          <p14:tracePt t="37907" x="5195888" y="2938463"/>
          <p14:tracePt t="37923" x="5224463" y="2700338"/>
          <p14:tracePt t="37940" x="5243513" y="2500313"/>
          <p14:tracePt t="37957" x="5262563" y="2114550"/>
          <p14:tracePt t="37973" x="5262563" y="1990725"/>
          <p14:tracePt t="37990" x="5262563" y="1909763"/>
          <p14:tracePt t="38007" x="5262563" y="1857375"/>
          <p14:tracePt t="38023" x="5262563" y="1828800"/>
          <p14:tracePt t="38040" x="5257800" y="1804988"/>
          <p14:tracePt t="38057" x="5243513" y="1785938"/>
          <p14:tracePt t="38073" x="5210175" y="1747838"/>
          <p14:tracePt t="38090" x="5186363" y="1724025"/>
          <p14:tracePt t="38107" x="5138738" y="1700213"/>
          <p14:tracePt t="38123" x="5095875" y="1681163"/>
          <p14:tracePt t="38140" x="5024438" y="1647825"/>
          <p14:tracePt t="38157" x="4995863" y="1638300"/>
          <p14:tracePt t="38173" x="4976813" y="1633538"/>
          <p14:tracePt t="38190" x="4962525" y="1624013"/>
          <p14:tracePt t="38207" x="4948238" y="1619250"/>
          <p14:tracePt t="38223" x="4933950" y="1628775"/>
          <p14:tracePt t="38240" x="4914900" y="1647825"/>
          <p14:tracePt t="38257" x="4852988" y="1724025"/>
          <p14:tracePt t="38273" x="4800600" y="1776413"/>
          <p14:tracePt t="38290" x="4738688" y="1824038"/>
          <p14:tracePt t="38307" x="4681538" y="1871663"/>
          <p14:tracePt t="38323" x="4614863" y="1938338"/>
          <p14:tracePt t="38340" x="4567238" y="2019300"/>
          <p14:tracePt t="38357" x="4519613" y="2114550"/>
          <p14:tracePt t="38374" x="4486275" y="2190750"/>
          <p14:tracePt t="38390" x="4448175" y="2305050"/>
          <p14:tracePt t="38407" x="4424363" y="2452688"/>
          <p14:tracePt t="38423" x="4405313" y="2609850"/>
          <p14:tracePt t="38440" x="4405313" y="2767013"/>
          <p14:tracePt t="38457" x="4405313" y="2876550"/>
          <p14:tracePt t="38473" x="4405313" y="3024188"/>
          <p14:tracePt t="38490" x="4405313" y="3114675"/>
          <p14:tracePt t="38507" x="4410075" y="3209925"/>
          <p14:tracePt t="38523" x="4414838" y="3252788"/>
          <p14:tracePt t="38540" x="4429125" y="3295650"/>
          <p14:tracePt t="38557" x="4433888" y="3367088"/>
          <p14:tracePt t="38573" x="4448175" y="3462338"/>
          <p14:tracePt t="38590" x="4452938" y="3505200"/>
          <p14:tracePt t="38607" x="4467225" y="3533775"/>
          <p14:tracePt t="38624" x="4467225" y="3567113"/>
          <p14:tracePt t="38640" x="4467225" y="3576638"/>
          <p14:tracePt t="38657" x="4467225" y="3590925"/>
          <p14:tracePt t="38673" x="4467225" y="3600450"/>
          <p14:tracePt t="38690" x="4467225" y="3609975"/>
          <p14:tracePt t="38707" x="4467225" y="3614738"/>
          <p14:tracePt t="38723" x="4467225" y="3624263"/>
          <p14:tracePt t="38740" x="4467225" y="3629025"/>
          <p14:tracePt t="38773" x="4467225" y="3633788"/>
          <p14:tracePt t="38790" x="4467225" y="3638550"/>
          <p14:tracePt t="38807" x="4476750" y="3648075"/>
          <p14:tracePt t="38823" x="4476750" y="3652838"/>
          <p14:tracePt t="38840" x="4476750" y="3662363"/>
          <p14:tracePt t="38857" x="4476750" y="3667125"/>
          <p14:tracePt t="38873" x="4476750" y="3671888"/>
          <p14:tracePt t="38918" x="4476750" y="3676650"/>
          <p14:tracePt t="38926" x="4481513" y="3681413"/>
          <p14:tracePt t="40665" x="4457700" y="3652838"/>
          <p14:tracePt t="40672" x="4429125" y="3614738"/>
          <p14:tracePt t="40679" x="4410075" y="3595688"/>
          <p14:tracePt t="40690" x="4391025" y="3576638"/>
          <p14:tracePt t="40707" x="4371975" y="3552825"/>
          <p14:tracePt t="40723" x="4357688" y="3538538"/>
          <p14:tracePt t="40740" x="4348163" y="3529013"/>
          <p14:tracePt t="40773" x="4338638" y="3519488"/>
          <p14:tracePt t="40806" x="4324350" y="3519488"/>
          <p14:tracePt t="40823" x="4319588" y="3519488"/>
          <p14:tracePt t="40840" x="4310063" y="3519488"/>
          <p14:tracePt t="40857" x="4300538" y="3524250"/>
          <p14:tracePt t="40873" x="4295775" y="3524250"/>
          <p14:tracePt t="40890" x="4291013" y="3533775"/>
          <p14:tracePt t="40906" x="4271963" y="3533775"/>
          <p14:tracePt t="40923" x="4262438" y="3533775"/>
          <p14:tracePt t="40940" x="4243388" y="3533775"/>
          <p14:tracePt t="40957" x="4229100" y="3533775"/>
          <p14:tracePt t="40973" x="4210050" y="3543300"/>
          <p14:tracePt t="40990" x="4200525" y="3543300"/>
          <p14:tracePt t="41006" x="4191000" y="3543300"/>
          <p14:tracePt t="41024" x="4181475" y="3543300"/>
          <p14:tracePt t="41040" x="4171950" y="3543300"/>
          <p14:tracePt t="41073" x="4167188" y="3543300"/>
          <p14:tracePt t="41149" x="4162425" y="3543300"/>
          <p14:tracePt t="41156" x="4162425" y="3548063"/>
          <p14:tracePt t="41163" x="4157663" y="3552825"/>
          <p14:tracePt t="41173" x="4152900" y="3557588"/>
          <p14:tracePt t="41191" x="4148138" y="3576638"/>
          <p14:tracePt t="41207" x="4138613" y="3609975"/>
          <p14:tracePt t="41223" x="4129088" y="3643313"/>
          <p14:tracePt t="41240" x="4119563" y="3657600"/>
          <p14:tracePt t="41257" x="4114800" y="3671888"/>
          <p14:tracePt t="41273" x="4105275" y="3690938"/>
          <p14:tracePt t="41290" x="4090988" y="3705225"/>
          <p14:tracePt t="41306" x="4081463" y="3714750"/>
          <p14:tracePt t="41323" x="4062413" y="3738563"/>
          <p14:tracePt t="41340" x="4038600" y="3762375"/>
          <p14:tracePt t="41356" x="4029075" y="3771900"/>
          <p14:tracePt t="41373" x="4010025" y="3786188"/>
          <p14:tracePt t="41390" x="3995738" y="3790950"/>
          <p14:tracePt t="41406" x="3962400" y="3795713"/>
          <p14:tracePt t="41423" x="3900488" y="3762375"/>
          <p14:tracePt t="41440" x="3757613" y="3600450"/>
          <p14:tracePt t="41456" x="3486150" y="3186113"/>
          <p14:tracePt t="41473" x="3281363" y="2757488"/>
          <p14:tracePt t="41490" x="3171825" y="2466975"/>
          <p14:tracePt t="41507" x="3062288" y="2124075"/>
          <p14:tracePt t="41523" x="3000375" y="1895475"/>
          <p14:tracePt t="41540" x="2986088" y="1781175"/>
          <p14:tracePt t="41557" x="2976563" y="1719263"/>
          <p14:tracePt t="41573" x="2976563" y="1690688"/>
          <p14:tracePt t="41590" x="2976563" y="1676400"/>
          <p14:tracePt t="41606" x="2976563" y="1671638"/>
          <p14:tracePt t="41623" x="2976563" y="1666875"/>
          <p14:tracePt t="41640" x="2976563" y="1657350"/>
          <p14:tracePt t="41656" x="2976563" y="1652588"/>
          <p14:tracePt t="41673" x="2976563" y="1643063"/>
          <p14:tracePt t="41690" x="2971800" y="1628775"/>
          <p14:tracePt t="41707" x="2957513" y="1581150"/>
          <p14:tracePt t="41723" x="2938463" y="1547813"/>
          <p14:tracePt t="41740" x="2928938" y="1528763"/>
          <p14:tracePt t="41756" x="2924175" y="1509713"/>
          <p14:tracePt t="41773" x="2914650" y="1500188"/>
          <p14:tracePt t="41790" x="2909888" y="1495425"/>
          <p14:tracePt t="41823" x="2900363" y="1495425"/>
          <p14:tracePt t="41840" x="2881313" y="1495425"/>
          <p14:tracePt t="41856" x="2867025" y="1495425"/>
          <p14:tracePt t="41873" x="2847975" y="1495425"/>
          <p14:tracePt t="41890" x="2828925" y="1495425"/>
          <p14:tracePt t="41906" x="2814638" y="1495425"/>
          <p14:tracePt t="41923" x="2795588" y="1495425"/>
          <p14:tracePt t="41940" x="2790825" y="1495425"/>
          <p14:tracePt t="41956" x="2781300" y="1495425"/>
          <p14:tracePt t="41973" x="2776538" y="1495425"/>
          <p14:tracePt t="41990" x="2767013" y="1495425"/>
          <p14:tracePt t="42096" x="2767013" y="1490663"/>
          <p14:tracePt t="42118" x="2767013" y="1485900"/>
          <p14:tracePt t="42132" x="2767013" y="1481138"/>
          <p14:tracePt t="42139" x="2767013" y="1476375"/>
          <p14:tracePt t="42155" x="2767013" y="1471613"/>
          <p14:tracePt t="42162" x="2767013" y="1466850"/>
          <p14:tracePt t="42176" x="2771775" y="1462088"/>
          <p14:tracePt t="42190" x="2771775" y="1457325"/>
          <p14:tracePt t="42206" x="2781300" y="1457325"/>
          <p14:tracePt t="42223" x="2790825" y="1457325"/>
          <p14:tracePt t="42240" x="2795588" y="1457325"/>
          <p14:tracePt t="42256" x="2805113" y="1457325"/>
          <p14:tracePt t="42273" x="2809875" y="1457325"/>
          <p14:tracePt t="42290" x="2819400" y="1457325"/>
          <p14:tracePt t="42306" x="2828925" y="1457325"/>
          <p14:tracePt t="42323" x="2857500" y="1457325"/>
          <p14:tracePt t="42340" x="2876550" y="1457325"/>
          <p14:tracePt t="42356" x="2905125" y="1462088"/>
          <p14:tracePt t="42374" x="2952750" y="1466850"/>
          <p14:tracePt t="42390" x="2976563" y="1476375"/>
          <p14:tracePt t="42406" x="2995613" y="1485900"/>
          <p14:tracePt t="42423" x="3028950" y="1495425"/>
          <p14:tracePt t="42440" x="3071813" y="1533525"/>
          <p14:tracePt t="42456" x="3105150" y="1590675"/>
          <p14:tracePt t="42473" x="3133725" y="1643063"/>
          <p14:tracePt t="42490" x="3157538" y="1690688"/>
          <p14:tracePt t="42506" x="3181350" y="1728788"/>
          <p14:tracePt t="42523" x="3200400" y="1752600"/>
          <p14:tracePt t="42540" x="3209925" y="1776413"/>
          <p14:tracePt t="42556" x="3224213" y="1800225"/>
          <p14:tracePt t="42573" x="3233738" y="1833563"/>
          <p14:tracePt t="42589" x="3238500" y="1843088"/>
          <p14:tracePt t="42606" x="3238500" y="1852613"/>
          <p14:tracePt t="42623" x="3238500" y="1862138"/>
          <p14:tracePt t="42968" x="3305175" y="1862138"/>
          <p14:tracePt t="42976" x="3414713" y="1862138"/>
          <p14:tracePt t="42983" x="3514725" y="1862138"/>
          <p14:tracePt t="42991" x="3595688" y="1862138"/>
          <p14:tracePt t="43007" x="3738563" y="1862138"/>
          <p14:tracePt t="43023" x="3829050" y="1862138"/>
          <p14:tracePt t="43056" x="3948113" y="1866900"/>
          <p14:tracePt t="43090" x="3976688" y="1866900"/>
          <p14:tracePt t="43106" x="3986213" y="1866900"/>
          <p14:tracePt t="43109" x="3995738" y="1866900"/>
          <p14:tracePt t="43123" x="4010025" y="1866900"/>
          <p14:tracePt t="43140" x="4033838" y="1866900"/>
          <p14:tracePt t="43156" x="4048125" y="1866900"/>
          <p14:tracePt t="43173" x="4062413" y="1866900"/>
          <p14:tracePt t="43189" x="4081463" y="1866900"/>
          <p14:tracePt t="43206" x="4090988" y="1866900"/>
          <p14:tracePt t="43223" x="4095750" y="1866900"/>
          <p14:tracePt t="43240" x="4105275" y="1866900"/>
          <p14:tracePt t="43329" x="4110038" y="1866900"/>
          <p14:tracePt t="43336" x="4114800" y="1866900"/>
          <p14:tracePt t="43535" x="4181475" y="1866900"/>
          <p14:tracePt t="43542" x="4295775" y="1866900"/>
          <p14:tracePt t="43549" x="4414838" y="1866900"/>
          <p14:tracePt t="43556" x="4533900" y="1866900"/>
          <p14:tracePt t="43573" x="4733925" y="1866900"/>
          <p14:tracePt t="43590" x="4933950" y="1866900"/>
          <p14:tracePt t="43623" x="5281613" y="1876425"/>
          <p14:tracePt t="43657" x="5395913" y="1876425"/>
          <p14:tracePt t="43673" x="5457825" y="1876425"/>
          <p14:tracePt t="43690" x="5495925" y="1876425"/>
          <p14:tracePt t="43706" x="5529263" y="1876425"/>
          <p14:tracePt t="43723" x="5557838" y="1876425"/>
          <p14:tracePt t="43740" x="5591175" y="1876425"/>
          <p14:tracePt t="43756" x="5614988" y="1862138"/>
          <p14:tracePt t="43773" x="5629275" y="1862138"/>
          <p14:tracePt t="43790" x="5648325" y="1862138"/>
          <p14:tracePt t="43806" x="5662613" y="1862138"/>
          <p14:tracePt t="43823" x="5672138" y="1862138"/>
          <p14:tracePt t="43839" x="5676900" y="1862138"/>
          <p14:tracePt t="43856" x="5695950" y="1862138"/>
          <p14:tracePt t="43873" x="5710238" y="1862138"/>
          <p14:tracePt t="43890" x="5729288" y="1862138"/>
          <p14:tracePt t="43906" x="5738813" y="1862138"/>
          <p14:tracePt t="43923" x="5743575" y="1862138"/>
          <p14:tracePt t="43940" x="5753100" y="1862138"/>
          <p14:tracePt t="43956" x="5757863" y="1862138"/>
          <p14:tracePt t="43973" x="5762625" y="1862138"/>
          <p14:tracePt t="44188" x="5581650" y="1843088"/>
          <p14:tracePt t="44195" x="5262563" y="1828800"/>
          <p14:tracePt t="44206" x="5029200" y="1819275"/>
          <p14:tracePt t="44223" x="4362450" y="1743075"/>
          <p14:tracePt t="44240" x="4105275" y="1690688"/>
          <p14:tracePt t="44257" x="3890963" y="1652588"/>
          <p14:tracePt t="44273" x="3743325" y="1619250"/>
          <p14:tracePt t="44290" x="3624263" y="1604963"/>
          <p14:tracePt t="44306" x="3581400" y="1590675"/>
          <p14:tracePt t="44323" x="3552825" y="1585913"/>
          <p14:tracePt t="44340" x="3524250" y="1581150"/>
          <p14:tracePt t="44356" x="3462338" y="1571625"/>
          <p14:tracePt t="44373" x="3419475" y="1566863"/>
          <p14:tracePt t="44390" x="3376613" y="1566863"/>
          <p14:tracePt t="44408" x="3314700" y="1552575"/>
          <p14:tracePt t="44423" x="3276600" y="1547813"/>
          <p14:tracePt t="44439" x="3248025" y="1543050"/>
          <p14:tracePt t="44456" x="3228975" y="1543050"/>
          <p14:tracePt t="44473" x="3181350" y="1543050"/>
          <p14:tracePt t="44489" x="3143250" y="1538288"/>
          <p14:tracePt t="44506" x="3100388" y="1538288"/>
          <p14:tracePt t="44523" x="3057525" y="1538288"/>
          <p14:tracePt t="44539" x="3000375" y="1538288"/>
          <p14:tracePt t="44556" x="2962275" y="1538288"/>
          <p14:tracePt t="44573" x="2933700" y="1538288"/>
          <p14:tracePt t="44589" x="2914650" y="1538288"/>
          <p14:tracePt t="44606" x="2886075" y="1524000"/>
          <p14:tracePt t="44623" x="2871788" y="1524000"/>
          <p14:tracePt t="44640" x="2867025" y="1519238"/>
          <p14:tracePt t="44656" x="2862263" y="1504950"/>
          <p14:tracePt t="44673" x="2867025" y="1485900"/>
          <p14:tracePt t="44689" x="2886075" y="1466850"/>
          <p14:tracePt t="44706" x="2928938" y="1457325"/>
          <p14:tracePt t="44723" x="3005138" y="1471613"/>
          <p14:tracePt t="44740" x="3043238" y="1495425"/>
          <p14:tracePt t="44756" x="3067050" y="1514475"/>
          <p14:tracePt t="44773" x="3086100" y="1524000"/>
          <p14:tracePt t="44789" x="3105150" y="1552575"/>
          <p14:tracePt t="44806" x="3124200" y="1581150"/>
          <p14:tracePt t="44823" x="3138488" y="1619250"/>
          <p14:tracePt t="44840" x="3162300" y="1681163"/>
          <p14:tracePt t="44856" x="3176588" y="1724025"/>
          <p14:tracePt t="44873" x="3186113" y="1762125"/>
          <p14:tracePt t="44889" x="3186113" y="1781175"/>
          <p14:tracePt t="44906" x="3186113" y="1804988"/>
          <p14:tracePt t="44923" x="3186113" y="1809750"/>
          <p14:tracePt t="44939" x="3186113" y="1814513"/>
          <p14:tracePt t="44956" x="3176588" y="1814513"/>
          <p14:tracePt t="44973" x="3152775" y="1804988"/>
          <p14:tracePt t="44989" x="3114675" y="1785938"/>
          <p14:tracePt t="45006" x="3090863" y="1776413"/>
          <p14:tracePt t="45023" x="3076575" y="1766888"/>
          <p14:tracePt t="45039" x="3071813" y="1762125"/>
          <p14:tracePt t="45076" x="3071813" y="1766888"/>
          <p14:tracePt t="45089" x="3090863" y="1776413"/>
          <p14:tracePt t="45106" x="3114675" y="1800225"/>
          <p14:tracePt t="45124" x="3124200" y="1819275"/>
          <p14:tracePt t="45141" x="3133725" y="1828800"/>
          <p14:tracePt t="45156" x="3143250" y="1838325"/>
          <p14:tracePt t="45173" x="3143250" y="1843088"/>
          <p14:tracePt t="45207" x="3152775" y="1838325"/>
          <p14:tracePt t="45223" x="3162300" y="1828800"/>
          <p14:tracePt t="45239" x="3190875" y="1790700"/>
          <p14:tracePt t="45256" x="3281363" y="1724025"/>
          <p14:tracePt t="45273" x="3524250" y="1604963"/>
          <p14:tracePt t="45290" x="3705225" y="1562100"/>
          <p14:tracePt t="45306" x="3905250" y="1552575"/>
          <p14:tracePt t="45323" x="4052888" y="1562100"/>
          <p14:tracePt t="45339" x="4205288" y="1609725"/>
          <p14:tracePt t="45356" x="4271963" y="1633538"/>
          <p14:tracePt t="45373" x="4291013" y="1643063"/>
          <p14:tracePt t="45389" x="4310063" y="1652588"/>
          <p14:tracePt t="45406" x="4324350" y="1652588"/>
          <p14:tracePt t="45423" x="4329113" y="1652588"/>
          <p14:tracePt t="45457" x="4333875" y="1666875"/>
          <p14:tracePt t="45473" x="4333875" y="1685925"/>
          <p14:tracePt t="45490" x="4324350" y="1714500"/>
          <p14:tracePt t="45506" x="4305300" y="1752600"/>
          <p14:tracePt t="45523" x="4276725" y="1795463"/>
          <p14:tracePt t="45539" x="4252913" y="1804988"/>
          <p14:tracePt t="45556" x="4233863" y="1824038"/>
          <p14:tracePt t="45573" x="4210050" y="1843088"/>
          <p14:tracePt t="45589" x="4171950" y="1857375"/>
          <p14:tracePt t="45606" x="4152900" y="1862138"/>
          <p14:tracePt t="45623" x="4133850" y="1876425"/>
          <p14:tracePt t="45640" x="4119563" y="1876425"/>
          <p14:tracePt t="45656" x="4114800" y="1876425"/>
          <p14:tracePt t="45673" x="4110038" y="1876425"/>
          <p14:tracePt t="45706" x="4119563" y="1885950"/>
          <p14:tracePt t="45723" x="4176713" y="1895475"/>
          <p14:tracePt t="45739" x="4291013" y="1928813"/>
          <p14:tracePt t="45756" x="4471988" y="1947863"/>
          <p14:tracePt t="45773" x="4729163" y="1985963"/>
          <p14:tracePt t="45790" x="4953000" y="2009775"/>
          <p14:tracePt t="45806" x="5153025" y="2028825"/>
          <p14:tracePt t="45823" x="5353050" y="2047875"/>
          <p14:tracePt t="45839" x="5467350" y="2047875"/>
          <p14:tracePt t="45856" x="5534025" y="2047875"/>
          <p14:tracePt t="45873" x="5586413" y="2047875"/>
          <p14:tracePt t="45890" x="5634038" y="2052638"/>
          <p14:tracePt t="45906" x="5662613" y="2057400"/>
          <p14:tracePt t="45923" x="5686425" y="2076450"/>
          <p14:tracePt t="45939" x="5710238" y="2085975"/>
          <p14:tracePt t="45956" x="5734050" y="2105025"/>
          <p14:tracePt t="45973" x="5738813" y="2109788"/>
          <p14:tracePt t="45990" x="5743575" y="2109788"/>
          <p14:tracePt t="46006" x="5748338" y="2109788"/>
          <p14:tracePt t="46023" x="5748338" y="2119313"/>
          <p14:tracePt t="47938" x="5724525" y="2119313"/>
          <p14:tracePt t="47945" x="5653088" y="2090738"/>
          <p14:tracePt t="47956" x="5572125" y="2047875"/>
          <p14:tracePt t="47973" x="5334000" y="1866900"/>
          <p14:tracePt t="47989" x="4662488" y="1462088"/>
          <p14:tracePt t="48006" x="4162425" y="1219200"/>
          <p14:tracePt t="48040" x="3395663" y="909638"/>
          <p14:tracePt t="48073" x="3143250" y="838200"/>
          <p14:tracePt t="48090" x="3057525" y="814388"/>
          <p14:tracePt t="48106" x="2962275" y="795338"/>
          <p14:tracePt t="48123" x="2909888" y="781050"/>
          <p14:tracePt t="48139" x="2871788" y="776288"/>
          <p14:tracePt t="48156" x="2843213" y="766763"/>
          <p14:tracePt t="48172" x="2805113" y="766763"/>
          <p14:tracePt t="48189" x="2776538" y="766763"/>
          <p14:tracePt t="48206" x="2747963" y="766763"/>
          <p14:tracePt t="48223" x="2671763" y="766763"/>
          <p14:tracePt t="48239" x="2624138" y="771525"/>
          <p14:tracePt t="48256" x="2581275" y="771525"/>
          <p14:tracePt t="48273" x="2557463" y="771525"/>
          <p14:tracePt t="48289" x="2547938" y="771525"/>
          <p14:tracePt t="48306" x="2538413" y="781050"/>
          <p14:tracePt t="48323" x="2538413" y="814388"/>
          <p14:tracePt t="48339" x="2543175" y="885825"/>
          <p14:tracePt t="48356" x="2557463" y="981075"/>
          <p14:tracePt t="48373" x="2562225" y="1023938"/>
          <p14:tracePt t="48389" x="2581275" y="1085850"/>
          <p14:tracePt t="48406" x="2605088" y="1171575"/>
          <p14:tracePt t="48423" x="2652713" y="1285875"/>
          <p14:tracePt t="48439" x="2662238" y="1328738"/>
          <p14:tracePt t="48456" x="2667000" y="1357313"/>
          <p14:tracePt t="48473" x="2667000" y="1385888"/>
          <p14:tracePt t="48489" x="2657475" y="1395413"/>
          <p14:tracePt t="48506" x="2628900" y="1409700"/>
          <p14:tracePt t="48522" x="2566988" y="1433513"/>
          <p14:tracePt t="48539" x="2481263" y="1438275"/>
          <p14:tracePt t="48556" x="2438400" y="1428750"/>
          <p14:tracePt t="48573" x="2400300" y="1414463"/>
          <p14:tracePt t="48589" x="2357438" y="1352550"/>
          <p14:tracePt t="48606" x="2324100" y="1233488"/>
          <p14:tracePt t="48623" x="2328863" y="1143000"/>
          <p14:tracePt t="48639" x="2366963" y="971550"/>
          <p14:tracePt t="48656" x="2457450" y="814388"/>
          <p14:tracePt t="48673" x="2519363" y="762000"/>
          <p14:tracePt t="48689" x="2581275" y="733425"/>
          <p14:tracePt t="48706" x="2633663" y="728663"/>
          <p14:tracePt t="48723" x="2690813" y="771525"/>
          <p14:tracePt t="48739" x="2728913" y="847725"/>
          <p14:tracePt t="48756" x="2747963" y="900113"/>
          <p14:tracePt t="48772" x="2762250" y="952500"/>
          <p14:tracePt t="48789" x="2767013" y="1047750"/>
          <p14:tracePt t="48806" x="2757488" y="1109663"/>
          <p14:tracePt t="48822" x="2747963" y="1171575"/>
          <p14:tracePt t="48839" x="2705100" y="1233488"/>
          <p14:tracePt t="48856" x="2676525" y="1266825"/>
          <p14:tracePt t="48872" x="2628900" y="1290638"/>
          <p14:tracePt t="48889" x="2595563" y="1304925"/>
          <p14:tracePt t="48906" x="2562225" y="1314450"/>
          <p14:tracePt t="48922" x="2552700" y="1314450"/>
          <p14:tracePt t="48939" x="2547938" y="1314450"/>
          <p14:tracePt t="48956" x="2538413" y="1314450"/>
          <p14:tracePt t="50080" x="2552700" y="1314450"/>
          <p14:tracePt t="50088" x="2571750" y="1309688"/>
          <p14:tracePt t="50095" x="2590800" y="1304925"/>
          <p14:tracePt t="50106" x="2614613" y="1295400"/>
          <p14:tracePt t="50123" x="2643188" y="1290638"/>
          <p14:tracePt t="50139" x="2700338" y="1281113"/>
          <p14:tracePt t="50173" x="2805113" y="1257300"/>
          <p14:tracePt t="50206" x="2952750" y="1257300"/>
          <p14:tracePt t="50222" x="3005138" y="1262063"/>
          <p14:tracePt t="50239" x="3057525" y="1266825"/>
          <p14:tracePt t="50256" x="3119438" y="1304925"/>
          <p14:tracePt t="50272" x="3157538" y="1323975"/>
          <p14:tracePt t="50289" x="3195638" y="1362075"/>
          <p14:tracePt t="50306" x="3248025" y="1414463"/>
          <p14:tracePt t="50322" x="3309938" y="1490663"/>
          <p14:tracePt t="50339" x="3333750" y="1528763"/>
          <p14:tracePt t="50356" x="3357563" y="1566863"/>
          <p14:tracePt t="50372" x="3386138" y="1628775"/>
          <p14:tracePt t="50389" x="3409950" y="1762125"/>
          <p14:tracePt t="50406" x="3419475" y="1828800"/>
          <p14:tracePt t="50422" x="3419475" y="1866900"/>
          <p14:tracePt t="50439" x="3419475" y="1900238"/>
          <p14:tracePt t="50456" x="3419475" y="1905000"/>
          <p14:tracePt t="50472" x="3419475" y="1909763"/>
          <p14:tracePt t="50489" x="3419475" y="1914525"/>
          <p14:tracePt t="50587" x="3419475" y="1909763"/>
          <p14:tracePt t="50594" x="3419475" y="1895475"/>
          <p14:tracePt t="50606" x="3419475" y="1885950"/>
          <p14:tracePt t="50622" x="3414713" y="1847850"/>
          <p14:tracePt t="50639" x="3409950" y="1809750"/>
          <p14:tracePt t="50656" x="3400425" y="1781175"/>
          <p14:tracePt t="50672" x="3376613" y="1752600"/>
          <p14:tracePt t="50689" x="3324225" y="1700213"/>
          <p14:tracePt t="50706" x="3286125" y="1666875"/>
          <p14:tracePt t="50722" x="3248025" y="1638300"/>
          <p14:tracePt t="50739" x="3224213" y="1624013"/>
          <p14:tracePt t="50756" x="3205163" y="1614488"/>
          <p14:tracePt t="50772" x="3200400" y="1614488"/>
          <p14:tracePt t="50789" x="3195638" y="1614488"/>
          <p14:tracePt t="50806" x="3176588" y="1614488"/>
          <p14:tracePt t="50822" x="3167063" y="1614488"/>
          <p14:tracePt t="50839" x="3157538" y="1619250"/>
          <p14:tracePt t="50856" x="3143250" y="1624013"/>
          <p14:tracePt t="50872" x="3114675" y="1643063"/>
          <p14:tracePt t="50889" x="3105150" y="1652588"/>
          <p14:tracePt t="50906" x="3086100" y="1666875"/>
          <p14:tracePt t="50922" x="3067050" y="1685925"/>
          <p14:tracePt t="50939" x="3028950" y="1747838"/>
          <p14:tracePt t="50956" x="2995613" y="1843088"/>
          <p14:tracePt t="50972" x="2971800" y="1919288"/>
          <p14:tracePt t="50990" x="2952750" y="2014538"/>
          <p14:tracePt t="51006" x="2943225" y="2100263"/>
          <p14:tracePt t="51022" x="2933700" y="2181225"/>
          <p14:tracePt t="51039" x="2919413" y="2271713"/>
          <p14:tracePt t="51056" x="2919413" y="2366963"/>
          <p14:tracePt t="51072" x="2919413" y="2424113"/>
          <p14:tracePt t="51089" x="2924175" y="2505075"/>
          <p14:tracePt t="51106" x="2933700" y="2619375"/>
          <p14:tracePt t="51122" x="2947988" y="2747963"/>
          <p14:tracePt t="51139" x="2952750" y="2819400"/>
          <p14:tracePt t="51156" x="2962275" y="2886075"/>
          <p14:tracePt t="51173" x="2962275" y="2990850"/>
          <p14:tracePt t="51189" x="2962275" y="3033713"/>
          <p14:tracePt t="51206" x="2962275" y="3043238"/>
          <p14:tracePt t="51401" x="2962275" y="3100388"/>
          <p14:tracePt t="51409" x="2976563" y="3162300"/>
          <p14:tracePt t="51422" x="2995613" y="3267075"/>
          <p14:tracePt t="51439" x="3028950" y="3390900"/>
          <p14:tracePt t="51456" x="3071813" y="3500438"/>
          <p14:tracePt t="51472" x="3100388" y="3576638"/>
          <p14:tracePt t="51489" x="3124200" y="3624263"/>
          <p14:tracePt t="51505" x="3143250" y="3643313"/>
          <p14:tracePt t="51522" x="3171825" y="3648075"/>
          <p14:tracePt t="51539" x="3209925" y="3629025"/>
          <p14:tracePt t="51556" x="3300413" y="3529013"/>
          <p14:tracePt t="51572" x="3367088" y="3438525"/>
          <p14:tracePt t="51589" x="3433763" y="3305175"/>
          <p14:tracePt t="51606" x="3514725" y="3076575"/>
          <p14:tracePt t="51622" x="3538538" y="2990850"/>
          <p14:tracePt t="51639" x="3571875" y="2905125"/>
          <p14:tracePt t="51656" x="3605213" y="2743200"/>
          <p14:tracePt t="51672" x="3657600" y="2557463"/>
          <p14:tracePt t="51689" x="3676650" y="2486025"/>
          <p14:tracePt t="51706" x="3686175" y="2405063"/>
          <p14:tracePt t="51722" x="3686175" y="2281238"/>
          <p14:tracePt t="51739" x="3676650" y="2090738"/>
          <p14:tracePt t="51756" x="3667125" y="2019300"/>
          <p14:tracePt t="51772" x="3662363" y="1957388"/>
          <p14:tracePt t="51790" x="3648075" y="1885950"/>
          <p14:tracePt t="51806" x="3629025" y="1852613"/>
          <p14:tracePt t="51822" x="3609975" y="1828800"/>
          <p14:tracePt t="51839" x="3600450" y="1809750"/>
          <p14:tracePt t="51856" x="3552825" y="1795463"/>
          <p14:tracePt t="51872" x="3486150" y="1795463"/>
          <p14:tracePt t="51889" x="3429000" y="1804988"/>
          <p14:tracePt t="51906" x="3362325" y="1824038"/>
          <p14:tracePt t="51923" x="3281363" y="1866900"/>
          <p14:tracePt t="51939" x="3233738" y="1890713"/>
          <p14:tracePt t="51956" x="3186113" y="1938338"/>
          <p14:tracePt t="51973" x="3067050" y="2176463"/>
          <p14:tracePt t="51989" x="3014663" y="2338388"/>
          <p14:tracePt t="52006" x="2995613" y="2600325"/>
          <p14:tracePt t="52022" x="2995613" y="2809875"/>
          <p14:tracePt t="52040" x="3033713" y="3214688"/>
          <p14:tracePt t="52056" x="3052763" y="3381375"/>
          <p14:tracePt t="52072" x="3067050" y="3486150"/>
          <p14:tracePt t="52089" x="3090863" y="3571875"/>
          <p14:tracePt t="52106" x="3100388" y="3614738"/>
          <p14:tracePt t="52122" x="3100388" y="3619500"/>
          <p14:tracePt t="52139" x="3105150" y="3605213"/>
          <p14:tracePt t="52155" x="3124200" y="3429000"/>
          <p14:tracePt t="52172" x="3133725" y="2767013"/>
          <p14:tracePt t="52189" x="3133725" y="2438400"/>
          <p14:tracePt t="52206" x="3148013" y="1990725"/>
          <p14:tracePt t="52223" x="3148013" y="1766888"/>
          <p14:tracePt t="52239" x="3148013" y="1709738"/>
          <p14:tracePt t="52256" x="3157538" y="1657350"/>
          <p14:tracePt t="52272" x="3167063" y="1609725"/>
          <p14:tracePt t="52289" x="3176588" y="1547813"/>
          <p14:tracePt t="52306" x="3186113" y="1509713"/>
          <p14:tracePt t="52322" x="3195638" y="1471613"/>
          <p14:tracePt t="52339" x="3209925" y="1452563"/>
          <p14:tracePt t="52355" x="3219450" y="1423988"/>
          <p14:tracePt t="52372" x="3224213" y="1409700"/>
          <p14:tracePt t="52389" x="3224213" y="1395413"/>
          <p14:tracePt t="52406" x="3224213" y="1362075"/>
          <p14:tracePt t="52422" x="3224213" y="1333500"/>
          <p14:tracePt t="52439" x="3228975" y="1304925"/>
          <p14:tracePt t="52456" x="3243263" y="1281113"/>
          <p14:tracePt t="52472" x="3276600" y="1243013"/>
          <p14:tracePt t="52489" x="3314700" y="1228725"/>
          <p14:tracePt t="52505" x="3352800" y="1214438"/>
          <p14:tracePt t="52522" x="3381375" y="1209675"/>
          <p14:tracePt t="52539" x="3405188" y="1209675"/>
          <p14:tracePt t="52556" x="3409950" y="1209675"/>
          <p14:tracePt t="52572" x="3409950" y="1214438"/>
          <p14:tracePt t="52589" x="3405188" y="1223963"/>
          <p14:tracePt t="52605" x="3324225" y="1262063"/>
          <p14:tracePt t="52623" x="3238500" y="1295400"/>
          <p14:tracePt t="52639" x="3157538" y="1309688"/>
          <p14:tracePt t="52656" x="3067050" y="1295400"/>
          <p14:tracePt t="52672" x="3028950" y="1243013"/>
          <p14:tracePt t="52689" x="3005138" y="1128713"/>
          <p14:tracePt t="52706" x="2995613" y="1047750"/>
          <p14:tracePt t="52722" x="3009900" y="966788"/>
          <p14:tracePt t="52740" x="3024188" y="938213"/>
          <p14:tracePt t="52756" x="3033713" y="914400"/>
          <p14:tracePt t="52773" x="3052763" y="900113"/>
          <p14:tracePt t="52789" x="3062288" y="895350"/>
          <p14:tracePt t="52806" x="3067050" y="890588"/>
          <p14:tracePt t="52822" x="3076575" y="890588"/>
          <p14:tracePt t="52839" x="3086100" y="890588"/>
          <p14:tracePt t="52856" x="3095625" y="895350"/>
          <p14:tracePt t="52872" x="3114675" y="909638"/>
          <p14:tracePt t="52889" x="3128963" y="933450"/>
          <p14:tracePt t="52905" x="3152775" y="957263"/>
          <p14:tracePt t="52922" x="3162300" y="971550"/>
          <p14:tracePt t="52939" x="3171825" y="976313"/>
          <p14:tracePt t="52956" x="3176588" y="985838"/>
          <p14:tracePt t="53258" x="3176588" y="995363"/>
          <p14:tracePt t="53265" x="3176588" y="1000125"/>
          <p14:tracePt t="53273" x="3176588" y="1009650"/>
          <p14:tracePt t="53289" x="3176588" y="1023938"/>
          <p14:tracePt t="53306" x="3176588" y="1033463"/>
          <p14:tracePt t="53322" x="3176588" y="1042988"/>
          <p14:tracePt t="53339" x="3176588" y="1052513"/>
          <p14:tracePt t="53356" x="3176588" y="1057275"/>
          <p14:tracePt t="53372" x="3176588" y="1062038"/>
          <p14:tracePt t="53389" x="3176588" y="1071563"/>
          <p14:tracePt t="53406" x="3186113" y="1119188"/>
          <p14:tracePt t="53422" x="3205163" y="1162050"/>
          <p14:tracePt t="53439" x="3224213" y="1200150"/>
          <p14:tracePt t="53456" x="3309938" y="1319213"/>
          <p14:tracePt t="53472" x="3395663" y="1400175"/>
          <p14:tracePt t="53489" x="3538538" y="1519238"/>
          <p14:tracePt t="53505" x="3724275" y="1647825"/>
          <p14:tracePt t="53522" x="3933825" y="1809750"/>
          <p14:tracePt t="53539" x="4033838" y="1885950"/>
          <p14:tracePt t="53555" x="4124325" y="1933575"/>
          <p14:tracePt t="53572" x="4176713" y="1966913"/>
          <p14:tracePt t="53589" x="4233863" y="1995488"/>
          <p14:tracePt t="53606" x="4257675" y="2000250"/>
          <p14:tracePt t="53622" x="4271963" y="2005013"/>
          <p14:tracePt t="53639" x="4295775" y="2005013"/>
          <p14:tracePt t="53656" x="4319588" y="2005013"/>
          <p14:tracePt t="53672" x="4333875" y="2005013"/>
          <p14:tracePt t="53689" x="4352925" y="2000250"/>
          <p14:tracePt t="53705" x="4386263" y="1990725"/>
          <p14:tracePt t="53722" x="4424363" y="1990725"/>
          <p14:tracePt t="53739" x="4481513" y="1990725"/>
          <p14:tracePt t="53756" x="4538663" y="1990725"/>
          <p14:tracePt t="53772" x="4610100" y="1990725"/>
          <p14:tracePt t="53789" x="4633913" y="1990725"/>
          <p14:tracePt t="53806" x="4652963" y="1990725"/>
          <p14:tracePt t="53823" x="4667250" y="1990725"/>
          <p14:tracePt t="53839" x="4672013" y="1981200"/>
          <p14:tracePt t="53856" x="4672013" y="1952625"/>
          <p14:tracePt t="53872" x="4652963" y="1866900"/>
          <p14:tracePt t="53889" x="4600575" y="1766888"/>
          <p14:tracePt t="53905" x="4562475" y="1724025"/>
          <p14:tracePt t="53922" x="4514850" y="1685925"/>
          <p14:tracePt t="53939" x="4467225" y="1657350"/>
          <p14:tracePt t="53955" x="4405313" y="1643063"/>
          <p14:tracePt t="53972" x="4357688" y="1633538"/>
          <p14:tracePt t="53989" x="4305300" y="1638300"/>
          <p14:tracePt t="54006" x="4219575" y="1657350"/>
          <p14:tracePt t="54022" x="4167188" y="1666875"/>
          <p14:tracePt t="54039" x="4124325" y="1685925"/>
          <p14:tracePt t="54056" x="4090988" y="1714500"/>
          <p14:tracePt t="54072" x="4048125" y="1747838"/>
          <p14:tracePt t="54089" x="4033838" y="1766888"/>
          <p14:tracePt t="54105" x="4014788" y="1776413"/>
          <p14:tracePt t="54122" x="4005263" y="1800225"/>
          <p14:tracePt t="54139" x="4005263" y="1852613"/>
          <p14:tracePt t="54155" x="4005263" y="1881188"/>
          <p14:tracePt t="54172" x="4014788" y="1909763"/>
          <p14:tracePt t="54189" x="4033838" y="1943100"/>
          <p14:tracePt t="54205" x="4076700" y="1976438"/>
          <p14:tracePt t="54222" x="4152900" y="2014538"/>
          <p14:tracePt t="54239" x="4229100" y="2071688"/>
          <p14:tracePt t="54256" x="4352925" y="2185988"/>
          <p14:tracePt t="54272" x="4405313" y="2252663"/>
          <p14:tracePt t="54289" x="4452938" y="2309813"/>
          <p14:tracePt t="54305" x="4486275" y="2357438"/>
          <p14:tracePt t="54324" x="4514850" y="2447925"/>
          <p14:tracePt t="54339" x="4510088" y="2552700"/>
          <p14:tracePt t="54356" x="4491038" y="2652713"/>
          <p14:tracePt t="54373" x="4443413" y="2757488"/>
          <p14:tracePt t="54389" x="4405313" y="2786063"/>
          <p14:tracePt t="54406" x="4371975" y="2800350"/>
          <p14:tracePt t="54587" x="4371975" y="2862263"/>
          <p14:tracePt t="54594" x="4371975" y="2938463"/>
          <p14:tracePt t="54606" x="4371975" y="3019425"/>
          <p14:tracePt t="54622" x="4386263" y="3219450"/>
          <p14:tracePt t="54639" x="4400550" y="3305175"/>
          <p14:tracePt t="54656" x="4424363" y="3409950"/>
          <p14:tracePt t="54672" x="4452938" y="3548063"/>
          <p14:tracePt t="54689" x="4481513" y="3686175"/>
          <p14:tracePt t="54705" x="4495800" y="3733800"/>
          <p14:tracePt t="54722" x="4510088" y="3762375"/>
          <p14:tracePt t="54739" x="4514850" y="3776663"/>
          <p14:tracePt t="54755" x="4538663" y="3800475"/>
          <p14:tracePt t="54772" x="4586288" y="3810000"/>
          <p14:tracePt t="54789" x="4667250" y="3829050"/>
          <p14:tracePt t="54806" x="4800600" y="3829050"/>
          <p14:tracePt t="54822" x="4872038" y="3829050"/>
          <p14:tracePt t="54839" x="4943475" y="3819525"/>
          <p14:tracePt t="54855" x="5014913" y="3810000"/>
          <p14:tracePt t="54872" x="5081588" y="3790950"/>
          <p14:tracePt t="54889" x="5129213" y="3757613"/>
          <p14:tracePt t="54905" x="5176838" y="3709988"/>
          <p14:tracePt t="54922" x="5229225" y="3648075"/>
          <p14:tracePt t="54939" x="5286375" y="3562350"/>
          <p14:tracePt t="54955" x="5319713" y="3514725"/>
          <p14:tracePt t="54972" x="5348288" y="3462338"/>
          <p14:tracePt t="54989" x="5391150" y="3371850"/>
          <p14:tracePt t="55005" x="5419725" y="3295650"/>
          <p14:tracePt t="55022" x="5448300" y="3219450"/>
          <p14:tracePt t="55039" x="5472113" y="3167063"/>
          <p14:tracePt t="55055" x="5495925" y="3095625"/>
          <p14:tracePt t="55072" x="5510213" y="3033713"/>
          <p14:tracePt t="55089" x="5510213" y="2909888"/>
          <p14:tracePt t="55105" x="5510213" y="2790825"/>
          <p14:tracePt t="55107" x="5510213" y="2733675"/>
          <p14:tracePt t="55122" x="5500688" y="2638425"/>
          <p14:tracePt t="55139" x="5481638" y="2514600"/>
          <p14:tracePt t="55155" x="5457825" y="2400300"/>
          <p14:tracePt t="55172" x="5429250" y="2324100"/>
          <p14:tracePt t="55189" x="5381625" y="2271713"/>
          <p14:tracePt t="55205" x="5343525" y="2247900"/>
          <p14:tracePt t="55222" x="5310188" y="2233613"/>
          <p14:tracePt t="55239" x="5281613" y="2224088"/>
          <p14:tracePt t="55255" x="5272088" y="2214563"/>
          <p14:tracePt t="55272" x="5267325" y="2209800"/>
          <p14:tracePt t="55289" x="5267325" y="2205038"/>
          <p14:tracePt t="55305" x="5267325" y="2195513"/>
          <p14:tracePt t="55322" x="5276850" y="2181225"/>
          <p14:tracePt t="55339" x="5300663" y="2162175"/>
          <p14:tracePt t="55355" x="5334000" y="2152650"/>
          <p14:tracePt t="55372" x="5410200" y="2109788"/>
          <p14:tracePt t="55389" x="5453063" y="2085975"/>
          <p14:tracePt t="55405" x="5486400" y="2066925"/>
          <p14:tracePt t="55422" x="5510213" y="2038350"/>
          <p14:tracePt t="55439" x="5510213" y="2000250"/>
          <p14:tracePt t="55455" x="5491163" y="1947863"/>
          <p14:tracePt t="55472" x="5457825" y="1890713"/>
          <p14:tracePt t="55489" x="5295900" y="1809750"/>
          <p14:tracePt t="55505" x="5138738" y="1766888"/>
          <p14:tracePt t="55522" x="4991100" y="1757363"/>
          <p14:tracePt t="55539" x="4843463" y="1804988"/>
          <p14:tracePt t="55555" x="4610100" y="2000250"/>
          <p14:tracePt t="55572" x="4476750" y="2205038"/>
          <p14:tracePt t="55589" x="4338638" y="2657475"/>
          <p14:tracePt t="55606" x="4333875" y="2905125"/>
          <p14:tracePt t="55622" x="4367213" y="3052763"/>
          <p14:tracePt t="55639" x="4424363" y="3143250"/>
          <p14:tracePt t="55655" x="4462463" y="3181350"/>
          <p14:tracePt t="55672" x="4500563" y="3205163"/>
          <p14:tracePt t="55689" x="4505325" y="3205163"/>
          <p14:tracePt t="55705" x="4505325" y="3186113"/>
          <p14:tracePt t="55722" x="4486275" y="3109913"/>
          <p14:tracePt t="55739" x="4357688" y="2781300"/>
          <p14:tracePt t="55755" x="4286250" y="2562225"/>
          <p14:tracePt t="55772" x="4252913" y="2438400"/>
          <p14:tracePt t="55789" x="4224338" y="2176463"/>
          <p14:tracePt t="55805" x="4224338" y="2128838"/>
          <p14:tracePt t="55822" x="4224338" y="2100263"/>
          <p14:tracePt t="55839" x="4229100" y="2095500"/>
          <p14:tracePt t="55855" x="4252913" y="2095500"/>
          <p14:tracePt t="56033" x="4252913" y="2005013"/>
          <p14:tracePt t="56040" x="4252913" y="1928813"/>
          <p14:tracePt t="56046" x="4252913" y="1871663"/>
          <p14:tracePt t="56055" x="4252913" y="1814513"/>
          <p14:tracePt t="56072" x="4252913" y="1704975"/>
          <p14:tracePt t="56088" x="4252913" y="1624013"/>
          <p14:tracePt t="56105" x="4252913" y="1562100"/>
          <p14:tracePt t="56123" x="4252913" y="1528763"/>
          <p14:tracePt t="56139" x="4252913" y="1495425"/>
          <p14:tracePt t="56155" x="4252913" y="1457325"/>
          <p14:tracePt t="56172" x="4281488" y="1347788"/>
          <p14:tracePt t="56189" x="4295775" y="1276350"/>
          <p14:tracePt t="56205" x="4314825" y="1228725"/>
          <p14:tracePt t="56222" x="4333875" y="1195388"/>
          <p14:tracePt t="56239" x="4343400" y="1185863"/>
          <p14:tracePt t="56255" x="4348163" y="1176338"/>
          <p14:tracePt t="56272" x="4352925" y="1176338"/>
          <p14:tracePt t="56289" x="4362450" y="1185863"/>
          <p14:tracePt t="56306" x="4362450" y="1204913"/>
          <p14:tracePt t="56322" x="4362450" y="1228725"/>
          <p14:tracePt t="56339" x="4348163" y="1243013"/>
          <p14:tracePt t="56355" x="4262438" y="1262063"/>
          <p14:tracePt t="56372" x="4195763" y="1262063"/>
          <p14:tracePt t="56389" x="4114800" y="1204913"/>
          <p14:tracePt t="56405" x="4014788" y="1057275"/>
          <p14:tracePt t="56422" x="3995738" y="990600"/>
          <p14:tracePt t="56439" x="4014788" y="895350"/>
          <p14:tracePt t="56455" x="4048125" y="847725"/>
          <p14:tracePt t="56472" x="4129088" y="814388"/>
          <p14:tracePt t="56489" x="4171950" y="814388"/>
          <p14:tracePt t="56505" x="4210050" y="833438"/>
          <p14:tracePt t="56522" x="4252913" y="890588"/>
          <p14:tracePt t="56539" x="4281488" y="1033463"/>
          <p14:tracePt t="56555" x="4281488" y="1104900"/>
          <p14:tracePt t="56572" x="4281488" y="1147763"/>
          <p14:tracePt t="56589" x="4276725" y="1171575"/>
          <p14:tracePt t="56605" x="4276725" y="1176338"/>
          <p14:tracePt t="56622" x="4276725" y="1181100"/>
          <p14:tracePt t="56639" x="4276725" y="1185863"/>
          <p14:tracePt t="56862" x="4191000" y="1200150"/>
          <p14:tracePt t="56869" x="4090988" y="1219200"/>
          <p14:tracePt t="56876" x="3967163" y="1238250"/>
          <p14:tracePt t="56891" x="3676650" y="1304925"/>
          <p14:tracePt t="56906" x="3505200" y="1338263"/>
          <p14:tracePt t="56922" x="3405188" y="1352550"/>
          <p14:tracePt t="56939" x="3319463" y="1362075"/>
          <p14:tracePt t="56972" x="3176588" y="1362075"/>
          <p14:tracePt t="57005" x="3076575" y="1362075"/>
          <p14:tracePt t="57022" x="2981325" y="1376363"/>
          <p14:tracePt t="57038" x="2933700" y="1376363"/>
          <p14:tracePt t="57055" x="2890838" y="1366838"/>
          <p14:tracePt t="57072" x="2852738" y="1362075"/>
          <p14:tracePt t="57089" x="2828925" y="1352550"/>
          <p14:tracePt t="57105" x="2809875" y="1347788"/>
          <p14:tracePt t="57122" x="2790825" y="1343025"/>
          <p14:tracePt t="57139" x="2767013" y="1343025"/>
          <p14:tracePt t="57155" x="2747963" y="1333500"/>
          <p14:tracePt t="57172" x="2743200" y="1333500"/>
          <p14:tracePt t="57189" x="2738438" y="1328738"/>
          <p14:tracePt t="57205" x="2728913" y="1328738"/>
          <p14:tracePt t="57222" x="2719388" y="1328738"/>
          <p14:tracePt t="57287" x="2719388" y="1323975"/>
          <p14:tracePt t="57294" x="2719388" y="1319213"/>
          <p14:tracePt t="57305" x="2733675" y="1319213"/>
          <p14:tracePt t="57322" x="2814638" y="1300163"/>
          <p14:tracePt t="57338" x="2995613" y="1290638"/>
          <p14:tracePt t="57355" x="3138488" y="1290638"/>
          <p14:tracePt t="57372" x="3252788" y="1290638"/>
          <p14:tracePt t="57389" x="3348038" y="1285875"/>
          <p14:tracePt t="57405" x="3381375" y="1281113"/>
          <p14:tracePt t="57422" x="3400425" y="1266825"/>
          <p14:tracePt t="57438" x="3414713" y="1262063"/>
          <p14:tracePt t="57455" x="3433763" y="1257300"/>
          <p14:tracePt t="57472" x="3443288" y="1247775"/>
          <p14:tracePt t="57488" x="3457575" y="1238250"/>
          <p14:tracePt t="57505" x="3481388" y="1214438"/>
          <p14:tracePt t="57522" x="3524250" y="1181100"/>
          <p14:tracePt t="57539" x="3557588" y="1162050"/>
          <p14:tracePt t="57555" x="3595688" y="1143000"/>
          <p14:tracePt t="57572" x="3657600" y="1143000"/>
          <p14:tracePt t="57588" x="3695700" y="1143000"/>
          <p14:tracePt t="57605" x="3714750" y="1147763"/>
          <p14:tracePt t="57622" x="3724275" y="1157288"/>
          <p14:tracePt t="57639" x="3733800" y="1176338"/>
          <p14:tracePt t="57655" x="3733800" y="1190625"/>
          <p14:tracePt t="57672" x="3729038" y="1200150"/>
          <p14:tracePt t="57689" x="3690938" y="1233488"/>
          <p14:tracePt t="57705" x="3567113" y="1271588"/>
          <p14:tracePt t="57722" x="3476625" y="1285875"/>
          <p14:tracePt t="57739" x="3386138" y="1295400"/>
          <p14:tracePt t="57755" x="3314700" y="1290638"/>
          <p14:tracePt t="57772" x="3248025" y="1266825"/>
          <p14:tracePt t="57788" x="3205163" y="1200150"/>
          <p14:tracePt t="57805" x="3171825" y="1071563"/>
          <p14:tracePt t="57822" x="3171825" y="957263"/>
          <p14:tracePt t="57839" x="3171825" y="914400"/>
          <p14:tracePt t="57855" x="3176588" y="885825"/>
          <p14:tracePt t="57872" x="3190875" y="866775"/>
          <p14:tracePt t="57888" x="3200400" y="852488"/>
          <p14:tracePt t="57905" x="3219450" y="852488"/>
          <p14:tracePt t="57922" x="3238500" y="852488"/>
          <p14:tracePt t="57939" x="3262313" y="871538"/>
          <p14:tracePt t="57955" x="3324225" y="985838"/>
          <p14:tracePt t="57972" x="3348038" y="1071563"/>
          <p14:tracePt t="57989" x="3357563" y="1133475"/>
          <p14:tracePt t="58005" x="3357563" y="1171575"/>
          <p14:tracePt t="58022" x="3352800" y="1195388"/>
          <p14:tracePt t="58039" x="3348038" y="1209675"/>
          <p14:tracePt t="58055" x="3338513" y="1219200"/>
          <p14:tracePt t="58072" x="3333750" y="1228725"/>
          <p14:tracePt t="58110" x="3338513" y="1228725"/>
          <p14:tracePt t="58122" x="3348038" y="1233488"/>
          <p14:tracePt t="58139" x="3514725" y="1233488"/>
          <p14:tracePt t="58155" x="3652838" y="1233488"/>
          <p14:tracePt t="58172" x="3752850" y="1233488"/>
          <p14:tracePt t="58189" x="3871913" y="1223963"/>
          <p14:tracePt t="58205" x="3929063" y="1223963"/>
          <p14:tracePt t="58222" x="3971925" y="1223963"/>
          <p14:tracePt t="58238" x="4000500" y="1223963"/>
          <p14:tracePt t="58255" x="4038600" y="1219200"/>
          <p14:tracePt t="58272" x="4067175" y="1214438"/>
          <p14:tracePt t="58289" x="4090988" y="1200150"/>
          <p14:tracePt t="58305" x="4105275" y="1195388"/>
          <p14:tracePt t="58322" x="4138613" y="1185863"/>
          <p14:tracePt t="58338" x="4162425" y="1181100"/>
          <p14:tracePt t="58355" x="4176713" y="1176338"/>
          <p14:tracePt t="58372" x="4214813" y="1176338"/>
          <p14:tracePt t="58388" x="4243388" y="1176338"/>
          <p14:tracePt t="58405" x="4281488" y="1176338"/>
          <p14:tracePt t="58422" x="4305300" y="1185863"/>
          <p14:tracePt t="58439" x="4324350" y="1195388"/>
          <p14:tracePt t="58455" x="4329113" y="1200150"/>
          <p14:tracePt t="58472" x="4333875" y="1204913"/>
          <p14:tracePt t="58488" x="4333875" y="1209675"/>
          <p14:tracePt t="58505" x="4333875" y="1219200"/>
          <p14:tracePt t="58522" x="4333875" y="1223963"/>
          <p14:tracePt t="58538" x="4319588" y="1228725"/>
          <p14:tracePt t="58555" x="4281488" y="1238250"/>
          <p14:tracePt t="58572" x="4205288" y="1228725"/>
          <p14:tracePt t="58588" x="4157663" y="1195388"/>
          <p14:tracePt t="58605" x="4105275" y="1128713"/>
          <p14:tracePt t="58607" x="4081463" y="1076325"/>
          <p14:tracePt t="58622" x="4057650" y="971550"/>
          <p14:tracePt t="58638" x="4043363" y="909638"/>
          <p14:tracePt t="58655" x="4043363" y="862013"/>
          <p14:tracePt t="58672" x="4048125" y="823913"/>
          <p14:tracePt t="58688" x="4057650" y="795338"/>
          <p14:tracePt t="58705" x="4081463" y="785813"/>
          <p14:tracePt t="58722" x="4100513" y="781050"/>
          <p14:tracePt t="58738" x="4143375" y="781050"/>
          <p14:tracePt t="58755" x="4205288" y="785813"/>
          <p14:tracePt t="58772" x="4252913" y="804863"/>
          <p14:tracePt t="58788" x="4281488" y="823913"/>
          <p14:tracePt t="58805" x="4319588" y="876300"/>
          <p14:tracePt t="58822" x="4338638" y="909638"/>
          <p14:tracePt t="58838" x="4343400" y="947738"/>
          <p14:tracePt t="58855" x="4348163" y="976313"/>
          <p14:tracePt t="58872" x="4362450" y="1033463"/>
          <p14:tracePt t="58888" x="4362450" y="1057275"/>
          <p14:tracePt t="58905" x="4362450" y="1085850"/>
          <p14:tracePt t="58922" x="4362450" y="1109663"/>
          <p14:tracePt t="58938" x="4362450" y="1128713"/>
          <p14:tracePt t="58955" x="4362450" y="1138238"/>
          <p14:tracePt t="58972" x="4362450" y="1147763"/>
          <p14:tracePt t="58989" x="4362450" y="1152525"/>
          <p14:tracePt t="59005" x="4362450" y="1157288"/>
          <p14:tracePt t="59203" x="4329113" y="1176338"/>
          <p14:tracePt t="59210" x="4267200" y="1200150"/>
          <p14:tracePt t="59222" x="4195763" y="1228725"/>
          <p14:tracePt t="59239" x="3981450" y="1290638"/>
          <p14:tracePt t="59255" x="3886200" y="1300163"/>
          <p14:tracePt t="59272" x="3819525" y="1300163"/>
          <p14:tracePt t="59288" x="3776663" y="1290638"/>
          <p14:tracePt t="59305" x="3729038" y="1276350"/>
          <p14:tracePt t="59322" x="3705225" y="1271588"/>
          <p14:tracePt t="59338" x="3681413" y="1266825"/>
          <p14:tracePt t="59356" x="3629025" y="1257300"/>
          <p14:tracePt t="59372" x="3576638" y="1247775"/>
          <p14:tracePt t="59388" x="3529013" y="1247775"/>
          <p14:tracePt t="59405" x="3476625" y="1247775"/>
          <p14:tracePt t="59422" x="3419475" y="1247775"/>
          <p14:tracePt t="59438" x="3376613" y="1252538"/>
          <p14:tracePt t="59455" x="3328988" y="1262063"/>
          <p14:tracePt t="59472" x="3295650" y="1266825"/>
          <p14:tracePt t="59488" x="3257550" y="1266825"/>
          <p14:tracePt t="59505" x="3233738" y="1266825"/>
          <p14:tracePt t="59522" x="3219450" y="1266825"/>
          <p14:tracePt t="59538" x="3209925" y="1266825"/>
          <p14:tracePt t="59555" x="3200400" y="1266825"/>
          <p14:tracePt t="59572" x="3190875" y="1266825"/>
          <p14:tracePt t="59589" x="3186113" y="1266825"/>
          <p14:tracePt t="59605" x="3181350" y="1266825"/>
          <p14:tracePt t="59716" x="3190875" y="1266825"/>
          <p14:tracePt t="59723" x="3209925" y="1262063"/>
          <p14:tracePt t="59730" x="3243263" y="1257300"/>
          <p14:tracePt t="59738" x="3276600" y="1257300"/>
          <p14:tracePt t="59755" x="3390900" y="1257300"/>
          <p14:tracePt t="59772" x="3533775" y="1257300"/>
          <p14:tracePt t="59788" x="3714750" y="1257300"/>
          <p14:tracePt t="59805" x="3795713" y="1257300"/>
          <p14:tracePt t="59822" x="3843338" y="1243013"/>
          <p14:tracePt t="59838" x="3895725" y="1228725"/>
          <p14:tracePt t="59855" x="3971925" y="1214438"/>
          <p14:tracePt t="59872" x="4010025" y="1204913"/>
          <p14:tracePt t="59889" x="4052888" y="1204913"/>
          <p14:tracePt t="59905" x="4086225" y="1204913"/>
          <p14:tracePt t="59922" x="4133850" y="1204913"/>
          <p14:tracePt t="59938" x="4148138" y="1204913"/>
          <p14:tracePt t="59955" x="4171950" y="1209675"/>
          <p14:tracePt t="59972" x="4219575" y="1223963"/>
          <p14:tracePt t="59988" x="4248150" y="1228725"/>
          <p14:tracePt t="60005" x="4286250" y="1247775"/>
          <p14:tracePt t="60022" x="4319588" y="1262063"/>
          <p14:tracePt t="60038" x="4367213" y="1271588"/>
          <p14:tracePt t="60055" x="4386263" y="1281113"/>
          <p14:tracePt t="60072" x="4400550" y="1285875"/>
          <p14:tracePt t="60088" x="4405313" y="1285875"/>
          <p14:tracePt t="60105" x="4414838" y="1285875"/>
          <p14:tracePt t="60122" x="4419600" y="1285875"/>
          <p14:tracePt t="60138" x="4424363" y="1285875"/>
          <p14:tracePt t="61038" x="4324350" y="1285875"/>
          <p14:tracePt t="61045" x="4191000" y="1285875"/>
          <p14:tracePt t="61055" x="4067175" y="1285875"/>
          <p14:tracePt t="61071" x="3829050" y="1295400"/>
          <p14:tracePt t="61089" x="3509963" y="1295400"/>
          <p14:tracePt t="61122" x="3319463" y="1304925"/>
          <p14:tracePt t="61155" x="3176588" y="1304925"/>
          <p14:tracePt t="61171" x="3124200" y="1304925"/>
          <p14:tracePt t="61188" x="3095625" y="1304925"/>
          <p14:tracePt t="61205" x="3071813" y="1304925"/>
          <p14:tracePt t="61222" x="3062288" y="1300163"/>
          <p14:tracePt t="61238" x="3052763" y="1300163"/>
          <p14:tracePt t="61255" x="3048000" y="1300163"/>
          <p14:tracePt t="61271" x="3038475" y="1300163"/>
          <p14:tracePt t="61288" x="3033713" y="1300163"/>
          <p14:tracePt t="61305" x="3028950" y="1300163"/>
          <p14:tracePt t="61321" x="3014663" y="1300163"/>
          <p14:tracePt t="61338" x="2971800" y="1300163"/>
          <p14:tracePt t="61355" x="2914650" y="1300163"/>
          <p14:tracePt t="61372" x="2833688" y="1309688"/>
          <p14:tracePt t="61388" x="2671763" y="1323975"/>
          <p14:tracePt t="61405" x="2590800" y="1323975"/>
          <p14:tracePt t="61421" x="2524125" y="1323975"/>
          <p14:tracePt t="61438" x="2462213" y="1319213"/>
          <p14:tracePt t="61455" x="2400300" y="1300163"/>
          <p14:tracePt t="61471" x="2362200" y="1266825"/>
          <p14:tracePt t="61488" x="2328863" y="1209675"/>
          <p14:tracePt t="61505" x="2286000" y="1114425"/>
          <p14:tracePt t="61521" x="2257425" y="1019175"/>
          <p14:tracePt t="61538" x="2257425" y="962025"/>
          <p14:tracePt t="61555" x="2276475" y="890588"/>
          <p14:tracePt t="61572" x="2319338" y="795338"/>
          <p14:tracePt t="61588" x="2347913" y="757238"/>
          <p14:tracePt t="61605" x="2390775" y="733425"/>
          <p14:tracePt t="61622" x="2443163" y="704850"/>
          <p14:tracePt t="61638" x="2557463" y="704850"/>
          <p14:tracePt t="61655" x="2652713" y="714375"/>
          <p14:tracePt t="61672" x="2724150" y="747713"/>
          <p14:tracePt t="61688" x="2771775" y="771525"/>
          <p14:tracePt t="61705" x="2814638" y="809625"/>
          <p14:tracePt t="61722" x="2833688" y="838200"/>
          <p14:tracePt t="61738" x="2843213" y="881063"/>
          <p14:tracePt t="61755" x="2867025" y="971550"/>
          <p14:tracePt t="61772" x="2862263" y="1028700"/>
          <p14:tracePt t="61788" x="2857500" y="1100138"/>
          <p14:tracePt t="61805" x="2852738" y="1143000"/>
          <p14:tracePt t="61822" x="2833688" y="1190625"/>
          <p14:tracePt t="61838" x="2814638" y="1214438"/>
          <p14:tracePt t="61855" x="2800350" y="1233488"/>
          <p14:tracePt t="61872" x="2776538" y="1247775"/>
          <p14:tracePt t="61888" x="2719388" y="1285875"/>
          <p14:tracePt t="61905" x="2671763" y="1304925"/>
          <p14:tracePt t="61921" x="2643188" y="1309688"/>
          <p14:tracePt t="61939" x="2619375" y="1319213"/>
          <p14:tracePt t="61955" x="2609850" y="1319213"/>
          <p14:tracePt t="61971" x="2605088" y="1319213"/>
          <p14:tracePt t="61988" x="2600325" y="1319213"/>
          <p14:tracePt t="62005" x="2595563" y="1319213"/>
          <p14:tracePt t="63884" x="2605088" y="1319213"/>
          <p14:tracePt t="63892" x="2624138" y="1319213"/>
          <p14:tracePt t="63905" x="2633663" y="1319213"/>
          <p14:tracePt t="63921" x="2662238" y="1319213"/>
          <p14:tracePt t="63938" x="2671763" y="1319213"/>
          <p14:tracePt t="63955" x="2676525" y="1319213"/>
          <p14:tracePt t="63988" x="2686050" y="1319213"/>
          <p14:tracePt t="64054" x="2690813" y="1319213"/>
          <p14:tracePt t="64060" x="2695575" y="1319213"/>
          <p14:tracePt t="64071" x="2705100" y="1319213"/>
          <p14:tracePt t="64088" x="2719388" y="1319213"/>
          <p14:tracePt t="64105" x="2757488" y="1319213"/>
          <p14:tracePt t="64121" x="2800350" y="1319213"/>
          <p14:tracePt t="64138" x="2857500" y="1319213"/>
          <p14:tracePt t="64155" x="2986088" y="1304925"/>
          <p14:tracePt t="64171" x="3090863" y="1300163"/>
          <p14:tracePt t="64188" x="3181350" y="1290638"/>
          <p14:tracePt t="64205" x="3271838" y="1281113"/>
          <p14:tracePt t="64221" x="3476625" y="1276350"/>
          <p14:tracePt t="64238" x="3619500" y="1257300"/>
          <p14:tracePt t="64255" x="3724275" y="1257300"/>
          <p14:tracePt t="64271" x="3833813" y="1257300"/>
          <p14:tracePt t="64288" x="4000500" y="1257300"/>
          <p14:tracePt t="64305" x="4095750" y="1262063"/>
          <p14:tracePt t="64321" x="4176713" y="1266825"/>
          <p14:tracePt t="64338" x="4367213" y="1285875"/>
          <p14:tracePt t="64355" x="4538663" y="1304925"/>
          <p14:tracePt t="64371" x="4681538" y="1309688"/>
          <p14:tracePt t="64388" x="4829175" y="1338263"/>
          <p14:tracePt t="64405" x="5114925" y="1400175"/>
          <p14:tracePt t="64421" x="5262563" y="1443038"/>
          <p14:tracePt t="64438" x="5424488" y="1490663"/>
          <p14:tracePt t="64455" x="5548313" y="1514475"/>
          <p14:tracePt t="64471" x="5629275" y="1528763"/>
          <p14:tracePt t="64488" x="5643563" y="1533525"/>
          <p14:tracePt t="64505" x="5648325" y="1533525"/>
          <p14:tracePt t="64707" x="5700713" y="1524000"/>
          <p14:tracePt t="64714" x="5791200" y="1509713"/>
          <p14:tracePt t="64721" x="5881688" y="1490663"/>
          <p14:tracePt t="64738" x="6053138" y="1471613"/>
          <p14:tracePt t="64755" x="6186488" y="1462088"/>
          <p14:tracePt t="64772" x="6319838" y="1462088"/>
          <p14:tracePt t="64788" x="6391275" y="1462088"/>
          <p14:tracePt t="64805" x="6448425" y="1462088"/>
          <p14:tracePt t="64821" x="6500813" y="1462088"/>
          <p14:tracePt t="64838" x="6572250" y="1462088"/>
          <p14:tracePt t="64855" x="6624638" y="1457325"/>
          <p14:tracePt t="64871" x="6681788" y="1452563"/>
          <p14:tracePt t="64888" x="6734175" y="1438275"/>
          <p14:tracePt t="64905" x="6791325" y="1419225"/>
          <p14:tracePt t="64921" x="6805613" y="1414463"/>
          <p14:tracePt t="64938" x="6819900" y="1409700"/>
          <p14:tracePt t="64955" x="6829425" y="1404938"/>
          <p14:tracePt t="64971" x="6834188" y="1404938"/>
          <p14:tracePt t="64988" x="6843713" y="1404938"/>
          <p14:tracePt t="65005" x="6853238" y="1404938"/>
          <p14:tracePt t="65021" x="6872288" y="1395413"/>
          <p14:tracePt t="65038" x="6881813" y="1395413"/>
          <p14:tracePt t="65055" x="6891338" y="1390650"/>
          <p14:tracePt t="65071" x="6896100" y="1390650"/>
          <p14:tracePt t="65088" x="6919913" y="1385888"/>
          <p14:tracePt t="65105" x="6934200" y="1381125"/>
          <p14:tracePt t="65121" x="6953250" y="1376363"/>
          <p14:tracePt t="65138" x="6986588" y="1362075"/>
          <p14:tracePt t="65154" x="7024688" y="1357313"/>
          <p14:tracePt t="65171" x="7072313" y="1352550"/>
          <p14:tracePt t="65188" x="7124700" y="1352550"/>
          <p14:tracePt t="65205" x="7239000" y="1352550"/>
          <p14:tracePt t="65221" x="7305675" y="1352550"/>
          <p14:tracePt t="65238" x="7377113" y="1352550"/>
          <p14:tracePt t="65255" x="7415213" y="1352550"/>
          <p14:tracePt t="65271" x="7491413" y="1352550"/>
          <p14:tracePt t="65288" x="7543800" y="1352550"/>
          <p14:tracePt t="65305" x="7591425" y="1357313"/>
          <p14:tracePt t="65321" x="7639050" y="1366838"/>
          <p14:tracePt t="65338" x="7681913" y="1366838"/>
          <p14:tracePt t="65355" x="7705725" y="1371600"/>
          <p14:tracePt t="65371" x="7720013" y="1376363"/>
          <p14:tracePt t="65388" x="7724775" y="1376363"/>
          <p14:tracePt t="65991" x="7724775" y="1371600"/>
          <p14:tracePt t="66006" x="7724775" y="1366838"/>
          <p14:tracePt t="66013" x="7724775" y="1362075"/>
          <p14:tracePt t="66027" x="7724775" y="1357313"/>
          <p14:tracePt t="66038" x="7724775" y="1352550"/>
          <p14:tracePt t="66054" x="7724775" y="1347788"/>
          <p14:tracePt t="66071" x="7715250" y="1328738"/>
          <p14:tracePt t="66104" x="7691438" y="1304925"/>
          <p14:tracePt t="66138" x="7634288" y="1262063"/>
          <p14:tracePt t="66155" x="7586663" y="1243013"/>
          <p14:tracePt t="66171" x="7543800" y="1238250"/>
          <p14:tracePt t="66188" x="7491413" y="1223963"/>
          <p14:tracePt t="66205" x="7467600" y="1219200"/>
          <p14:tracePt t="66221" x="7453313" y="1209675"/>
          <p14:tracePt t="66238" x="7443788" y="1209675"/>
          <p14:tracePt t="66254" x="7434263" y="1209675"/>
          <p14:tracePt t="66271" x="7429500" y="1209675"/>
          <p14:tracePt t="66288" x="7424738" y="1209675"/>
          <p14:tracePt t="66305" x="7410450" y="1209675"/>
          <p14:tracePt t="66321" x="7381875" y="1214438"/>
          <p14:tracePt t="66338" x="7362825" y="1223963"/>
          <p14:tracePt t="66355" x="7339013" y="1228725"/>
          <p14:tracePt t="66371" x="7305675" y="1243013"/>
          <p14:tracePt t="66388" x="7296150" y="1247775"/>
          <p14:tracePt t="66405" x="7286625" y="1257300"/>
          <p14:tracePt t="66421" x="7281863" y="1262063"/>
          <p14:tracePt t="66438" x="7272338" y="1262063"/>
          <p14:tracePt t="66454" x="7267575" y="1262063"/>
          <p14:tracePt t="66471" x="7262813" y="1262063"/>
          <p14:tracePt t="66578" x="7267575" y="1262063"/>
          <p14:tracePt t="66585" x="7277100" y="1262063"/>
          <p14:tracePt t="66592" x="7286625" y="1257300"/>
          <p14:tracePt t="66605" x="7305675" y="1252538"/>
          <p14:tracePt t="66621" x="7381875" y="1247775"/>
          <p14:tracePt t="66638" x="7453313" y="1247775"/>
          <p14:tracePt t="66655" x="7519988" y="1247775"/>
          <p14:tracePt t="66671" x="7591425" y="1262063"/>
          <p14:tracePt t="66688" x="7667625" y="1262063"/>
          <p14:tracePt t="66704" x="7720013" y="1262063"/>
          <p14:tracePt t="66721" x="7786688" y="1252538"/>
          <p14:tracePt t="66738" x="7881938" y="1238250"/>
          <p14:tracePt t="66754" x="7953375" y="1233488"/>
          <p14:tracePt t="66771" x="8005763" y="1223963"/>
          <p14:tracePt t="66788" x="8058150" y="1214438"/>
          <p14:tracePt t="66805" x="8115300" y="1204913"/>
          <p14:tracePt t="66821" x="8153400" y="1204913"/>
          <p14:tracePt t="66838" x="8186738" y="1204913"/>
          <p14:tracePt t="66854" x="8224838" y="1204913"/>
          <p14:tracePt t="66871" x="8286750" y="1204913"/>
          <p14:tracePt t="66888" x="8320088" y="1204913"/>
          <p14:tracePt t="66904" x="8358188" y="1204913"/>
          <p14:tracePt t="66921" x="8377238" y="1204913"/>
          <p14:tracePt t="66938" x="8401050" y="1204913"/>
          <p14:tracePt t="66954" x="8420100" y="1204913"/>
          <p14:tracePt t="66971" x="8429625" y="1200150"/>
          <p14:tracePt t="66988" x="8439150" y="1200150"/>
          <p14:tracePt t="67004" x="8443913" y="1200150"/>
          <p14:tracePt t="67825" x="8410575" y="1204913"/>
          <p14:tracePt t="67832" x="8348663" y="1219200"/>
          <p14:tracePt t="67842" x="8291513" y="1228725"/>
          <p14:tracePt t="67855" x="8224838" y="1238250"/>
          <p14:tracePt t="67871" x="8043863" y="1252538"/>
          <p14:tracePt t="67888" x="7953375" y="1252538"/>
          <p14:tracePt t="67905" x="7834313" y="1238250"/>
          <p14:tracePt t="67938" x="7620000" y="1219200"/>
          <p14:tracePt t="67971" x="7429500" y="1228725"/>
          <p14:tracePt t="67988" x="7377113" y="1247775"/>
          <p14:tracePt t="68004" x="7324725" y="1262063"/>
          <p14:tracePt t="68021" x="7262813" y="1281113"/>
          <p14:tracePt t="68038" x="7167563" y="1295400"/>
          <p14:tracePt t="68054" x="7124700" y="1304925"/>
          <p14:tracePt t="68071" x="7086600" y="1304925"/>
          <p14:tracePt t="68088" x="7058025" y="1304925"/>
          <p14:tracePt t="68104" x="7015163" y="1304925"/>
          <p14:tracePt t="68121" x="6977063" y="1295400"/>
          <p14:tracePt t="68138" x="6938963" y="1290638"/>
          <p14:tracePt t="68155" x="6886575" y="1276350"/>
          <p14:tracePt t="68171" x="6858000" y="1271588"/>
          <p14:tracePt t="68188" x="6829425" y="1257300"/>
          <p14:tracePt t="68204" x="6815138" y="1257300"/>
          <p14:tracePt t="68221" x="6805613" y="1257300"/>
          <p14:tracePt t="68237" x="6800850" y="1257300"/>
          <p14:tracePt t="68255" x="6796088" y="1257300"/>
          <p14:tracePt t="68288" x="6810375" y="1252538"/>
          <p14:tracePt t="68304" x="6853238" y="1243013"/>
          <p14:tracePt t="68321" x="6934200" y="1228725"/>
          <p14:tracePt t="68338" x="7172325" y="1209675"/>
          <p14:tracePt t="68354" x="7315200" y="1200150"/>
          <p14:tracePt t="68371" x="7453313" y="1190625"/>
          <p14:tracePt t="68388" x="7596188" y="1181100"/>
          <p14:tracePt t="68404" x="7786688" y="1181100"/>
          <p14:tracePt t="68421" x="7900988" y="1181100"/>
          <p14:tracePt t="68438" x="8010525" y="1181100"/>
          <p14:tracePt t="68454" x="8110538" y="1181100"/>
          <p14:tracePt t="68471" x="8229600" y="1176338"/>
          <p14:tracePt t="68488" x="8277225" y="1166813"/>
          <p14:tracePt t="68504" x="8315325" y="1157288"/>
          <p14:tracePt t="68521" x="8362950" y="1157288"/>
          <p14:tracePt t="68538" x="8396288" y="1157288"/>
          <p14:tracePt t="68554" x="8424863" y="1157288"/>
          <p14:tracePt t="68571" x="8453438" y="1157288"/>
          <p14:tracePt t="68588" x="8515350" y="1157288"/>
          <p14:tracePt t="68604" x="8543925" y="1157288"/>
          <p14:tracePt t="68621" x="8562975" y="1157288"/>
          <p14:tracePt t="68638" x="8586788" y="1157288"/>
          <p14:tracePt t="68654" x="8605838" y="1157288"/>
          <p14:tracePt t="68671" x="8620125" y="1157288"/>
          <p14:tracePt t="68688" x="8624888" y="1157288"/>
          <p14:tracePt t="68704" x="8634413" y="1157288"/>
          <p14:tracePt t="68721" x="8639175" y="1157288"/>
          <p14:tracePt t="68738" x="8648700" y="1157288"/>
          <p14:tracePt t="68754" x="8653463" y="1157288"/>
          <p14:tracePt t="70035" x="8653463" y="1162050"/>
          <p14:tracePt t="70050" x="8653463" y="1166813"/>
          <p14:tracePt t="70057" x="8653463" y="1171575"/>
          <p14:tracePt t="70130" x="8653463" y="1176338"/>
          <p14:tracePt t="70173" x="8653463" y="1181100"/>
          <p14:tracePt t="70210" x="8653463" y="1185863"/>
          <p14:tracePt t="70232" x="8653463" y="1190625"/>
          <p14:tracePt t="70247" x="8653463" y="1195388"/>
          <p14:tracePt t="70254" x="8653463" y="1200150"/>
          <p14:tracePt t="70271" x="8643938" y="1204913"/>
          <p14:tracePt t="70288" x="8629650" y="1209675"/>
          <p14:tracePt t="70305" x="8596313" y="1238250"/>
          <p14:tracePt t="70321" x="8543925" y="1285875"/>
          <p14:tracePt t="70338" x="8472488" y="1371600"/>
          <p14:tracePt t="70354" x="8377238" y="1471613"/>
          <p14:tracePt t="70371" x="8139113" y="1724025"/>
          <p14:tracePt t="70388" x="7872413" y="2000250"/>
          <p14:tracePt t="70405" x="7453313" y="2319338"/>
          <p14:tracePt t="70421" x="6991350" y="2681288"/>
          <p14:tracePt t="70438" x="6276975" y="3128963"/>
          <p14:tracePt t="70455" x="5848350" y="3314700"/>
          <p14:tracePt t="70471" x="5557838" y="3438525"/>
          <p14:tracePt t="70488" x="5253038" y="3557588"/>
          <p14:tracePt t="70504" x="5124450" y="3571875"/>
          <p14:tracePt t="70521" x="5076825" y="3571875"/>
          <p14:tracePt t="70537" x="5038725" y="3557588"/>
          <p14:tracePt t="70738" x="4953000" y="3619500"/>
          <p14:tracePt t="70745" x="4791075" y="3748088"/>
          <p14:tracePt t="70754" x="4586288" y="3881438"/>
          <p14:tracePt t="70771" x="4233863" y="4086225"/>
          <p14:tracePt t="70788" x="3876675" y="4300538"/>
          <p14:tracePt t="70805" x="3519488" y="4514850"/>
          <p14:tracePt t="70822" x="3367088" y="4576763"/>
          <p14:tracePt t="70838" x="3262313" y="4614863"/>
          <p14:tracePt t="70854" x="3209925" y="4629150"/>
          <p14:tracePt t="70871" x="3148013" y="4643438"/>
          <p14:tracePt t="70888" x="3109913" y="4643438"/>
          <p14:tracePt t="70904" x="3081338" y="4648200"/>
          <p14:tracePt t="70921" x="3033713" y="4662488"/>
          <p14:tracePt t="70938" x="3005138" y="4667250"/>
          <p14:tracePt t="70954" x="2971800" y="4681538"/>
          <p14:tracePt t="70971" x="2938463" y="4691063"/>
          <p14:tracePt t="70988" x="2890838" y="4700588"/>
          <p14:tracePt t="71004" x="2862263" y="4700588"/>
          <p14:tracePt t="71021" x="2833688" y="4700588"/>
          <p14:tracePt t="71037" x="2800350" y="4700588"/>
          <p14:tracePt t="71054" x="2752725" y="4700588"/>
          <p14:tracePt t="71071" x="2709863" y="4700588"/>
          <p14:tracePt t="71088" x="2676525" y="4700588"/>
          <p14:tracePt t="71104" x="2619375" y="4691063"/>
          <p14:tracePt t="71121" x="2590800" y="4681538"/>
          <p14:tracePt t="71137" x="2566988" y="4667250"/>
          <p14:tracePt t="71154" x="2552700" y="4652963"/>
          <p14:tracePt t="71171" x="2538413" y="4624388"/>
          <p14:tracePt t="71187" x="2533650" y="4600575"/>
          <p14:tracePt t="71204" x="2533650" y="4581525"/>
          <p14:tracePt t="71221" x="2533650" y="4567238"/>
          <p14:tracePt t="71238" x="2538413" y="4543425"/>
          <p14:tracePt t="71254" x="2538413" y="4538663"/>
          <p14:tracePt t="71271" x="2538413" y="4533900"/>
          <p14:tracePt t="71287" x="2538413" y="4524375"/>
          <p14:tracePt t="71304" x="2538413" y="4519613"/>
          <p14:tracePt t="71337" x="2538413" y="4514850"/>
          <p14:tracePt t="71363" x="2538413" y="4510088"/>
          <p14:tracePt t="71371" x="2533650" y="4505325"/>
          <p14:tracePt t="71387" x="2519363" y="4500563"/>
          <p14:tracePt t="71404" x="2509838" y="4486275"/>
          <p14:tracePt t="71421" x="2476500" y="4462463"/>
          <p14:tracePt t="71438" x="2466975" y="4457700"/>
          <p14:tracePt t="71454" x="2462213" y="4452938"/>
          <p14:tracePt t="71471" x="2452688" y="4448175"/>
          <p14:tracePt t="71487" x="2447925" y="4448175"/>
          <p14:tracePt t="71504" x="2438400" y="4448175"/>
          <p14:tracePt t="71568" x="2433638" y="4448175"/>
          <p14:tracePt t="71590" x="2428875" y="4448175"/>
          <p14:tracePt t="71612" x="2428875" y="4443413"/>
          <p14:tracePt t="71817" x="2452688" y="4438650"/>
          <p14:tracePt t="71824" x="2481263" y="4438650"/>
          <p14:tracePt t="71838" x="2528888" y="4433888"/>
          <p14:tracePt t="71854" x="2571750" y="4433888"/>
          <p14:tracePt t="71871" x="2595563" y="4433888"/>
          <p14:tracePt t="71887" x="2614613" y="4433888"/>
          <p14:tracePt t="71904" x="2624138" y="4433888"/>
          <p14:tracePt t="71921" x="2633663" y="4433888"/>
          <p14:tracePt t="71937" x="2643188" y="4433888"/>
          <p14:tracePt t="71954" x="2662238" y="4433888"/>
          <p14:tracePt t="71971" x="2695575" y="4433888"/>
          <p14:tracePt t="71987" x="2719388" y="4424363"/>
          <p14:tracePt t="72004" x="2743200" y="4414838"/>
          <p14:tracePt t="72021" x="2771775" y="4410075"/>
          <p14:tracePt t="72037" x="2809875" y="4405313"/>
          <p14:tracePt t="72054" x="2838450" y="4400550"/>
          <p14:tracePt t="72071" x="2867025" y="4400550"/>
          <p14:tracePt t="72088" x="2905125" y="4400550"/>
          <p14:tracePt t="72104" x="2914650" y="4400550"/>
          <p14:tracePt t="72121" x="2928938" y="4400550"/>
          <p14:tracePt t="72137" x="2938463" y="4400550"/>
          <p14:tracePt t="72154" x="2947988" y="4400550"/>
          <p14:tracePt t="72206" x="2952750" y="4400550"/>
          <p14:tracePt t="72419" x="2952750" y="4452938"/>
          <p14:tracePt t="72426" x="2952750" y="4543425"/>
          <p14:tracePt t="72437" x="2952750" y="4600575"/>
          <p14:tracePt t="72454" x="2952750" y="4676775"/>
          <p14:tracePt t="72471" x="2952750" y="4738688"/>
          <p14:tracePt t="72487" x="2952750" y="4767263"/>
          <p14:tracePt t="72504" x="2952750" y="4795838"/>
          <p14:tracePt t="72521" x="2952750" y="4829175"/>
          <p14:tracePt t="72537" x="2952750" y="4848225"/>
          <p14:tracePt t="72554" x="2952750" y="4876800"/>
          <p14:tracePt t="72571" x="2952750" y="4900613"/>
          <p14:tracePt t="72588" x="2952750" y="4953000"/>
          <p14:tracePt t="72604" x="2962275" y="4986338"/>
          <p14:tracePt t="72621" x="2967038" y="5038725"/>
          <p14:tracePt t="72637" x="2976563" y="5076825"/>
          <p14:tracePt t="72654" x="2986088" y="5129213"/>
          <p14:tracePt t="72671" x="2986088" y="5172075"/>
          <p14:tracePt t="72687" x="2986088" y="5229225"/>
          <p14:tracePt t="72704" x="2986088" y="5334000"/>
          <p14:tracePt t="72721" x="2986088" y="5386388"/>
          <p14:tracePt t="72737" x="2986088" y="5414963"/>
          <p14:tracePt t="72754" x="2986088" y="5429250"/>
          <p14:tracePt t="72771" x="2986088" y="5443538"/>
          <p14:tracePt t="72787" x="2986088" y="5448300"/>
          <p14:tracePt t="72804" x="2986088" y="5457825"/>
          <p14:tracePt t="72821" x="2986088" y="5467350"/>
          <p14:tracePt t="72837" x="2976563" y="5486400"/>
          <p14:tracePt t="72854" x="2971800" y="5500688"/>
          <p14:tracePt t="72871" x="2962275" y="5514975"/>
          <p14:tracePt t="72888" x="2957513" y="5524500"/>
          <p14:tracePt t="72904" x="2952750" y="5534025"/>
          <p14:tracePt t="72921" x="2943225" y="5538788"/>
          <p14:tracePt t="72937" x="2938463" y="5543550"/>
          <p14:tracePt t="72954" x="2928938" y="5567363"/>
          <p14:tracePt t="72971" x="2919413" y="5576888"/>
          <p14:tracePt t="72987" x="2900363" y="5586413"/>
          <p14:tracePt t="73004" x="2890838" y="5595938"/>
          <p14:tracePt t="73021" x="2871788" y="5605463"/>
          <p14:tracePt t="73037" x="2862263" y="5610225"/>
          <p14:tracePt t="73054" x="2852738" y="5614988"/>
          <p14:tracePt t="73071" x="2833688" y="5624513"/>
          <p14:tracePt t="73087" x="2824163" y="5629275"/>
          <p14:tracePt t="73104" x="2800350" y="5638800"/>
          <p14:tracePt t="73121" x="2781300" y="5643563"/>
          <p14:tracePt t="73138" x="2767013" y="5643563"/>
          <p14:tracePt t="73395" x="2781300" y="5643563"/>
          <p14:tracePt t="73402" x="2800350" y="5643563"/>
          <p14:tracePt t="73410" x="2824163" y="5643563"/>
          <p14:tracePt t="73421" x="2843213" y="5643563"/>
          <p14:tracePt t="73438" x="2886075" y="5643563"/>
          <p14:tracePt t="73471" x="2928938" y="5643563"/>
          <p14:tracePt t="73504" x="2976563" y="5643563"/>
          <p14:tracePt t="73521" x="3000375" y="5643563"/>
          <p14:tracePt t="73537" x="3019425" y="5643563"/>
          <p14:tracePt t="73554" x="3048000" y="5643563"/>
          <p14:tracePt t="73571" x="3100388" y="5643563"/>
          <p14:tracePt t="73587" x="3138488" y="5643563"/>
          <p14:tracePt t="73604" x="3186113" y="5643563"/>
          <p14:tracePt t="73621" x="3224213" y="5643563"/>
          <p14:tracePt t="73637" x="3286125" y="5643563"/>
          <p14:tracePt t="73654" x="3319463" y="5643563"/>
          <p14:tracePt t="73671" x="3352800" y="5643563"/>
          <p14:tracePt t="73687" x="3414713" y="5643563"/>
          <p14:tracePt t="73704" x="3457575" y="5638800"/>
          <p14:tracePt t="73721" x="3500438" y="5638800"/>
          <p14:tracePt t="73737" x="3538538" y="5624513"/>
          <p14:tracePt t="73754" x="3600450" y="5614988"/>
          <p14:tracePt t="73771" x="3643313" y="5605463"/>
          <p14:tracePt t="73787" x="3671888" y="5605463"/>
          <p14:tracePt t="73804" x="3709988" y="5600700"/>
          <p14:tracePt t="73821" x="3762375" y="5600700"/>
          <p14:tracePt t="73837" x="3790950" y="5600700"/>
          <p14:tracePt t="73854" x="3819525" y="5595938"/>
          <p14:tracePt t="73871" x="3848100" y="5591175"/>
          <p14:tracePt t="73887" x="3862388" y="5591175"/>
          <p14:tracePt t="73904" x="3876675" y="5586413"/>
          <p14:tracePt t="73920" x="3881438" y="5586413"/>
          <p14:tracePt t="73937" x="3890963" y="5586413"/>
          <p14:tracePt t="73954" x="3895725" y="5586413"/>
          <p14:tracePt t="73996" x="3895725" y="5581650"/>
          <p14:tracePt t="74004" x="3890963" y="5581650"/>
          <p14:tracePt t="74021" x="3800475" y="5567363"/>
          <p14:tracePt t="74037" x="3552825" y="5557838"/>
          <p14:tracePt t="74054" x="3019425" y="5576888"/>
          <p14:tracePt t="74071" x="2647950" y="5586413"/>
          <p14:tracePt t="74087" x="2438400" y="5605463"/>
          <p14:tracePt t="74104" x="2281238" y="5605463"/>
          <p14:tracePt t="74121" x="2166938" y="5605463"/>
          <p14:tracePt t="74137" x="2138363" y="5605463"/>
          <p14:tracePt t="74154" x="2124075" y="5605463"/>
          <p14:tracePt t="74171" x="2109788" y="5605463"/>
          <p14:tracePt t="74187" x="2090738" y="5605463"/>
          <p14:tracePt t="74204" x="2071688" y="5600700"/>
          <p14:tracePt t="74221" x="2047875" y="5591175"/>
          <p14:tracePt t="74238" x="2009775" y="5586413"/>
          <p14:tracePt t="74254" x="1995488" y="5586413"/>
          <p14:tracePt t="74271" x="1981200" y="5586413"/>
          <p14:tracePt t="74287" x="1976438" y="5586413"/>
          <p14:tracePt t="74304" x="1966913" y="5586413"/>
          <p14:tracePt t="74321" x="1957388" y="5586413"/>
          <p14:tracePt t="74337" x="1943100" y="5600700"/>
          <p14:tracePt t="74354" x="1919288" y="5629275"/>
          <p14:tracePt t="74371" x="1871663" y="5686425"/>
          <p14:tracePt t="74387" x="1809750" y="5734050"/>
          <p14:tracePt t="74404" x="1757363" y="5767388"/>
          <p14:tracePt t="74421" x="1709738" y="5791200"/>
          <p14:tracePt t="74437" x="1638300" y="5805488"/>
          <p14:tracePt t="74454" x="1590675" y="5795963"/>
          <p14:tracePt t="74471" x="1519238" y="5743575"/>
          <p14:tracePt t="74487" x="1400175" y="5591175"/>
          <p14:tracePt t="74504" x="1352550" y="5505450"/>
          <p14:tracePt t="74520" x="1343025" y="5453063"/>
          <p14:tracePt t="74537" x="1343025" y="5414963"/>
          <p14:tracePt t="74554" x="1352550" y="5362575"/>
          <p14:tracePt t="74570" x="1371600" y="5338763"/>
          <p14:tracePt t="74587" x="1409700" y="5324475"/>
          <p14:tracePt t="74604" x="1452563" y="5314950"/>
          <p14:tracePt t="74621" x="1557338" y="5324475"/>
          <p14:tracePt t="74637" x="1633538" y="5353050"/>
          <p14:tracePt t="74654" x="1690688" y="5395913"/>
          <p14:tracePt t="74672" x="1766888" y="5495925"/>
          <p14:tracePt t="74687" x="1804988" y="5572125"/>
          <p14:tracePt t="74704" x="1819275" y="5624513"/>
          <p14:tracePt t="74721" x="1824038" y="5657850"/>
          <p14:tracePt t="74737" x="1819275" y="5691188"/>
          <p14:tracePt t="74754" x="1814513" y="5715000"/>
          <p14:tracePt t="74771" x="1809750" y="5724525"/>
          <p14:tracePt t="74787" x="1800225" y="5738813"/>
          <p14:tracePt t="74804" x="1790700" y="5748338"/>
          <p14:tracePt t="74821" x="1790700" y="5753100"/>
          <p14:tracePt t="74854" x="1781175" y="5753100"/>
          <p14:tracePt t="74871" x="1757363" y="5734050"/>
          <p14:tracePt t="74887" x="1704975" y="5591175"/>
          <p14:tracePt t="74904" x="1666875" y="5400675"/>
          <p14:tracePt t="74921" x="1624013" y="4962525"/>
          <p14:tracePt t="74937" x="1609725" y="4805363"/>
          <p14:tracePt t="74954" x="1600200" y="4672013"/>
          <p14:tracePt t="74971" x="1600200" y="4591050"/>
          <p14:tracePt t="74987" x="1600200" y="4533900"/>
          <p14:tracePt t="75004" x="1600200" y="4510088"/>
          <p14:tracePt t="75021" x="1600200" y="4500563"/>
          <p14:tracePt t="75037" x="1600200" y="4491038"/>
          <p14:tracePt t="75054" x="1600200" y="4486275"/>
          <p14:tracePt t="75070" x="1600200" y="4476750"/>
          <p14:tracePt t="75087" x="1609725" y="4471988"/>
          <p14:tracePt t="75104" x="1624013" y="4462463"/>
          <p14:tracePt t="75121" x="1633538" y="4452938"/>
          <p14:tracePt t="75137" x="1638300" y="4452938"/>
          <p14:tracePt t="75170" x="1633538" y="4438650"/>
          <p14:tracePt t="75187" x="1609725" y="4424363"/>
          <p14:tracePt t="75204" x="1590675" y="4410075"/>
          <p14:tracePt t="75221" x="1566863" y="4391025"/>
          <p14:tracePt t="75237" x="1557338" y="4381500"/>
          <p14:tracePt t="75254" x="1547813" y="4371975"/>
          <p14:tracePt t="75271" x="1547813" y="4367213"/>
          <p14:tracePt t="75310" x="1547813" y="4376738"/>
          <p14:tracePt t="75320" x="1571625" y="4419600"/>
          <p14:tracePt t="75337" x="1628775" y="4562475"/>
          <p14:tracePt t="75354" x="1771650" y="4848225"/>
          <p14:tracePt t="75370" x="1876425" y="5100638"/>
          <p14:tracePt t="75387" x="1928813" y="5238750"/>
          <p14:tracePt t="75404" x="1966913" y="5386388"/>
          <p14:tracePt t="75421" x="1981200" y="5557838"/>
          <p14:tracePt t="75437" x="1981200" y="5619750"/>
          <p14:tracePt t="75454" x="1981200" y="5638800"/>
          <p14:tracePt t="75471" x="1981200" y="5657850"/>
          <p14:tracePt t="75487" x="1981200" y="5667375"/>
          <p14:tracePt t="75504" x="1981200" y="5672138"/>
          <p14:tracePt t="75758" x="1981200" y="5576888"/>
          <p14:tracePt t="75765" x="2014538" y="5076825"/>
          <p14:tracePt t="75774" x="2057400" y="4767263"/>
          <p14:tracePt t="75804" x="2528888" y="2538413"/>
          <p14:tracePt t="75837" x="3152775" y="1123950"/>
          <p14:tracePt t="75854" x="3338513" y="966788"/>
          <p14:tracePt t="75871" x="3514725" y="847725"/>
          <p14:tracePt t="75887" x="3681413" y="747713"/>
          <p14:tracePt t="75904" x="3871913" y="623888"/>
          <p14:tracePt t="75920" x="3971925" y="576263"/>
          <p14:tracePt t="75937" x="4048125" y="542925"/>
          <p14:tracePt t="75954" x="4138613" y="528638"/>
          <p14:tracePt t="75970" x="4295775" y="528638"/>
          <p14:tracePt t="75987" x="4367213" y="533400"/>
          <p14:tracePt t="76004" x="4438650" y="538163"/>
          <p14:tracePt t="76021" x="4500563" y="533400"/>
          <p14:tracePt t="76037" x="4524375" y="519113"/>
          <p14:tracePt t="76054" x="4543425" y="514350"/>
          <p14:tracePt t="76070" x="4567238" y="514350"/>
          <p14:tracePt t="76087" x="4610100" y="533400"/>
          <p14:tracePt t="76104" x="4648200" y="566738"/>
          <p14:tracePt t="76120" x="4676775" y="590550"/>
          <p14:tracePt t="76137" x="4710113" y="628650"/>
          <p14:tracePt t="76154" x="4743450" y="709613"/>
          <p14:tracePt t="76170" x="4757738" y="781050"/>
          <p14:tracePt t="76187" x="4772025" y="885825"/>
          <p14:tracePt t="76204" x="4781550" y="966788"/>
          <p14:tracePt t="76220" x="4791075" y="1042988"/>
          <p14:tracePt t="76237" x="4800600" y="1076325"/>
          <p14:tracePt t="76254" x="4800600" y="1100138"/>
          <p14:tracePt t="76270" x="4767263" y="1133475"/>
          <p14:tracePt t="76287" x="4695825" y="1162050"/>
          <p14:tracePt t="76304" x="4452938" y="1181100"/>
          <p14:tracePt t="76320" x="4310063" y="1181100"/>
          <p14:tracePt t="76419" x="4243388" y="1181100"/>
          <p14:tracePt t="76426" x="4176713" y="1200150"/>
          <p14:tracePt t="76437" x="4114800" y="1214438"/>
          <p14:tracePt t="76454" x="3962400" y="1276350"/>
          <p14:tracePt t="76470" x="3871913" y="1314450"/>
          <p14:tracePt t="76487" x="3786188" y="1352550"/>
          <p14:tracePt t="76504" x="3700463" y="1400175"/>
          <p14:tracePt t="76520" x="3586163" y="1447800"/>
          <p14:tracePt t="76537" x="3548063" y="1471613"/>
          <p14:tracePt t="76554" x="3533775" y="1476375"/>
          <p14:tracePt t="76570" x="3524250" y="1481138"/>
          <p14:tracePt t="76604" x="3562350" y="1476375"/>
          <p14:tracePt t="76620" x="3690938" y="1452563"/>
          <p14:tracePt t="76637" x="4067175" y="1414463"/>
          <p14:tracePt t="76654" x="4348163" y="1404938"/>
          <p14:tracePt t="76670" x="4738688" y="1390650"/>
          <p14:tracePt t="76687" x="5191125" y="1390650"/>
          <p14:tracePt t="76704" x="5829300" y="1390650"/>
          <p14:tracePt t="76720" x="6196013" y="1390650"/>
          <p14:tracePt t="76737" x="6434138" y="1390650"/>
          <p14:tracePt t="76754" x="6643688" y="1390650"/>
          <p14:tracePt t="76770" x="6834188" y="1390650"/>
          <p14:tracePt t="76787" x="6886575" y="1390650"/>
          <p14:tracePt t="76804" x="6910388" y="1390650"/>
          <p14:tracePt t="76821" x="6919913" y="1381125"/>
          <p14:tracePt t="76837" x="6919913" y="1371600"/>
          <p14:tracePt t="77013" x="7029450" y="1352550"/>
          <p14:tracePt t="77019" x="7162800" y="1323975"/>
          <p14:tracePt t="77027" x="7262813" y="1295400"/>
          <p14:tracePt t="77037" x="7391400" y="1266825"/>
          <p14:tracePt t="77054" x="7615238" y="1219200"/>
          <p14:tracePt t="77071" x="7820025" y="1185863"/>
          <p14:tracePt t="77087" x="7910513" y="1185863"/>
          <p14:tracePt t="77104" x="7967663" y="1185863"/>
          <p14:tracePt t="77120" x="8010525" y="1195388"/>
          <p14:tracePt t="77122" x="8024813" y="1200150"/>
          <p14:tracePt t="77137" x="8053388" y="1200150"/>
          <p14:tracePt t="77154" x="8072438" y="1200150"/>
          <p14:tracePt t="77170" x="8096250" y="1200150"/>
          <p14:tracePt t="77187" x="8110538" y="1200150"/>
          <p14:tracePt t="77204" x="8134350" y="1200150"/>
          <p14:tracePt t="77220" x="8153400" y="1200150"/>
          <p14:tracePt t="77237" x="8158163" y="1200150"/>
          <p14:tracePt t="77254" x="8181975" y="1190625"/>
          <p14:tracePt t="77270" x="8196263" y="1190625"/>
          <p14:tracePt t="77287" x="8205788" y="1190625"/>
          <p14:tracePt t="77304" x="8210550" y="1185863"/>
          <p14:tracePt t="77320" x="8220075" y="1185863"/>
          <p14:tracePt t="77337" x="8229600" y="1185863"/>
          <p14:tracePt t="77354" x="8234363" y="1185863"/>
          <p14:tracePt t="77695" x="8210550" y="1185863"/>
          <p14:tracePt t="77702" x="8110538" y="1185863"/>
          <p14:tracePt t="77709" x="7924800" y="1195388"/>
          <p14:tracePt t="77720" x="7515225" y="1214438"/>
          <p14:tracePt t="77737" x="6486525" y="1295400"/>
          <p14:tracePt t="77754" x="4995863" y="1447800"/>
          <p14:tracePt t="77787" x="3619500" y="1538288"/>
          <p14:tracePt t="77821" x="3295650" y="1547813"/>
          <p14:tracePt t="78033" x="3114675" y="1528763"/>
          <p14:tracePt t="78040" x="2914650" y="1490663"/>
          <p14:tracePt t="78047" x="2719388" y="1452563"/>
          <p14:tracePt t="78055" x="2557463" y="1409700"/>
          <p14:tracePt t="78070" x="2386013" y="1352550"/>
          <p14:tracePt t="78087" x="2300288" y="1323975"/>
          <p14:tracePt t="78104" x="2276475" y="1304925"/>
          <p14:tracePt t="78120" x="2262188" y="1290638"/>
          <p14:tracePt t="78137" x="2257425" y="1281113"/>
          <p14:tracePt t="78154" x="2257425" y="1271588"/>
          <p14:tracePt t="78170" x="2257425" y="1266825"/>
          <p14:tracePt t="78187" x="2257425" y="1262063"/>
          <p14:tracePt t="78253" x="2257425" y="1257300"/>
          <p14:tracePt t="78348" x="2252663" y="1257300"/>
          <p14:tracePt t="78356" x="2247900" y="1257300"/>
          <p14:tracePt t="78370" x="2243138" y="1257300"/>
          <p14:tracePt t="78378" x="2238375" y="1257300"/>
          <p14:tracePt t="78393" x="2233613" y="1257300"/>
          <p14:tracePt t="78403" x="2228850" y="1257300"/>
          <p14:tracePt t="78466" x="2224088" y="1257300"/>
          <p14:tracePt t="78473" x="2219325" y="1257300"/>
          <p14:tracePt t="78488" x="2214563" y="1257300"/>
          <p14:tracePt t="78494" x="2209800" y="1257300"/>
          <p14:tracePt t="78503" x="2205038" y="1257300"/>
          <p14:tracePt t="78520" x="2200275" y="1257300"/>
          <p14:tracePt t="78537" x="2190750" y="1257300"/>
          <p14:tracePt t="78553" x="2185988" y="1257300"/>
          <p14:tracePt t="78570" x="2176463" y="1257300"/>
          <p14:tracePt t="79236" x="2181225" y="1504950"/>
          <p14:tracePt t="79244" x="2214563" y="1919288"/>
          <p14:tracePt t="79253" x="2243138" y="2328863"/>
          <p14:tracePt t="79270" x="2295525" y="3262313"/>
          <p14:tracePt t="79288" x="2295525" y="4348163"/>
          <p14:tracePt t="79304" x="2276475" y="4767263"/>
          <p14:tracePt t="79337" x="2233613" y="5162550"/>
          <p14:tracePt t="79370" x="2233613" y="5357813"/>
          <p14:tracePt t="79387" x="2233613" y="5395913"/>
          <p14:tracePt t="79404" x="2224088" y="5443538"/>
          <p14:tracePt t="79420" x="2224088" y="5476875"/>
          <p14:tracePt t="79437" x="2214563" y="5491163"/>
          <p14:tracePt t="79454" x="2209800" y="5510213"/>
          <p14:tracePt t="79470" x="2205038" y="5519738"/>
          <p14:tracePt t="79487" x="2190750" y="5529263"/>
          <p14:tracePt t="79503" x="2185988" y="5538788"/>
          <p14:tracePt t="79520" x="2181225" y="5553075"/>
          <p14:tracePt t="79537" x="2162175" y="5581650"/>
          <p14:tracePt t="79554" x="2133600" y="5624513"/>
          <p14:tracePt t="79570" x="2100263" y="5672138"/>
          <p14:tracePt t="79587" x="2066925" y="5710238"/>
          <p14:tracePt t="79604" x="1990725" y="5767388"/>
          <p14:tracePt t="79620" x="1933575" y="5767388"/>
          <p14:tracePt t="79637" x="1871663" y="5757863"/>
          <p14:tracePt t="79654" x="1809750" y="5719763"/>
          <p14:tracePt t="79670" x="1771650" y="5705475"/>
          <p14:tracePt t="79687" x="1743075" y="5695950"/>
          <p14:tracePt t="79703" x="1719263" y="5681663"/>
          <p14:tracePt t="79720" x="1695450" y="5672138"/>
          <p14:tracePt t="79737" x="1685925" y="5672138"/>
          <p14:tracePt t="79754" x="1681163" y="5672138"/>
          <p14:tracePt t="79770" x="1676400" y="5672138"/>
          <p14:tracePt t="79809" x="1676400" y="5667375"/>
          <p14:tracePt t="79820" x="1681163" y="5662613"/>
          <p14:tracePt t="79837" x="1795463" y="5657850"/>
          <p14:tracePt t="79853" x="1962150" y="5648325"/>
          <p14:tracePt t="79870" x="2109788" y="5648325"/>
          <p14:tracePt t="79887" x="2286000" y="5648325"/>
          <p14:tracePt t="79904" x="2562225" y="5629275"/>
          <p14:tracePt t="79920" x="2719388" y="5619750"/>
          <p14:tracePt t="79937" x="2900363" y="5610225"/>
          <p14:tracePt t="79954" x="3090863" y="5586413"/>
          <p14:tracePt t="79970" x="3295650" y="5534025"/>
          <p14:tracePt t="79987" x="3405188" y="5491163"/>
          <p14:tracePt t="80004" x="3481388" y="5443538"/>
          <p14:tracePt t="80020" x="3548063" y="5414963"/>
          <p14:tracePt t="80037" x="3614738" y="5395913"/>
          <p14:tracePt t="80053" x="3648075" y="5391150"/>
          <p14:tracePt t="80070" x="3662363" y="5391150"/>
          <p14:tracePt t="80087" x="3681413" y="5395913"/>
          <p14:tracePt t="80103" x="3686175" y="5395913"/>
          <p14:tracePt t="80120" x="3690938" y="5395913"/>
          <p14:tracePt t="80137" x="3700463" y="5395913"/>
          <p14:tracePt t="80170" x="3705225" y="5395913"/>
          <p14:tracePt t="80187" x="3709988" y="5405438"/>
          <p14:tracePt t="80204" x="3719513" y="5414963"/>
          <p14:tracePt t="80220" x="3724275" y="5414963"/>
          <p14:tracePt t="80237" x="3724275" y="5419725"/>
          <p14:tracePt t="80253" x="3729038" y="5424488"/>
          <p14:tracePt t="80270" x="3738563" y="5434013"/>
          <p14:tracePt t="80287" x="3743325" y="5438775"/>
          <p14:tracePt t="80303" x="3748088" y="5443538"/>
          <p14:tracePt t="80320" x="3757613" y="5453063"/>
          <p14:tracePt t="81027" x="3667125" y="5310188"/>
          <p14:tracePt t="81034" x="3490913" y="4938713"/>
          <p14:tracePt t="81041" x="3352800" y="4633913"/>
          <p14:tracePt t="81054" x="3205163" y="4367213"/>
          <p14:tracePt t="81071" x="2681288" y="3162300"/>
          <p14:tracePt t="81087" x="2452688" y="2647950"/>
          <p14:tracePt t="81104" x="2281238" y="2243138"/>
          <p14:tracePt t="81108" x="2224088" y="2081213"/>
          <p14:tracePt t="81137" x="2109788" y="1776413"/>
          <p14:tracePt t="81170" x="2071688" y="1600200"/>
          <p14:tracePt t="81187" x="2062163" y="1562100"/>
          <p14:tracePt t="81203" x="2062163" y="1514475"/>
          <p14:tracePt t="81220" x="2062163" y="1495425"/>
          <p14:tracePt t="81237" x="2062163" y="1481138"/>
          <p14:tracePt t="81254" x="2071688" y="1462088"/>
          <p14:tracePt t="81270" x="2076450" y="1443038"/>
          <p14:tracePt t="81287" x="2076450" y="1428750"/>
          <p14:tracePt t="81303" x="2076450" y="1414463"/>
          <p14:tracePt t="81320" x="2076450" y="1352550"/>
          <p14:tracePt t="81337" x="2076450" y="1285875"/>
          <p14:tracePt t="81353" x="2066925" y="1195388"/>
          <p14:tracePt t="81370" x="2052638" y="1133475"/>
          <p14:tracePt t="81387" x="2047875" y="1085850"/>
          <p14:tracePt t="81403" x="2047875" y="1071563"/>
          <p14:tracePt t="81420" x="2047875" y="1066800"/>
          <p14:tracePt t="81437" x="2047875" y="1057275"/>
          <p14:tracePt t="81453" x="2047875" y="1052513"/>
          <p14:tracePt t="81488" x="2043113" y="1052513"/>
          <p14:tracePt t="81504" x="2033588" y="1057275"/>
          <p14:tracePt t="81520" x="2019300" y="1095375"/>
          <p14:tracePt t="81537" x="2005013" y="1123950"/>
          <p14:tracePt t="81553" x="1995488" y="1143000"/>
          <p14:tracePt t="81812" x="1981200" y="1143000"/>
          <p14:tracePt t="81818" x="1962150" y="1147763"/>
          <p14:tracePt t="81826" x="1943100" y="1147763"/>
          <p14:tracePt t="81837" x="1924050" y="1147763"/>
          <p14:tracePt t="81853" x="1905000" y="1147763"/>
          <p14:tracePt t="81870" x="1871663" y="1147763"/>
          <p14:tracePt t="81887" x="1843088" y="1147763"/>
          <p14:tracePt t="81903" x="1814513" y="1147763"/>
          <p14:tracePt t="81920" x="1785938" y="1147763"/>
          <p14:tracePt t="81937" x="1733550" y="1147763"/>
          <p14:tracePt t="81953" x="1690688" y="1147763"/>
          <p14:tracePt t="81970" x="1638300" y="1147763"/>
          <p14:tracePt t="81987" x="1547813" y="1147763"/>
          <p14:tracePt t="82003" x="1504950" y="1147763"/>
          <p14:tracePt t="82020" x="1466850" y="1147763"/>
          <p14:tracePt t="82037" x="1443038" y="1147763"/>
          <p14:tracePt t="82054" x="1414463" y="1138238"/>
          <p14:tracePt t="82070" x="1400175" y="1123950"/>
          <p14:tracePt t="82087" x="1390650" y="1114425"/>
          <p14:tracePt t="82103" x="1381125" y="1066800"/>
          <p14:tracePt t="82105" x="1371600" y="1023938"/>
          <p14:tracePt t="82120" x="1376363" y="928688"/>
          <p14:tracePt t="82137" x="1395413" y="857250"/>
          <p14:tracePt t="82153" x="1423988" y="809625"/>
          <p14:tracePt t="82171" x="1462088" y="776288"/>
          <p14:tracePt t="82187" x="1571625" y="747713"/>
          <p14:tracePt t="82203" x="1628775" y="747713"/>
          <p14:tracePt t="82220" x="1685925" y="771525"/>
          <p14:tracePt t="82237" x="1743075" y="819150"/>
          <p14:tracePt t="82253" x="1771650" y="885825"/>
          <p14:tracePt t="82270" x="1785938" y="933450"/>
          <p14:tracePt t="82286" x="1785938" y="976313"/>
          <p14:tracePt t="82303" x="1776413" y="1014413"/>
          <p14:tracePt t="82320" x="1762125" y="1033463"/>
          <p14:tracePt t="82337" x="1743075" y="1047750"/>
          <p14:tracePt t="82353" x="1728788" y="1062038"/>
          <p14:tracePt t="82370" x="1695450" y="1081088"/>
          <p14:tracePt t="82387" x="1671638" y="1085850"/>
          <p14:tracePt t="82403" x="1662113" y="1095375"/>
          <p14:tracePt t="82420" x="1647825" y="1095375"/>
          <p14:tracePt t="82437" x="1643063" y="1095375"/>
          <p14:tracePt t="82453" x="1633538" y="1095375"/>
          <p14:tracePt t="82943" x="1633538" y="1100138"/>
          <p14:tracePt t="82949" x="1633538" y="1104900"/>
          <p14:tracePt t="82956" x="1638300" y="1109663"/>
          <p14:tracePt t="82971" x="1638300" y="1114425"/>
          <p14:tracePt t="82987" x="1638300" y="1123950"/>
          <p14:tracePt t="83003" x="1638300" y="1128713"/>
          <p14:tracePt t="83020" x="1638300" y="1133475"/>
          <p14:tracePt t="83053" x="1638300" y="1152525"/>
          <p14:tracePt t="83086" x="1638300" y="1162050"/>
          <p14:tracePt t="84014" x="1647825" y="1157288"/>
          <p14:tracePt t="84022" x="1666875" y="1138238"/>
          <p14:tracePt t="84028" x="1685925" y="1119188"/>
          <p14:tracePt t="84037" x="1700213" y="1104900"/>
          <p14:tracePt t="84053" x="1728788" y="1081088"/>
          <p14:tracePt t="84070" x="1757363" y="1042988"/>
          <p14:tracePt t="84103" x="1828800" y="971550"/>
          <p14:tracePt t="84136" x="1876425" y="923925"/>
          <p14:tracePt t="84138" x="1881188" y="919163"/>
          <p14:tracePt t="84153" x="1895475" y="900113"/>
          <p14:tracePt t="84170" x="1900238" y="895350"/>
          <p14:tracePt t="84186" x="1905000" y="890588"/>
          <p14:tracePt t="84204" x="1914525" y="881063"/>
          <p14:tracePt t="84299" x="1914525" y="876300"/>
          <p14:tracePt t="84403" x="1914525" y="871538"/>
          <p14:tracePt t="84410" x="1919288" y="871538"/>
          <p14:tracePt t="84420" x="1924050" y="871538"/>
          <p14:tracePt t="84436" x="1952625" y="871538"/>
          <p14:tracePt t="84453" x="2005013" y="871538"/>
          <p14:tracePt t="84470" x="2043113" y="871538"/>
          <p14:tracePt t="84487" x="2076450" y="871538"/>
          <p14:tracePt t="84503" x="2128838" y="871538"/>
          <p14:tracePt t="84520" x="2205038" y="871538"/>
          <p14:tracePt t="84536" x="2252663" y="866775"/>
          <p14:tracePt t="84553" x="2290763" y="866775"/>
          <p14:tracePt t="84570" x="2324100" y="866775"/>
          <p14:tracePt t="84586" x="2362200" y="866775"/>
          <p14:tracePt t="84603" x="2381250" y="866775"/>
          <p14:tracePt t="84620" x="2395538" y="866775"/>
          <p14:tracePt t="84637" x="2414588" y="866775"/>
          <p14:tracePt t="84653" x="2428875" y="866775"/>
          <p14:tracePt t="84670" x="2438400" y="866775"/>
          <p14:tracePt t="84686" x="2452688" y="871538"/>
          <p14:tracePt t="84703" x="2466975" y="876300"/>
          <p14:tracePt t="84720" x="2471738" y="876300"/>
          <p14:tracePt t="84736" x="2476500" y="876300"/>
          <p14:tracePt t="84753" x="2486025" y="881063"/>
          <p14:tracePt t="84770" x="2500313" y="885825"/>
          <p14:tracePt t="84786" x="2505075" y="885825"/>
          <p14:tracePt t="84803" x="2514600" y="885825"/>
          <p14:tracePt t="84820" x="2524125" y="885825"/>
          <p14:tracePt t="84836" x="2528888" y="885825"/>
          <p14:tracePt t="85827" x="2547938" y="857250"/>
          <p14:tracePt t="85834" x="2566988" y="828675"/>
          <p14:tracePt t="85841" x="2586038" y="790575"/>
          <p14:tracePt t="85853" x="2605088" y="762000"/>
          <p14:tracePt t="85870" x="2643188" y="700088"/>
          <p14:tracePt t="85886" x="2667000" y="676275"/>
          <p14:tracePt t="85920" x="2705100" y="628650"/>
          <p14:tracePt t="85953" x="2743200" y="590550"/>
          <p14:tracePt t="85970" x="2752725" y="581025"/>
          <p14:tracePt t="85986" x="2757488" y="576263"/>
          <p14:tracePt t="86003" x="2767013" y="566738"/>
          <p14:tracePt t="86020" x="2771775" y="561975"/>
          <p14:tracePt t="86036" x="2776538" y="557213"/>
          <p14:tracePt t="86098" x="2781300" y="557213"/>
          <p14:tracePt t="86112" x="2786063" y="557213"/>
          <p14:tracePt t="86120" x="2790825" y="557213"/>
          <p14:tracePt t="86136" x="2795588" y="557213"/>
          <p14:tracePt t="86153" x="2800350" y="571500"/>
          <p14:tracePt t="86169" x="2809875" y="623888"/>
          <p14:tracePt t="86186" x="2828925" y="742950"/>
          <p14:tracePt t="86203" x="2828925" y="809625"/>
          <p14:tracePt t="86220" x="2828925" y="866775"/>
          <p14:tracePt t="86237" x="2819400" y="952500"/>
          <p14:tracePt t="86253" x="2809875" y="1014413"/>
          <p14:tracePt t="86270" x="2805113" y="1047750"/>
          <p14:tracePt t="86286" x="2800350" y="1071563"/>
          <p14:tracePt t="86303" x="2800350" y="1104900"/>
          <p14:tracePt t="86320" x="2795588" y="1114425"/>
          <p14:tracePt t="86336" x="2795588" y="1128713"/>
          <p14:tracePt t="86353" x="2786063" y="1143000"/>
          <p14:tracePt t="86370" x="2776538" y="1162050"/>
          <p14:tracePt t="86386" x="2771775" y="1171575"/>
          <p14:tracePt t="86403" x="2767013" y="1176338"/>
          <p14:tracePt t="86420" x="2757488" y="1185863"/>
          <p14:tracePt t="86436" x="2747963" y="1190625"/>
          <p14:tracePt t="86453" x="2733675" y="1204913"/>
          <p14:tracePt t="86469" x="2724150" y="1209675"/>
          <p14:tracePt t="86486" x="2700338" y="1219200"/>
          <p14:tracePt t="86503" x="2686050" y="1223963"/>
          <p14:tracePt t="86520" x="2681288" y="1228725"/>
          <p14:tracePt t="86787" x="2767013" y="1228725"/>
          <p14:tracePt t="86795" x="2933700" y="1228725"/>
          <p14:tracePt t="86803" x="3143250" y="1219200"/>
          <p14:tracePt t="86820" x="3514725" y="1209675"/>
          <p14:tracePt t="86836" x="4000500" y="1181100"/>
          <p14:tracePt t="86853" x="4476750" y="1147763"/>
          <p14:tracePt t="86870" x="4700588" y="1147763"/>
          <p14:tracePt t="86886" x="4867275" y="1152525"/>
          <p14:tracePt t="86903" x="4991100" y="1166813"/>
          <p14:tracePt t="86920" x="5100638" y="1181100"/>
          <p14:tracePt t="86936" x="5143500" y="1181100"/>
          <p14:tracePt t="86953" x="5172075" y="1190625"/>
          <p14:tracePt t="86970" x="5200650" y="1195388"/>
          <p14:tracePt t="86986" x="5248275" y="1195388"/>
          <p14:tracePt t="87003" x="5281613" y="1195388"/>
          <p14:tracePt t="87020" x="5319713" y="1195388"/>
          <p14:tracePt t="87036" x="5381625" y="1195388"/>
          <p14:tracePt t="87053" x="5414963" y="1195388"/>
          <p14:tracePt t="87070" x="5453063" y="1185863"/>
          <p14:tracePt t="87086" x="5486400" y="1185863"/>
          <p14:tracePt t="87103" x="5524500" y="1185863"/>
          <p14:tracePt t="87120" x="5543550" y="1185863"/>
          <p14:tracePt t="87136" x="5557838" y="1185863"/>
          <p14:tracePt t="87153" x="5562600" y="1185863"/>
          <p14:tracePt t="87169" x="5572125" y="1185863"/>
          <p14:tracePt t="88417" x="5386388" y="1200150"/>
          <p14:tracePt t="88424" x="5129213" y="1228725"/>
          <p14:tracePt t="88436" x="4781550" y="1257300"/>
          <p14:tracePt t="88453" x="3738563" y="1233488"/>
          <p14:tracePt t="88470" x="3233738" y="1219200"/>
          <p14:tracePt t="88486" x="2790825" y="1195388"/>
          <p14:tracePt t="88519" x="2233613" y="1185863"/>
          <p14:tracePt t="88553" x="2081213" y="1195388"/>
          <p14:tracePt t="88569" x="2038350" y="1200150"/>
          <p14:tracePt t="88586" x="1962150" y="1214438"/>
          <p14:tracePt t="88603" x="1900238" y="1219200"/>
          <p14:tracePt t="88619" x="1838325" y="1233488"/>
          <p14:tracePt t="88636" x="1762125" y="1243013"/>
          <p14:tracePt t="88653" x="1733550" y="1243013"/>
          <p14:tracePt t="88669" x="1714500" y="1243013"/>
          <p14:tracePt t="88686" x="1690688" y="1243013"/>
          <p14:tracePt t="88703" x="1662113" y="1238250"/>
          <p14:tracePt t="88720" x="1633538" y="1238250"/>
          <p14:tracePt t="88736" x="1604963" y="1238250"/>
          <p14:tracePt t="88753" x="1562100" y="1238250"/>
          <p14:tracePt t="88769" x="1514475" y="1238250"/>
          <p14:tracePt t="88786" x="1490663" y="1238250"/>
          <p14:tracePt t="88803" x="1471613" y="1238250"/>
          <p14:tracePt t="88820" x="1438275" y="1238250"/>
          <p14:tracePt t="88836" x="1423988" y="1238250"/>
          <p14:tracePt t="88853" x="1404938" y="1238250"/>
          <p14:tracePt t="88869" x="1381125" y="1238250"/>
          <p14:tracePt t="88886" x="1347788" y="1238250"/>
          <p14:tracePt t="88903" x="1328738" y="1238250"/>
          <p14:tracePt t="88919" x="1300163" y="1247775"/>
          <p14:tracePt t="88936" x="1262063" y="1266825"/>
          <p14:tracePt t="88953" x="1181100" y="1314450"/>
          <p14:tracePt t="88969" x="1123950" y="1343025"/>
          <p14:tracePt t="88986" x="1071563" y="1362075"/>
          <p14:tracePt t="89003" x="995363" y="1381125"/>
          <p14:tracePt t="89019" x="957263" y="1385888"/>
          <p14:tracePt t="89036" x="923925" y="1385888"/>
          <p14:tracePt t="89053" x="900113" y="1385888"/>
          <p14:tracePt t="89070" x="866775" y="1381125"/>
          <p14:tracePt t="89086" x="842963" y="1357313"/>
          <p14:tracePt t="89103" x="809625" y="1309688"/>
          <p14:tracePt t="89119" x="785813" y="1281113"/>
          <p14:tracePt t="89136" x="762000" y="1238250"/>
          <p14:tracePt t="89153" x="752475" y="1214438"/>
          <p14:tracePt t="89169" x="742950" y="1195388"/>
          <p14:tracePt t="89187" x="742950" y="1166813"/>
          <p14:tracePt t="89203" x="757238" y="1143000"/>
          <p14:tracePt t="89219" x="781050" y="1119188"/>
          <p14:tracePt t="89236" x="819150" y="1090613"/>
          <p14:tracePt t="89253" x="895350" y="1033463"/>
          <p14:tracePt t="89269" x="947738" y="1014413"/>
          <p14:tracePt t="89286" x="1000125" y="995363"/>
          <p14:tracePt t="89303" x="1052513" y="985838"/>
          <p14:tracePt t="89319" x="1128713" y="990600"/>
          <p14:tracePt t="89336" x="1162050" y="995363"/>
          <p14:tracePt t="89353" x="1185863" y="1014413"/>
          <p14:tracePt t="89369" x="1209675" y="1023938"/>
          <p14:tracePt t="89386" x="1219200" y="1042988"/>
          <p14:tracePt t="89403" x="1223963" y="1052513"/>
          <p14:tracePt t="89419" x="1228725" y="1076325"/>
          <p14:tracePt t="89436" x="1228725" y="1104900"/>
          <p14:tracePt t="89453" x="1228725" y="1128713"/>
          <p14:tracePt t="89469" x="1228725" y="1162050"/>
          <p14:tracePt t="89486" x="1223963" y="1200150"/>
          <p14:tracePt t="89503" x="1195388" y="1257300"/>
          <p14:tracePt t="89519" x="1190625" y="1281113"/>
          <p14:tracePt t="89536" x="1185863" y="1290638"/>
          <p14:tracePt t="89553" x="1181100" y="1295400"/>
          <p14:tracePt t="89569" x="1181100" y="1300163"/>
          <p14:tracePt t="89586" x="1181100" y="1304925"/>
          <p14:tracePt t="89603" x="1181100" y="1309688"/>
          <p14:tracePt t="90398" x="1262063" y="1309688"/>
          <p14:tracePt t="90405" x="1371600" y="1319213"/>
          <p14:tracePt t="90413" x="1481138" y="1328738"/>
          <p14:tracePt t="90420" x="1590675" y="1328738"/>
          <p14:tracePt t="90436" x="1833563" y="1338263"/>
          <p14:tracePt t="90453" x="2057400" y="1338263"/>
          <p14:tracePt t="90469" x="2286000" y="1347788"/>
          <p14:tracePt t="90502" x="2795588" y="1357313"/>
          <p14:tracePt t="90536" x="3128963" y="1352550"/>
          <p14:tracePt t="90553" x="3333750" y="1338263"/>
          <p14:tracePt t="90569" x="3471863" y="1333500"/>
          <p14:tracePt t="90586" x="3590925" y="1333500"/>
          <p14:tracePt t="90603" x="3729038" y="1333500"/>
          <p14:tracePt t="90619" x="3843338" y="1328738"/>
          <p14:tracePt t="90636" x="3967163" y="1314450"/>
          <p14:tracePt t="90652" x="4095750" y="1271588"/>
          <p14:tracePt t="90669" x="4271963" y="1219200"/>
          <p14:tracePt t="90686" x="4438650" y="1200150"/>
          <p14:tracePt t="90703" x="4629150" y="1185863"/>
          <p14:tracePt t="90719" x="4795838" y="1185863"/>
          <p14:tracePt t="90736" x="5062538" y="1185863"/>
          <p14:tracePt t="90753" x="5172075" y="1185863"/>
          <p14:tracePt t="90769" x="5233988" y="1185863"/>
          <p14:tracePt t="90786" x="5267325" y="1185863"/>
          <p14:tracePt t="90803" x="5267325" y="1181100"/>
          <p14:tracePt t="90978" x="5395913" y="1171575"/>
          <p14:tracePt t="90985" x="5719763" y="1157288"/>
          <p14:tracePt t="90993" x="5924550" y="1157288"/>
          <p14:tracePt t="91002" x="6086475" y="1147763"/>
          <p14:tracePt t="91019" x="6457950" y="1133475"/>
          <p14:tracePt t="91036" x="6796088" y="1157288"/>
          <p14:tracePt t="91053" x="6967538" y="1181100"/>
          <p14:tracePt t="91069" x="7096125" y="1223963"/>
          <p14:tracePt t="91086" x="7158038" y="1247775"/>
          <p14:tracePt t="91102" x="7191375" y="1266825"/>
          <p14:tracePt t="91119" x="7205663" y="1271588"/>
          <p14:tracePt t="91136" x="7210425" y="1276350"/>
          <p14:tracePt t="91152" x="7215188" y="1276350"/>
          <p14:tracePt t="91169" x="7219950" y="1276350"/>
          <p14:tracePt t="91367" x="7191375" y="1276350"/>
          <p14:tracePt t="91374" x="7162800" y="1271588"/>
          <p14:tracePt t="91386" x="7138988" y="1271588"/>
          <p14:tracePt t="91403" x="7110413" y="1271588"/>
          <p14:tracePt t="91419" x="7105650" y="1271588"/>
          <p14:tracePt t="91436" x="7115175" y="1271588"/>
          <p14:tracePt t="91453" x="7181850" y="1276350"/>
          <p14:tracePt t="91469" x="7419975" y="1290638"/>
          <p14:tracePt t="91486" x="7720013" y="1304925"/>
          <p14:tracePt t="91502" x="7939088" y="1314450"/>
          <p14:tracePt t="91519" x="8181975" y="1328738"/>
          <p14:tracePt t="91536" x="8496300" y="1347788"/>
          <p14:tracePt t="91553" x="8662988" y="1357313"/>
          <p14:tracePt t="91569" x="8805863" y="1366838"/>
          <p14:tracePt t="91586" x="8953500" y="1376363"/>
          <p14:tracePt t="91603" x="9024938" y="1376363"/>
          <p14:tracePt t="91619" x="9082088" y="1376363"/>
          <p14:tracePt t="91636" x="9153525" y="1376363"/>
          <p14:tracePt t="91653" x="9229725" y="1366838"/>
          <p14:tracePt t="91669" x="9277350" y="1352550"/>
          <p14:tracePt t="91686" x="9315450" y="1333500"/>
          <p14:tracePt t="91702" x="9339263" y="1323975"/>
          <p14:tracePt t="91719" x="9363075" y="1290638"/>
          <p14:tracePt t="91736" x="9377363" y="1219200"/>
          <p14:tracePt t="91752" x="9353550" y="1081088"/>
          <p14:tracePt t="91770" x="9263063" y="919163"/>
          <p14:tracePt t="91786" x="9182100" y="838200"/>
          <p14:tracePt t="91802" x="9072563" y="771525"/>
          <p14:tracePt t="91819" x="8901113" y="714375"/>
          <p14:tracePt t="91836" x="8653463" y="709613"/>
          <p14:tracePt t="91852" x="8496300" y="728663"/>
          <p14:tracePt t="91869" x="8339138" y="752475"/>
          <p14:tracePt t="91886" x="8201025" y="762000"/>
          <p14:tracePt t="91902" x="8072438" y="776288"/>
          <p14:tracePt t="91919" x="7972425" y="795338"/>
          <p14:tracePt t="91936" x="7848600" y="795338"/>
          <p14:tracePt t="91952" x="7734300" y="795338"/>
          <p14:tracePt t="91969" x="7610475" y="795338"/>
          <p14:tracePt t="91986" x="7529513" y="790575"/>
          <p14:tracePt t="92003" x="7448550" y="785813"/>
          <p14:tracePt t="92019" x="7310438" y="785813"/>
          <p14:tracePt t="92036" x="7243763" y="785813"/>
          <p14:tracePt t="92053" x="7172325" y="795338"/>
          <p14:tracePt t="92069" x="7119938" y="804863"/>
          <p14:tracePt t="92086" x="7043738" y="823913"/>
          <p14:tracePt t="92102" x="7000875" y="842963"/>
          <p14:tracePt t="92119" x="6962775" y="871538"/>
          <p14:tracePt t="92136" x="6924675" y="900113"/>
          <p14:tracePt t="92152" x="6862763" y="962025"/>
          <p14:tracePt t="92169" x="6829425" y="1009650"/>
          <p14:tracePt t="92186" x="6800850" y="1038225"/>
          <p14:tracePt t="92203" x="6772275" y="1066800"/>
          <p14:tracePt t="92219" x="6767513" y="1076325"/>
          <p14:tracePt t="92236" x="6762750" y="1081088"/>
          <p14:tracePt t="92252" x="6753225" y="1085850"/>
          <p14:tracePt t="92269" x="6743700" y="1095375"/>
          <p14:tracePt t="92286" x="6743700" y="1109663"/>
          <p14:tracePt t="92302" x="6743700" y="1123950"/>
          <p14:tracePt t="92319" x="6748463" y="1133475"/>
          <p14:tracePt t="92336" x="6767513" y="1166813"/>
          <p14:tracePt t="92352" x="6786563" y="1190625"/>
          <p14:tracePt t="92369" x="6819900" y="1214438"/>
          <p14:tracePt t="92386" x="6886575" y="1252538"/>
          <p14:tracePt t="92403" x="6938963" y="1266825"/>
          <p14:tracePt t="92419" x="6991350" y="1285875"/>
          <p14:tracePt t="92436" x="7048500" y="1290638"/>
          <p14:tracePt t="92453" x="7167563" y="1300163"/>
          <p14:tracePt t="92469" x="7239000" y="1295400"/>
          <p14:tracePt t="92486" x="7300913" y="1285875"/>
          <p14:tracePt t="92502" x="7329488" y="1276350"/>
          <p14:tracePt t="92519" x="7348538" y="1271588"/>
          <p14:tracePt t="92536" x="7358063" y="1271588"/>
          <p14:tracePt t="92552" x="7367588" y="1271588"/>
          <p14:tracePt t="92569" x="7377113" y="1271588"/>
          <p14:tracePt t="92901" x="7191375" y="1304925"/>
          <p14:tracePt t="92908" x="6924675" y="1362075"/>
          <p14:tracePt t="92919" x="6577013" y="1409700"/>
          <p14:tracePt t="92936" x="5691188" y="1490663"/>
          <p14:tracePt t="92953" x="5291138" y="1514475"/>
          <p14:tracePt t="92970" x="4967288" y="1528763"/>
          <p14:tracePt t="92986" x="4757738" y="1528763"/>
          <p14:tracePt t="93019" x="4429125" y="1514475"/>
          <p14:tracePt t="93052" x="4338638" y="1495425"/>
          <p14:tracePt t="93069" x="4300538" y="1490663"/>
          <p14:tracePt t="93086" x="4286250" y="1490663"/>
          <p14:tracePt t="93102" x="4281488" y="1490663"/>
          <p14:tracePt t="93327" x="4214813" y="1490663"/>
          <p14:tracePt t="93333" x="4124325" y="1495425"/>
          <p14:tracePt t="93341" x="4014788" y="1504950"/>
          <p14:tracePt t="93352" x="3914775" y="1504950"/>
          <p14:tracePt t="93370" x="3667125" y="1481138"/>
          <p14:tracePt t="93386" x="3581400" y="1457325"/>
          <p14:tracePt t="93402" x="3529013" y="1433513"/>
          <p14:tracePt t="93436" x="3409950" y="1366838"/>
          <p14:tracePt t="93469" x="3319463" y="1319213"/>
          <p14:tracePt t="93486" x="3281363" y="1300163"/>
          <p14:tracePt t="93502" x="3224213" y="1276350"/>
          <p14:tracePt t="93519" x="3195638" y="1257300"/>
          <p14:tracePt t="93536" x="3171825" y="1247775"/>
          <p14:tracePt t="93553" x="3124200" y="1223963"/>
          <p14:tracePt t="93569" x="3095625" y="1214438"/>
          <p14:tracePt t="93586" x="3067050" y="1209675"/>
          <p14:tracePt t="93602" x="3043238" y="1200150"/>
          <p14:tracePt t="93619" x="3024188" y="1190625"/>
          <p14:tracePt t="93636" x="3019425" y="1190625"/>
          <p14:tracePt t="93652" x="3009900" y="1190625"/>
          <p14:tracePt t="93914" x="2924175" y="1200150"/>
          <p14:tracePt t="93921" x="2809875" y="1219200"/>
          <p14:tracePt t="93928" x="2724150" y="1223963"/>
          <p14:tracePt t="93936" x="2633663" y="1233488"/>
          <p14:tracePt t="93952" x="2495550" y="1243013"/>
          <p14:tracePt t="93969" x="2428875" y="1243013"/>
          <p14:tracePt t="93986" x="2371725" y="1243013"/>
          <p14:tracePt t="94002" x="2357438" y="1238250"/>
          <p14:tracePt t="94019" x="2343150" y="1233488"/>
          <p14:tracePt t="94036" x="2333625" y="1223963"/>
          <p14:tracePt t="94052" x="2324100" y="1214438"/>
          <p14:tracePt t="94069" x="2319338" y="1204913"/>
          <p14:tracePt t="94086" x="2309813" y="1190625"/>
          <p14:tracePt t="94102" x="2305050" y="1171575"/>
          <p14:tracePt t="94119" x="2305050" y="1143000"/>
          <p14:tracePt t="94136" x="2309813" y="1114425"/>
          <p14:tracePt t="94152" x="2328863" y="1076325"/>
          <p14:tracePt t="94170" x="2371725" y="1038225"/>
          <p14:tracePt t="94186" x="2395538" y="1014413"/>
          <p14:tracePt t="94202" x="2414588" y="1004888"/>
          <p14:tracePt t="94219" x="2424113" y="1000125"/>
          <p14:tracePt t="94259" x="2424113" y="1004888"/>
          <p14:tracePt t="94269" x="2424113" y="1014413"/>
          <p14:tracePt t="94286" x="2405063" y="1052513"/>
          <p14:tracePt t="94302" x="2352675" y="1119188"/>
          <p14:tracePt t="94319" x="2314575" y="1157288"/>
          <p14:tracePt t="94336" x="2252663" y="1209675"/>
          <p14:tracePt t="94353" x="2171700" y="1257300"/>
          <p14:tracePt t="94369" x="2105025" y="1285875"/>
          <p14:tracePt t="94386" x="2062163" y="1285875"/>
          <p14:tracePt t="94402" x="2033588" y="1285875"/>
          <p14:tracePt t="94419" x="2005013" y="1281113"/>
          <p14:tracePt t="94435" x="1990725" y="1257300"/>
          <p14:tracePt t="94452" x="1976438" y="1204913"/>
          <p14:tracePt t="94469" x="1981200" y="1123950"/>
          <p14:tracePt t="94486" x="2005013" y="1023938"/>
          <p14:tracePt t="94502" x="2019300" y="1000125"/>
          <p14:tracePt t="94519" x="2043113" y="976313"/>
          <p14:tracePt t="94536" x="2090738" y="952500"/>
          <p14:tracePt t="94552" x="2124075" y="952500"/>
          <p14:tracePt t="94569" x="2162175" y="971550"/>
          <p14:tracePt t="94586" x="2205038" y="1009650"/>
          <p14:tracePt t="94602" x="2262188" y="1119188"/>
          <p14:tracePt t="94619" x="2290763" y="1162050"/>
          <p14:tracePt t="94636" x="2290763" y="1204913"/>
          <p14:tracePt t="94652" x="2290763" y="1247775"/>
          <p14:tracePt t="94669" x="2257425" y="1300163"/>
          <p14:tracePt t="94686" x="2233613" y="1328738"/>
          <p14:tracePt t="94702" x="2205038" y="1347788"/>
          <p14:tracePt t="94719" x="2171700" y="1357313"/>
          <p14:tracePt t="94735" x="2124075" y="1352550"/>
          <p14:tracePt t="94752" x="2100263" y="1333500"/>
          <p14:tracePt t="94769" x="2081213" y="1309688"/>
          <p14:tracePt t="94786" x="2052638" y="1223963"/>
          <p14:tracePt t="94802" x="2052638" y="1133475"/>
          <p14:tracePt t="94819" x="2071688" y="1047750"/>
          <p14:tracePt t="94836" x="2095500" y="1009650"/>
          <p14:tracePt t="94852" x="2138363" y="971550"/>
          <p14:tracePt t="94869" x="2181225" y="947738"/>
          <p14:tracePt t="94886" x="2233613" y="933450"/>
          <p14:tracePt t="94902" x="2276475" y="933450"/>
          <p14:tracePt t="94919" x="2309813" y="947738"/>
          <p14:tracePt t="94936" x="2324100" y="971550"/>
          <p14:tracePt t="94952" x="2324100" y="1019175"/>
          <p14:tracePt t="94969" x="2286000" y="1090613"/>
          <p14:tracePt t="94986" x="2257425" y="1123950"/>
          <p14:tracePt t="95002" x="2190750" y="1166813"/>
          <p14:tracePt t="95019" x="2114550" y="1200150"/>
          <p14:tracePt t="95036" x="2019300" y="1209675"/>
          <p14:tracePt t="95052" x="1981200" y="1209675"/>
          <p14:tracePt t="95069" x="1957388" y="1200150"/>
          <p14:tracePt t="95086" x="1947863" y="1157288"/>
          <p14:tracePt t="95102" x="1971675" y="1057275"/>
          <p14:tracePt t="95120" x="1995488" y="1009650"/>
          <p14:tracePt t="95136" x="2028825" y="981075"/>
          <p14:tracePt t="95152" x="2057400" y="962025"/>
          <p14:tracePt t="95169" x="2105025" y="947738"/>
          <p14:tracePt t="95186" x="2124075" y="947738"/>
          <p14:tracePt t="95202" x="2138363" y="952500"/>
          <p14:tracePt t="95219" x="2147888" y="976313"/>
          <p14:tracePt t="95236" x="2147888" y="1009650"/>
          <p14:tracePt t="95252" x="2147888" y="1047750"/>
          <p14:tracePt t="95269" x="2138363" y="1076325"/>
          <p14:tracePt t="95286" x="2128838" y="1095375"/>
          <p14:tracePt t="95302" x="2124075" y="1100138"/>
          <p14:tracePt t="96263" x="2205038" y="1100138"/>
          <p14:tracePt t="96273" x="2314575" y="1100138"/>
          <p14:tracePt t="96286" x="2547938" y="1109663"/>
          <p14:tracePt t="96303" x="2767013" y="1119188"/>
          <p14:tracePt t="96320" x="2943225" y="1119188"/>
          <p14:tracePt t="96336" x="3233738" y="1119188"/>
          <p14:tracePt t="96369" x="3457575" y="1133475"/>
          <p14:tracePt t="96402" x="3643313" y="1181100"/>
          <p14:tracePt t="96419" x="3676650" y="1185863"/>
          <p14:tracePt t="96436" x="3695700" y="1185863"/>
          <p14:tracePt t="96452" x="3705225" y="1185863"/>
          <p14:tracePt t="96469" x="3714750" y="1185863"/>
          <p14:tracePt t="96486" x="3719513" y="1185863"/>
          <p14:tracePt t="96614" x="3719513" y="1190625"/>
          <p14:tracePt t="96621" x="3705225" y="1190625"/>
          <p14:tracePt t="96628" x="3695700" y="1195388"/>
          <p14:tracePt t="96636" x="3671888" y="1200150"/>
          <p14:tracePt t="96652" x="3619500" y="1209675"/>
          <p14:tracePt t="96669" x="3529013" y="1214438"/>
          <p14:tracePt t="96686" x="3429000" y="1214438"/>
          <p14:tracePt t="96702" x="3267075" y="1204913"/>
          <p14:tracePt t="96719" x="3176588" y="1204913"/>
          <p14:tracePt t="96735" x="3076575" y="1204913"/>
          <p14:tracePt t="96752" x="2895600" y="1209675"/>
          <p14:tracePt t="96769" x="2814638" y="1214438"/>
          <p14:tracePt t="96786" x="2767013" y="1228725"/>
          <p14:tracePt t="96802" x="2738438" y="1233488"/>
          <p14:tracePt t="96819" x="2705100" y="1238250"/>
          <p14:tracePt t="96835" x="2690813" y="1238250"/>
          <p14:tracePt t="96852" x="2681288" y="1238250"/>
          <p14:tracePt t="96869" x="2662238" y="1238250"/>
          <p14:tracePt t="96885" x="2638425" y="1238250"/>
          <p14:tracePt t="96902" x="2619375" y="1238250"/>
          <p14:tracePt t="96919" x="2605088" y="1238250"/>
          <p14:tracePt t="96936" x="2595563" y="1238250"/>
          <p14:tracePt t="96952" x="2576513" y="1238250"/>
          <p14:tracePt t="96969" x="2557463" y="1238250"/>
          <p14:tracePt t="96986" x="2533650" y="1233488"/>
          <p14:tracePt t="97002" x="2509838" y="1233488"/>
          <p14:tracePt t="97019" x="2505075" y="1233488"/>
          <p14:tracePt t="97035" x="2500313" y="1233488"/>
          <p14:tracePt t="97069" x="2505075" y="1223963"/>
          <p14:tracePt t="97085" x="2524125" y="1214438"/>
          <p14:tracePt t="97102" x="2552700" y="1204913"/>
          <p14:tracePt t="97119" x="2595563" y="1200150"/>
          <p14:tracePt t="97120" x="2624138" y="1185863"/>
          <p14:tracePt t="97136" x="2714625" y="1181100"/>
          <p14:tracePt t="97152" x="2862263" y="1171575"/>
          <p14:tracePt t="97169" x="2986088" y="1171575"/>
          <p14:tracePt t="97186" x="3167063" y="1200150"/>
          <p14:tracePt t="97202" x="3262313" y="1214438"/>
          <p14:tracePt t="97219" x="3300413" y="1228725"/>
          <p14:tracePt t="97236" x="3319463" y="1228725"/>
          <p14:tracePt t="97252" x="3333750" y="1228725"/>
          <p14:tracePt t="97269" x="3338513" y="1228725"/>
          <p14:tracePt t="97286" x="3348038" y="1228725"/>
          <p14:tracePt t="97370" x="3348038" y="1233488"/>
          <p14:tracePt t="97377" x="3343275" y="1238250"/>
          <p14:tracePt t="97385" x="3333750" y="1238250"/>
          <p14:tracePt t="97402" x="3300413" y="1252538"/>
          <p14:tracePt t="97419" x="3248025" y="1266825"/>
          <p14:tracePt t="97435" x="3162300" y="1276350"/>
          <p14:tracePt t="97452" x="3124200" y="1276350"/>
          <p14:tracePt t="97469" x="3109913" y="1276350"/>
          <p14:tracePt t="97485" x="3100388" y="1276350"/>
          <p14:tracePt t="97519" x="3148013" y="1271588"/>
          <p14:tracePt t="97535" x="3319463" y="1252538"/>
          <p14:tracePt t="97552" x="3619500" y="1243013"/>
          <p14:tracePt t="97569" x="3838575" y="1247775"/>
          <p14:tracePt t="97585" x="4048125" y="1247775"/>
          <p14:tracePt t="97602" x="4224338" y="1247775"/>
          <p14:tracePt t="97620" x="4457700" y="1243013"/>
          <p14:tracePt t="97636" x="4552950" y="1238250"/>
          <p14:tracePt t="97652" x="4619625" y="1238250"/>
          <p14:tracePt t="97669" x="4657725" y="1228725"/>
          <p14:tracePt t="97685" x="4691063" y="1228725"/>
          <p14:tracePt t="97702" x="4700588" y="1228725"/>
          <p14:tracePt t="97719" x="4705350" y="1228725"/>
          <p14:tracePt t="97736" x="4710113" y="1228725"/>
          <p14:tracePt t="97957" x="4772025" y="1214438"/>
          <p14:tracePt t="97965" x="4872038" y="1200150"/>
          <p14:tracePt t="97972" x="4981575" y="1190625"/>
          <p14:tracePt t="97986" x="5162550" y="1171575"/>
          <p14:tracePt t="98002" x="5281613" y="1171575"/>
          <p14:tracePt t="98019" x="5386388" y="1176338"/>
          <p14:tracePt t="98035" x="5476875" y="1181100"/>
          <p14:tracePt t="98052" x="5595938" y="1204913"/>
          <p14:tracePt t="98069" x="5657850" y="1219200"/>
          <p14:tracePt t="98085" x="5705475" y="1223963"/>
          <p14:tracePt t="98102" x="5738813" y="1233488"/>
          <p14:tracePt t="98120" x="5810250" y="1238250"/>
          <p14:tracePt t="98126" x="5834063" y="1238250"/>
          <p14:tracePt t="98136" x="5857875" y="1238250"/>
          <p14:tracePt t="98152" x="5905500" y="1238250"/>
          <p14:tracePt t="98169" x="5967413" y="1238250"/>
          <p14:tracePt t="98185" x="5995988" y="1238250"/>
          <p14:tracePt t="98202" x="6010275" y="1238250"/>
          <p14:tracePt t="98219" x="6019800" y="1238250"/>
          <p14:tracePt t="98235" x="6024563" y="1238250"/>
          <p14:tracePt t="98434" x="6100763" y="1228725"/>
          <p14:tracePt t="98441" x="6205538" y="1209675"/>
          <p14:tracePt t="98452" x="6305550" y="1200150"/>
          <p14:tracePt t="98471" x="6448425" y="1190625"/>
          <p14:tracePt t="98486" x="6653213" y="1176338"/>
          <p14:tracePt t="98502" x="6786563" y="1181100"/>
          <p14:tracePt t="98519" x="6881813" y="1185863"/>
          <p14:tracePt t="98535" x="6953250" y="1200150"/>
          <p14:tracePt t="98552" x="7048500" y="1209675"/>
          <p14:tracePt t="98569" x="7105650" y="1209675"/>
          <p14:tracePt t="98586" x="7162800" y="1209675"/>
          <p14:tracePt t="98602" x="7277100" y="1214438"/>
          <p14:tracePt t="98619" x="7348538" y="1228725"/>
          <p14:tracePt t="98635" x="7419975" y="1228725"/>
          <p14:tracePt t="98652" x="7467600" y="1228725"/>
          <p14:tracePt t="98669" x="7529513" y="1228725"/>
          <p14:tracePt t="98685" x="7562850" y="1228725"/>
          <p14:tracePt t="98702" x="7600950" y="1223963"/>
          <p14:tracePt t="98719" x="7629525" y="1209675"/>
          <p14:tracePt t="98735" x="7677150" y="1200150"/>
          <p14:tracePt t="98752" x="7705725" y="1185863"/>
          <p14:tracePt t="98769" x="7734300" y="1185863"/>
          <p14:tracePt t="98785" x="7781925" y="1176338"/>
          <p14:tracePt t="98802" x="7820025" y="1176338"/>
          <p14:tracePt t="98819" x="7853363" y="1176338"/>
          <p14:tracePt t="98835" x="7891463" y="1176338"/>
          <p14:tracePt t="98852" x="7958138" y="1176338"/>
          <p14:tracePt t="98869" x="8001000" y="1176338"/>
          <p14:tracePt t="98885" x="8034338" y="1176338"/>
          <p14:tracePt t="98902" x="8062913" y="1176338"/>
          <p14:tracePt t="98919" x="8096250" y="1162050"/>
          <p14:tracePt t="98935" x="8115300" y="1157288"/>
          <p14:tracePt t="98952" x="8124825" y="1152525"/>
          <p14:tracePt t="98969" x="8134350" y="1147763"/>
          <p14:tracePt t="98985" x="8143875" y="1147763"/>
          <p14:tracePt t="99019" x="8143875" y="1143000"/>
          <p14:tracePt t="99035" x="8143875" y="1133475"/>
          <p14:tracePt t="99052" x="8101013" y="1114425"/>
          <p14:tracePt t="99069" x="7962900" y="1081088"/>
          <p14:tracePt t="99085" x="7791450" y="1047750"/>
          <p14:tracePt t="99102" x="7472363" y="1019175"/>
          <p14:tracePt t="99119" x="7281863" y="1009650"/>
          <p14:tracePt t="99135" x="7062788" y="1009650"/>
          <p14:tracePt t="99152" x="6738938" y="1023938"/>
          <p14:tracePt t="99169" x="6538913" y="1023938"/>
          <p14:tracePt t="99185" x="6338888" y="1009650"/>
          <p14:tracePt t="99202" x="6181725" y="990600"/>
          <p14:tracePt t="99219" x="5881688" y="966788"/>
          <p14:tracePt t="99235" x="5691188" y="957263"/>
          <p14:tracePt t="99252" x="5557838" y="957263"/>
          <p14:tracePt t="99268" x="5424488" y="947738"/>
          <p14:tracePt t="99285" x="5176838" y="928688"/>
          <p14:tracePt t="99302" x="5043488" y="919163"/>
          <p14:tracePt t="99319" x="4876800" y="904875"/>
          <p14:tracePt t="99335" x="4638675" y="885825"/>
          <p14:tracePt t="99352" x="4529138" y="885825"/>
          <p14:tracePt t="99369" x="4381500" y="876300"/>
          <p14:tracePt t="99385" x="4224338" y="866775"/>
          <p14:tracePt t="99402" x="4067175" y="866775"/>
          <p14:tracePt t="99418" x="3976688" y="866775"/>
          <p14:tracePt t="99435" x="3886200" y="866775"/>
          <p14:tracePt t="99452" x="3786188" y="881063"/>
          <p14:tracePt t="99469" x="3667125" y="895350"/>
          <p14:tracePt t="99485" x="3600450" y="923925"/>
          <p14:tracePt t="99502" x="3548063" y="952500"/>
          <p14:tracePt t="99518" x="3467100" y="995363"/>
          <p14:tracePt t="99535" x="3338513" y="1085850"/>
          <p14:tracePt t="99552" x="3262313" y="1143000"/>
          <p14:tracePt t="99569" x="3214688" y="1176338"/>
          <p14:tracePt t="99586" x="3162300" y="1214438"/>
          <p14:tracePt t="99602" x="3148013" y="1223963"/>
          <p14:tracePt t="99619" x="3138488" y="1223963"/>
          <p14:tracePt t="99635" x="3133725" y="1228725"/>
          <p14:tracePt t="99652" x="3128963" y="1233488"/>
          <p14:tracePt t="99669" x="3133725" y="1243013"/>
          <p14:tracePt t="99685" x="3181350" y="1252538"/>
          <p14:tracePt t="99702" x="3276600" y="1285875"/>
          <p14:tracePt t="99719" x="3495675" y="1347788"/>
          <p14:tracePt t="99735" x="3719513" y="1395413"/>
          <p14:tracePt t="99752" x="3933825" y="1433513"/>
          <p14:tracePt t="99769" x="4305300" y="1471613"/>
          <p14:tracePt t="99785" x="4524375" y="1485900"/>
          <p14:tracePt t="99802" x="4805363" y="1500188"/>
          <p14:tracePt t="99818" x="5024438" y="1504950"/>
          <p14:tracePt t="99835" x="5291138" y="1514475"/>
          <p14:tracePt t="99852" x="5491163" y="1524000"/>
          <p14:tracePt t="99869" x="5672138" y="1543050"/>
          <p14:tracePt t="99885" x="5862638" y="1562100"/>
          <p14:tracePt t="99902" x="6148388" y="1562100"/>
          <p14:tracePt t="99919" x="6281738" y="1557338"/>
          <p14:tracePt t="99935" x="6438900" y="1547813"/>
          <p14:tracePt t="99952" x="6662738" y="1524000"/>
          <p14:tracePt t="99968" x="6777038" y="1514475"/>
          <p14:tracePt t="99985" x="6915150" y="1519238"/>
          <p14:tracePt t="100002" x="7062788" y="1543050"/>
          <p14:tracePt t="100019" x="7248525" y="1543050"/>
          <p14:tracePt t="100035" x="7377113" y="1533525"/>
          <p14:tracePt t="100052" x="7491413" y="1514475"/>
          <p14:tracePt t="100069" x="7596188" y="1490663"/>
          <p14:tracePt t="100085" x="7691438" y="1476375"/>
          <p14:tracePt t="100102" x="7762875" y="1476375"/>
          <p14:tracePt t="100119" x="7820025" y="1476375"/>
          <p14:tracePt t="100136" x="7867650" y="1476375"/>
          <p14:tracePt t="100152" x="7929563" y="1466850"/>
          <p14:tracePt t="100168" x="7967663" y="1457325"/>
          <p14:tracePt t="100185" x="8005763" y="1438275"/>
          <p14:tracePt t="100202" x="8043863" y="1414463"/>
          <p14:tracePt t="100218" x="8067675" y="1400175"/>
          <p14:tracePt t="100235" x="8086725" y="1390650"/>
          <p14:tracePt t="100252" x="8101013" y="1371600"/>
          <p14:tracePt t="100269" x="8115300" y="1347788"/>
          <p14:tracePt t="100285" x="8129588" y="1309688"/>
          <p14:tracePt t="100302" x="8129588" y="1290638"/>
          <p14:tracePt t="100319" x="8101013" y="1243013"/>
          <p14:tracePt t="100335" x="8043863" y="1190625"/>
          <p14:tracePt t="100352" x="7962900" y="1133475"/>
          <p14:tracePt t="100369" x="7872413" y="1076325"/>
          <p14:tracePt t="100385" x="7715250" y="1009650"/>
          <p14:tracePt t="100402" x="7553325" y="947738"/>
          <p14:tracePt t="100419" x="7362825" y="885825"/>
          <p14:tracePt t="100435" x="7091363" y="833438"/>
          <p14:tracePt t="100452" x="6643688" y="766763"/>
          <p14:tracePt t="100469" x="6334125" y="757238"/>
          <p14:tracePt t="100485" x="6100763" y="762000"/>
          <p14:tracePt t="100502" x="5805488" y="790575"/>
          <p14:tracePt t="100518" x="5443538" y="852488"/>
          <p14:tracePt t="100535" x="5219700" y="885825"/>
          <p14:tracePt t="100552" x="5019675" y="923925"/>
          <p14:tracePt t="100569" x="4772025" y="962025"/>
          <p14:tracePt t="100585" x="4610100" y="995363"/>
          <p14:tracePt t="100602" x="4486275" y="1019175"/>
          <p14:tracePt t="100618" x="4376738" y="1052513"/>
          <p14:tracePt t="100621" x="4319588" y="1062038"/>
          <p14:tracePt t="100635" x="4205288" y="1085850"/>
          <p14:tracePt t="100652" x="4124325" y="1095375"/>
          <p14:tracePt t="100668" x="4062413" y="1100138"/>
          <p14:tracePt t="100685" x="4033838" y="1100138"/>
          <p14:tracePt t="100702" x="4010025" y="1100138"/>
          <p14:tracePt t="100719" x="4005263" y="1100138"/>
          <p14:tracePt t="100735" x="3995738" y="1100138"/>
          <p14:tracePt t="100752" x="3986213" y="1100138"/>
          <p14:tracePt t="101296" x="3995738" y="1171575"/>
          <p14:tracePt t="101304" x="4010025" y="1262063"/>
          <p14:tracePt t="101310" x="4024313" y="1400175"/>
          <p14:tracePt t="101319" x="4024313" y="1581150"/>
          <p14:tracePt t="101335" x="4000500" y="1804988"/>
          <p14:tracePt t="101352" x="3914775" y="2209800"/>
          <p14:tracePt t="101385" x="3767138" y="2795588"/>
          <p14:tracePt t="101419" x="3724275" y="3028950"/>
          <p14:tracePt t="101436" x="3709988" y="3124200"/>
          <p14:tracePt t="101452" x="3686175" y="3219450"/>
          <p14:tracePt t="101469" x="3671888" y="3343275"/>
          <p14:tracePt t="101485" x="3657600" y="3429000"/>
          <p14:tracePt t="101502" x="3633788" y="3509963"/>
          <p14:tracePt t="101518" x="3619500" y="3538538"/>
          <p14:tracePt t="101535" x="3605213" y="3567113"/>
          <p14:tracePt t="101552" x="3567113" y="3638550"/>
          <p14:tracePt t="101569" x="3529013" y="3695700"/>
          <p14:tracePt t="101585" x="3495675" y="3762375"/>
          <p14:tracePt t="101602" x="3467100" y="3829050"/>
          <p14:tracePt t="101618" x="3424238" y="3910013"/>
          <p14:tracePt t="101635" x="3400425" y="3948113"/>
          <p14:tracePt t="101652" x="3371850" y="4005263"/>
          <p14:tracePt t="101668" x="3348038" y="4038600"/>
          <p14:tracePt t="101685" x="3309938" y="4076700"/>
          <p14:tracePt t="101702" x="3295650" y="4090988"/>
          <p14:tracePt t="101718" x="3271838" y="4110038"/>
          <p14:tracePt t="101735" x="3224213" y="4133850"/>
          <p14:tracePt t="101752" x="3176588" y="4152900"/>
          <p14:tracePt t="101769" x="3143250" y="4171950"/>
          <p14:tracePt t="101785" x="3105150" y="4186238"/>
          <p14:tracePt t="101802" x="3057525" y="4200525"/>
          <p14:tracePt t="101819" x="3033713" y="4210050"/>
          <p14:tracePt t="101835" x="3019425" y="4210050"/>
          <p14:tracePt t="101852" x="3005138" y="4210050"/>
          <p14:tracePt t="101868" x="2995613" y="4210050"/>
          <p14:tracePt t="101885" x="2986088" y="4214813"/>
          <p14:tracePt t="101902" x="2971800" y="4219575"/>
          <p14:tracePt t="101919" x="2938463" y="4238625"/>
          <p14:tracePt t="101935" x="2914650" y="4252913"/>
          <p14:tracePt t="101952" x="2886075" y="4271963"/>
          <p14:tracePt t="101969" x="2857500" y="4276725"/>
          <p14:tracePt t="101985" x="2800350" y="4295775"/>
          <p14:tracePt t="102002" x="2757488" y="4300538"/>
          <p14:tracePt t="102018" x="2705100" y="4314825"/>
          <p14:tracePt t="102035" x="2657475" y="4319588"/>
          <p14:tracePt t="102052" x="2586038" y="4324350"/>
          <p14:tracePt t="102068" x="2543175" y="4324350"/>
          <p14:tracePt t="102085" x="2505075" y="4319588"/>
          <p14:tracePt t="102102" x="2486025" y="4319588"/>
          <p14:tracePt t="102118" x="2471738" y="4319588"/>
          <p14:tracePt t="102135" x="2466975" y="4319588"/>
          <p14:tracePt t="102152" x="2457450" y="4310063"/>
          <p14:tracePt t="102169" x="2433638" y="4262438"/>
          <p14:tracePt t="102185" x="2419350" y="4191000"/>
          <p14:tracePt t="102202" x="2414588" y="4138613"/>
          <p14:tracePt t="102218" x="2414588" y="4095750"/>
          <p14:tracePt t="102235" x="2433638" y="4057650"/>
          <p14:tracePt t="102252" x="2452688" y="4033838"/>
          <p14:tracePt t="102268" x="2466975" y="4010025"/>
          <p14:tracePt t="102285" x="2495550" y="3995738"/>
          <p14:tracePt t="102302" x="2566988" y="3986213"/>
          <p14:tracePt t="102318" x="2624138" y="3986213"/>
          <p14:tracePt t="102335" x="2686050" y="3995738"/>
          <p14:tracePt t="102352" x="2767013" y="4019550"/>
          <p14:tracePt t="102368" x="2800350" y="4048125"/>
          <p14:tracePt t="102385" x="2814638" y="4057650"/>
          <p14:tracePt t="102402" x="2819400" y="4062413"/>
          <p14:tracePt t="102418" x="2828925" y="4071938"/>
          <p14:tracePt t="102435" x="2838450" y="4086225"/>
          <p14:tracePt t="102452" x="2843213" y="4129088"/>
          <p14:tracePt t="102468" x="2852738" y="4171950"/>
          <p14:tracePt t="102485" x="2852738" y="4219575"/>
          <p14:tracePt t="102502" x="2852738" y="4238625"/>
          <p14:tracePt t="102518" x="2847975" y="4248150"/>
          <p14:tracePt t="102536" x="2833688" y="4271963"/>
          <p14:tracePt t="102552" x="2819400" y="4281488"/>
          <p14:tracePt t="102569" x="2795588" y="4291013"/>
          <p14:tracePt t="102585" x="2762250" y="4310063"/>
          <p14:tracePt t="102602" x="2690813" y="4324350"/>
          <p14:tracePt t="102618" x="2647950" y="4324350"/>
          <p14:tracePt t="102635" x="2614613" y="4324350"/>
          <p14:tracePt t="102652" x="2586038" y="4324350"/>
          <p14:tracePt t="102668" x="2547938" y="4300538"/>
          <p14:tracePt t="102685" x="2538413" y="4276725"/>
          <p14:tracePt t="102702" x="2524125" y="4238625"/>
          <p14:tracePt t="102719" x="2524125" y="4200525"/>
          <p14:tracePt t="102735" x="2533650" y="4191000"/>
          <p14:tracePt t="102752" x="2576513" y="4186238"/>
          <p14:tracePt t="102768" x="2681288" y="4210050"/>
          <p14:tracePt t="102785" x="2886075" y="4262438"/>
          <p14:tracePt t="102802" x="3043238" y="4291013"/>
          <p14:tracePt t="102818" x="3233738" y="4305300"/>
          <p14:tracePt t="102835" x="3400425" y="4314825"/>
          <p14:tracePt t="102852" x="3633788" y="4314825"/>
          <p14:tracePt t="102868" x="3757613" y="4305300"/>
          <p14:tracePt t="102885" x="3819525" y="4295775"/>
          <p14:tracePt t="102902" x="3852863" y="4291013"/>
          <p14:tracePt t="103079" x="3924300" y="4300538"/>
          <p14:tracePt t="103086" x="3990975" y="4319588"/>
          <p14:tracePt t="103094" x="4062413" y="4333875"/>
          <p14:tracePt t="103102" x="4119563" y="4352925"/>
          <p14:tracePt t="103119" x="4233863" y="4367213"/>
          <p14:tracePt t="103135" x="4338638" y="4376738"/>
          <p14:tracePt t="103152" x="4443413" y="4381500"/>
          <p14:tracePt t="103168" x="4491038" y="4381500"/>
          <p14:tracePt t="103185" x="4533900" y="4391025"/>
          <p14:tracePt t="103202" x="4557713" y="4391025"/>
          <p14:tracePt t="103218" x="4586288" y="4391025"/>
          <p14:tracePt t="103235" x="4595813" y="4391025"/>
          <p14:tracePt t="103252" x="4600575" y="4391025"/>
          <p14:tracePt t="103268" x="4605338" y="4391025"/>
          <p14:tracePt t="103302" x="4605338" y="4386263"/>
          <p14:tracePt t="103318" x="4600575" y="4371975"/>
          <p14:tracePt t="103335" x="4552950" y="4324350"/>
          <p14:tracePt t="103352" x="4500563" y="4305300"/>
          <p14:tracePt t="103368" x="4448175" y="4291013"/>
          <p14:tracePt t="103385" x="4419600" y="4286250"/>
          <p14:tracePt t="103402" x="4381500" y="4300538"/>
          <p14:tracePt t="103418" x="4367213" y="4310063"/>
          <p14:tracePt t="103435" x="4357688" y="4333875"/>
          <p14:tracePt t="103452" x="4338638" y="4367213"/>
          <p14:tracePt t="103468" x="4310063" y="4510088"/>
          <p14:tracePt t="103485" x="4291013" y="4691063"/>
          <p14:tracePt t="103502" x="4291013" y="4805363"/>
          <p14:tracePt t="103518" x="4305300" y="4910138"/>
          <p14:tracePt t="103535" x="4305300" y="4938713"/>
          <p14:tracePt t="103552" x="4310063" y="4953000"/>
          <p14:tracePt t="103568" x="4324350" y="4967288"/>
          <p14:tracePt t="103585" x="4386263" y="4991100"/>
          <p14:tracePt t="103602" x="4471988" y="5014913"/>
          <p14:tracePt t="103618" x="4552950" y="5029200"/>
          <p14:tracePt t="103635" x="4605338" y="5033963"/>
          <p14:tracePt t="103651" x="4662488" y="5019675"/>
          <p14:tracePt t="103668" x="4695825" y="5005388"/>
          <p14:tracePt t="103685" x="4733925" y="4948238"/>
          <p14:tracePt t="103702" x="4791075" y="4762500"/>
          <p14:tracePt t="103718" x="4810125" y="4633913"/>
          <p14:tracePt t="103735" x="4805363" y="4543425"/>
          <p14:tracePt t="103752" x="4781550" y="4448175"/>
          <p14:tracePt t="103768" x="4757738" y="4376738"/>
          <p14:tracePt t="103785" x="4738688" y="4362450"/>
          <p14:tracePt t="103801" x="4719638" y="4352925"/>
          <p14:tracePt t="103818" x="4681538" y="4357688"/>
          <p14:tracePt t="103835" x="4614863" y="4410075"/>
          <p14:tracePt t="103852" x="4552950" y="4500563"/>
          <p14:tracePt t="103868" x="4481513" y="4629150"/>
          <p14:tracePt t="103885" x="4419600" y="4757738"/>
          <p14:tracePt t="103902" x="4405313" y="4800600"/>
          <p14:tracePt t="103918" x="4400550" y="4843463"/>
          <p14:tracePt t="103935" x="4400550" y="4886325"/>
          <p14:tracePt t="103952" x="4424363" y="4943475"/>
          <p14:tracePt t="103968" x="4443413" y="4972050"/>
          <p14:tracePt t="103985" x="4467225" y="4981575"/>
          <p14:tracePt t="104002" x="4486275" y="4995863"/>
          <p14:tracePt t="104018" x="4519613" y="4995863"/>
          <p14:tracePt t="104035" x="4543425" y="4995863"/>
          <p14:tracePt t="104052" x="4552950" y="4995863"/>
          <p14:tracePt t="104068" x="4567238" y="4995863"/>
          <p14:tracePt t="104085" x="4576763" y="4995863"/>
          <p14:tracePt t="104102" x="4581525" y="4995863"/>
          <p14:tracePt t="104135" x="4586288" y="4995863"/>
          <p14:tracePt t="104399" x="4510088" y="4872038"/>
          <p14:tracePt t="104407" x="4276725" y="4471988"/>
          <p14:tracePt t="104418" x="4052888" y="4133850"/>
          <p14:tracePt t="104436" x="3352800" y="3195638"/>
          <p14:tracePt t="104452" x="3014663" y="2776538"/>
          <p14:tracePt t="104469" x="2700338" y="2433638"/>
          <p14:tracePt t="104502" x="2347913" y="2124075"/>
          <p14:tracePt t="104535" x="2247900" y="2043113"/>
          <p14:tracePt t="104552" x="2233613" y="2033588"/>
          <p14:tracePt t="104752" x="2185988" y="1976438"/>
          <p14:tracePt t="104759" x="2133600" y="1914525"/>
          <p14:tracePt t="104768" x="2090738" y="1862138"/>
          <p14:tracePt t="104785" x="2014538" y="1752600"/>
          <p14:tracePt t="104801" x="1952625" y="1600200"/>
          <p14:tracePt t="104818" x="1905000" y="1433513"/>
          <p14:tracePt t="104835" x="1890713" y="1385888"/>
          <p14:tracePt t="104852" x="1871663" y="1328738"/>
          <p14:tracePt t="104869" x="1847850" y="1281113"/>
          <p14:tracePt t="104885" x="1828800" y="1257300"/>
          <p14:tracePt t="104901" x="1824038" y="1243013"/>
          <p14:tracePt t="104918" x="1819275" y="1238250"/>
          <p14:tracePt t="104935" x="1814513" y="1228725"/>
          <p14:tracePt t="104951" x="1814513" y="1219200"/>
          <p14:tracePt t="104968" x="1814513" y="1214438"/>
          <p14:tracePt t="104985" x="1814513" y="1204913"/>
          <p14:tracePt t="105001" x="1819275" y="1190625"/>
          <p14:tracePt t="105018" x="1824038" y="1185863"/>
          <p14:tracePt t="105035" x="1838325" y="1181100"/>
          <p14:tracePt t="105052" x="1843088" y="1171575"/>
          <p14:tracePt t="105068" x="1852613" y="1171575"/>
          <p14:tracePt t="105105" x="1847850" y="1176338"/>
          <p14:tracePt t="105118" x="1824038" y="1200150"/>
          <p14:tracePt t="105135" x="1757363" y="1238250"/>
          <p14:tracePt t="105151" x="1662113" y="1276350"/>
          <p14:tracePt t="105168" x="1585913" y="1304925"/>
          <p14:tracePt t="105185" x="1504950" y="1328738"/>
          <p14:tracePt t="105201" x="1462088" y="1333500"/>
          <p14:tracePt t="105218" x="1433513" y="1333500"/>
          <p14:tracePt t="105235" x="1395413" y="1319213"/>
          <p14:tracePt t="105251" x="1362075" y="1285875"/>
          <p14:tracePt t="105268" x="1328738" y="1200150"/>
          <p14:tracePt t="105285" x="1300163" y="1114425"/>
          <p14:tracePt t="105302" x="1300163" y="1023938"/>
          <p14:tracePt t="105318" x="1300163" y="995363"/>
          <p14:tracePt t="105335" x="1304925" y="971550"/>
          <p14:tracePt t="105352" x="1319213" y="947738"/>
          <p14:tracePt t="105368" x="1343025" y="919163"/>
          <p14:tracePt t="105385" x="1390650" y="904875"/>
          <p14:tracePt t="105401" x="1481138" y="895350"/>
          <p14:tracePt t="105418" x="1585913" y="904875"/>
          <p14:tracePt t="105435" x="1733550" y="981075"/>
          <p14:tracePt t="105452" x="1804988" y="1052513"/>
          <p14:tracePt t="105468" x="1857375" y="1119188"/>
          <p14:tracePt t="105485" x="1890713" y="1185863"/>
          <p14:tracePt t="105501" x="1895475" y="1204913"/>
          <p14:tracePt t="105518" x="1895475" y="1228725"/>
          <p14:tracePt t="105535" x="1895475" y="1252538"/>
          <p14:tracePt t="105552" x="1876425" y="1290638"/>
          <p14:tracePt t="105568" x="1866900" y="1319213"/>
          <p14:tracePt t="105585" x="1847850" y="1352550"/>
          <p14:tracePt t="105601" x="1843088" y="1366838"/>
          <p14:tracePt t="105618" x="1833563" y="1376363"/>
          <p14:tracePt t="105706" x="1838325" y="1376363"/>
          <p14:tracePt t="105713" x="1847850" y="1371600"/>
          <p14:tracePt t="105721" x="1866900" y="1362075"/>
          <p14:tracePt t="105735" x="1928813" y="1328738"/>
          <p14:tracePt t="105751" x="2028825" y="1290638"/>
          <p14:tracePt t="105768" x="2124075" y="1247775"/>
          <p14:tracePt t="105785" x="2200275" y="1219200"/>
          <p14:tracePt t="105801" x="2314575" y="1209675"/>
          <p14:tracePt t="105818" x="2428875" y="1214438"/>
          <p14:tracePt t="105835" x="2519363" y="1219200"/>
          <p14:tracePt t="105852" x="2590800" y="1228725"/>
          <p14:tracePt t="105868" x="2667000" y="1228725"/>
          <p14:tracePt t="105885" x="2714625" y="1233488"/>
          <p14:tracePt t="105901" x="2786063" y="1243013"/>
          <p14:tracePt t="105918" x="2867025" y="1247775"/>
          <p14:tracePt t="105935" x="2909888" y="1252538"/>
          <p14:tracePt t="105951" x="2928938" y="1252538"/>
          <p14:tracePt t="105968" x="2933700" y="1252538"/>
          <p14:tracePt t="106168" x="3014663" y="1252538"/>
          <p14:tracePt t="106175" x="3138488" y="1243013"/>
          <p14:tracePt t="106185" x="3305175" y="1243013"/>
          <p14:tracePt t="106201" x="3624263" y="1243013"/>
          <p14:tracePt t="106218" x="4033838" y="1243013"/>
          <p14:tracePt t="106235" x="4519613" y="1243013"/>
          <p14:tracePt t="106251" x="4776788" y="1243013"/>
          <p14:tracePt t="106268" x="4957763" y="1257300"/>
          <p14:tracePt t="106285" x="5176838" y="1257300"/>
          <p14:tracePt t="106301" x="5267325" y="1257300"/>
          <p14:tracePt t="106318" x="5319713" y="1257300"/>
          <p14:tracePt t="106335" x="5348288" y="1257300"/>
          <p14:tracePt t="106351" x="5357813" y="1257300"/>
          <p14:tracePt t="106513" x="5519738" y="1243013"/>
          <p14:tracePt t="106521" x="5753100" y="1228725"/>
          <p14:tracePt t="106528" x="5915025" y="1219200"/>
          <p14:tracePt t="106535" x="6129338" y="1195388"/>
          <p14:tracePt t="106551" x="6529388" y="1171575"/>
          <p14:tracePt t="106568" x="6829425" y="1157288"/>
          <p14:tracePt t="106585" x="7053263" y="1157288"/>
          <p14:tracePt t="106601" x="7253288" y="1162050"/>
          <p14:tracePt t="106618" x="7339013" y="1176338"/>
          <p14:tracePt t="106635" x="7381875" y="1195388"/>
          <p14:tracePt t="106652" x="7429500" y="1214438"/>
          <p14:tracePt t="106668" x="7453313" y="1214438"/>
          <p14:tracePt t="106685" x="7477125" y="1228725"/>
          <p14:tracePt t="106701" x="7491413" y="1233488"/>
          <p14:tracePt t="106718" x="7515225" y="1243013"/>
          <p14:tracePt t="106735" x="7524750" y="1247775"/>
          <p14:tracePt t="106751" x="7539038" y="1257300"/>
          <p14:tracePt t="106768" x="7553325" y="1257300"/>
          <p14:tracePt t="106785" x="7562850" y="1257300"/>
          <p14:tracePt t="106801" x="7581900" y="1257300"/>
          <p14:tracePt t="106818" x="7591425" y="1266825"/>
          <p14:tracePt t="106835" x="7605713" y="1271588"/>
          <p14:tracePt t="106851" x="7620000" y="1281113"/>
          <p14:tracePt t="106868" x="7624763" y="1285875"/>
          <p14:tracePt t="106885" x="7624763" y="1295400"/>
          <p14:tracePt t="106901" x="7462838" y="1309688"/>
          <p14:tracePt t="106918" x="6858000" y="1309688"/>
          <p14:tracePt t="106935" x="5795963" y="1309688"/>
          <p14:tracePt t="106952" x="4557713" y="1323975"/>
          <p14:tracePt t="106969" x="3238500" y="1390650"/>
          <p14:tracePt t="106985" x="2595563" y="1419225"/>
          <p14:tracePt t="107002" x="2224088" y="1414463"/>
          <p14:tracePt t="107018" x="2047875" y="1395413"/>
          <p14:tracePt t="107035" x="1976438" y="1381125"/>
          <p14:tracePt t="107051" x="1976438" y="1371600"/>
          <p14:tracePt t="107240" x="1919288" y="1381125"/>
          <p14:tracePt t="107247" x="1847850" y="1414463"/>
          <p14:tracePt t="107254" x="1776413" y="1462088"/>
          <p14:tracePt t="107268" x="1614488" y="1571625"/>
          <p14:tracePt t="107285" x="1428750" y="1652588"/>
          <p14:tracePt t="107301" x="1309688" y="1704975"/>
          <p14:tracePt t="107318" x="1195388" y="1724025"/>
          <p14:tracePt t="107335" x="1066800" y="1728788"/>
          <p14:tracePt t="107351" x="995363" y="1719263"/>
          <p14:tracePt t="107368" x="947738" y="1714500"/>
          <p14:tracePt t="107385" x="900113" y="1700213"/>
          <p14:tracePt t="107401" x="838200" y="1690688"/>
          <p14:tracePt t="107418" x="795338" y="1681163"/>
          <p14:tracePt t="107435" x="762000" y="1676400"/>
          <p14:tracePt t="107451" x="709613" y="1662113"/>
          <p14:tracePt t="107468" x="638175" y="1628775"/>
          <p14:tracePt t="107485" x="590550" y="1595438"/>
          <p14:tracePt t="107501" x="561975" y="1571625"/>
          <p14:tracePt t="107518" x="519113" y="1538288"/>
          <p14:tracePt t="107535" x="495300" y="1524000"/>
          <p14:tracePt t="107551" x="485775" y="1509713"/>
          <p14:tracePt t="107568" x="466725" y="1490663"/>
          <p14:tracePt t="107585" x="452438" y="1485900"/>
          <p14:tracePt t="107601" x="447675" y="1485900"/>
          <p14:tracePt t="107618" x="442913" y="1481138"/>
          <p14:tracePt t="107635" x="433388" y="1481138"/>
          <p14:tracePt t="107651" x="423863" y="1481138"/>
          <p14:tracePt t="107668" x="414338" y="1485900"/>
          <p14:tracePt t="107685" x="404813" y="1500188"/>
          <p14:tracePt t="107701" x="376238" y="1552575"/>
          <p14:tracePt t="107718" x="352425" y="1619250"/>
          <p14:tracePt t="107735" x="338138" y="1671638"/>
          <p14:tracePt t="107751" x="333375" y="1719263"/>
          <p14:tracePt t="107768" x="319088" y="1814513"/>
          <p14:tracePt t="107785" x="319088" y="1905000"/>
          <p14:tracePt t="107801" x="319088" y="2009775"/>
          <p14:tracePt t="107818" x="319088" y="2085975"/>
          <p14:tracePt t="107835" x="319088" y="2166938"/>
          <p14:tracePt t="107851" x="319088" y="2224088"/>
          <p14:tracePt t="107868" x="323850" y="2357438"/>
          <p14:tracePt t="107885" x="338138" y="2562225"/>
          <p14:tracePt t="107901" x="347663" y="2633663"/>
          <p14:tracePt t="107918" x="352425" y="2700338"/>
          <p14:tracePt t="107935" x="371475" y="2786063"/>
          <p14:tracePt t="107951" x="400050" y="2928938"/>
          <p14:tracePt t="107968" x="414338" y="3009900"/>
          <p14:tracePt t="107985" x="423863" y="3052763"/>
          <p14:tracePt t="108001" x="428625" y="3105150"/>
          <p14:tracePt t="108018" x="442913" y="3181350"/>
          <p14:tracePt t="108035" x="457200" y="3271838"/>
          <p14:tracePt t="108052" x="461963" y="3352800"/>
          <p14:tracePt t="108068" x="476250" y="3429000"/>
          <p14:tracePt t="108085" x="485775" y="3457575"/>
          <p14:tracePt t="108101" x="495300" y="3481388"/>
          <p14:tracePt t="108118" x="504825" y="3505200"/>
          <p14:tracePt t="108120" x="509588" y="3514725"/>
          <p14:tracePt t="108135" x="528638" y="3548063"/>
          <p14:tracePt t="108151" x="552450" y="3576638"/>
          <p14:tracePt t="108168" x="581025" y="3614738"/>
          <p14:tracePt t="108185" x="609600" y="3652838"/>
          <p14:tracePt t="108201" x="661988" y="3705225"/>
          <p14:tracePt t="108218" x="690563" y="3733800"/>
          <p14:tracePt t="108235" x="747713" y="3767138"/>
          <p14:tracePt t="108252" x="895350" y="3824288"/>
          <p14:tracePt t="108268" x="1052513" y="3843338"/>
          <p14:tracePt t="108285" x="1209675" y="3852863"/>
          <p14:tracePt t="108301" x="1409700" y="3838575"/>
          <p14:tracePt t="108318" x="1695450" y="3819525"/>
          <p14:tracePt t="108335" x="1885950" y="3810000"/>
          <p14:tracePt t="108351" x="2062163" y="3810000"/>
          <p14:tracePt t="108368" x="2176463" y="3814763"/>
          <p14:tracePt t="108385" x="2305050" y="3833813"/>
          <p14:tracePt t="108401" x="2357438" y="3843338"/>
          <p14:tracePt t="108612" x="2452688" y="3829050"/>
          <p14:tracePt t="108619" x="2581275" y="3810000"/>
          <p14:tracePt t="108626" x="2728913" y="3790950"/>
          <p14:tracePt t="108634" x="2871788" y="3781425"/>
          <p14:tracePt t="108651" x="3105150" y="3771900"/>
          <p14:tracePt t="108668" x="3348038" y="3776663"/>
          <p14:tracePt t="108685" x="3662363" y="3819525"/>
          <p14:tracePt t="108701" x="3862388" y="3838575"/>
          <p14:tracePt t="108718" x="4014788" y="3838575"/>
          <p14:tracePt t="108734" x="4119563" y="3838575"/>
          <p14:tracePt t="108751" x="4257675" y="3814763"/>
          <p14:tracePt t="108768" x="4376738" y="3781425"/>
          <p14:tracePt t="108785" x="4500563" y="3752850"/>
          <p14:tracePt t="108801" x="4600575" y="3724275"/>
          <p14:tracePt t="108818" x="4743450" y="3671888"/>
          <p14:tracePt t="108834" x="4824413" y="3652838"/>
          <p14:tracePt t="108851" x="4891088" y="3629025"/>
          <p14:tracePt t="108868" x="4972050" y="3581400"/>
          <p14:tracePt t="108884" x="5019675" y="3548063"/>
          <p14:tracePt t="108901" x="5057775" y="3509963"/>
          <p14:tracePt t="108918" x="5091113" y="3471863"/>
          <p14:tracePt t="108934" x="5133975" y="3419475"/>
          <p14:tracePt t="108951" x="5167313" y="3371850"/>
          <p14:tracePt t="108968" x="5205413" y="3305175"/>
          <p14:tracePt t="108984" x="5219700" y="3190875"/>
          <p14:tracePt t="109001" x="5200650" y="2990850"/>
          <p14:tracePt t="109019" x="5138738" y="2805113"/>
          <p14:tracePt t="109035" x="5043488" y="2609850"/>
          <p14:tracePt t="109051" x="4881563" y="2324100"/>
          <p14:tracePt t="109068" x="4738688" y="2085975"/>
          <p14:tracePt t="109085" x="4638675" y="1943100"/>
          <p14:tracePt t="109101" x="4529138" y="1785938"/>
          <p14:tracePt t="109118" x="4367213" y="1590675"/>
          <p14:tracePt t="109134" x="4257675" y="1485900"/>
          <p14:tracePt t="109151" x="4129088" y="1371600"/>
          <p14:tracePt t="109168" x="3971925" y="1233488"/>
          <p14:tracePt t="109184" x="3738563" y="1076325"/>
          <p14:tracePt t="109201" x="3586163" y="1014413"/>
          <p14:tracePt t="109218" x="3362325" y="985838"/>
          <p14:tracePt t="109234" x="3162300" y="976313"/>
          <p14:tracePt t="109251" x="2938463" y="1009650"/>
          <p14:tracePt t="109268" x="2819400" y="1033463"/>
          <p14:tracePt t="109284" x="2724150" y="1057275"/>
          <p14:tracePt t="109301" x="2662238" y="1076325"/>
          <p14:tracePt t="109318" x="2643188" y="1085850"/>
          <p14:tracePt t="109334" x="2633663" y="1100138"/>
          <p14:tracePt t="109522" x="2505075" y="1138238"/>
          <p14:tracePt t="109529" x="2300288" y="1190625"/>
          <p14:tracePt t="109536" x="2014538" y="1247775"/>
          <p14:tracePt t="109551" x="1704975" y="1314450"/>
          <p14:tracePt t="109568" x="1466850" y="1352550"/>
          <p14:tracePt t="109584" x="1257300" y="1366838"/>
          <p14:tracePt t="109601" x="1109663" y="1385888"/>
          <p14:tracePt t="109618" x="919163" y="1404938"/>
          <p14:tracePt t="109634" x="833438" y="1419225"/>
          <p14:tracePt t="109651" x="771525" y="1433513"/>
          <p14:tracePt t="109668" x="742950" y="1452563"/>
          <p14:tracePt t="109684" x="723900" y="1466850"/>
          <p14:tracePt t="109701" x="714375" y="1471613"/>
          <p14:tracePt t="109718" x="709613" y="1476375"/>
          <p14:tracePt t="109734" x="700088" y="1476375"/>
          <p14:tracePt t="109751" x="695325" y="1476375"/>
          <p14:tracePt t="109768" x="690563" y="1476375"/>
          <p14:tracePt t="109784" x="685800" y="1481138"/>
          <p14:tracePt t="109801" x="671513" y="1504950"/>
          <p14:tracePt t="109818" x="666750" y="1528763"/>
          <p14:tracePt t="109834" x="666750" y="1543050"/>
          <p14:tracePt t="109851" x="666750" y="1547813"/>
          <p14:tracePt t="109868" x="666750" y="1557338"/>
          <p14:tracePt t="109901" x="671513" y="1562100"/>
          <p14:tracePt t="109918" x="714375" y="1581150"/>
          <p14:tracePt t="109934" x="742950" y="1600200"/>
          <p14:tracePt t="109951" x="762000" y="1604963"/>
          <p14:tracePt t="109968" x="785813" y="1609725"/>
          <p14:tracePt t="109984" x="800100" y="1619250"/>
          <p14:tracePt t="110001" x="809625" y="1628775"/>
          <p14:tracePt t="110018" x="814388" y="1633538"/>
          <p14:tracePt t="110035" x="814388" y="1638300"/>
          <p14:tracePt t="110051" x="814388" y="1657350"/>
          <p14:tracePt t="110068" x="795338" y="1690688"/>
          <p14:tracePt t="110085" x="766763" y="1728788"/>
          <p14:tracePt t="110101" x="728663" y="1771650"/>
          <p14:tracePt t="110118" x="704850" y="1790700"/>
          <p14:tracePt t="110134" x="681038" y="1804988"/>
          <p14:tracePt t="110151" x="666750" y="1804988"/>
          <p14:tracePt t="110168" x="642938" y="1795463"/>
          <p14:tracePt t="110184" x="619125" y="1785938"/>
          <p14:tracePt t="110201" x="609600" y="1771650"/>
          <p14:tracePt t="110218" x="590550" y="1747838"/>
          <p14:tracePt t="110234" x="566738" y="1704975"/>
          <p14:tracePt t="110251" x="561975" y="1662113"/>
          <p14:tracePt t="110268" x="552450" y="1604963"/>
          <p14:tracePt t="110284" x="561975" y="1533525"/>
          <p14:tracePt t="110301" x="566738" y="1490663"/>
          <p14:tracePt t="110318" x="581025" y="1462088"/>
          <p14:tracePt t="110334" x="585788" y="1447800"/>
          <p14:tracePt t="110351" x="600075" y="1423988"/>
          <p14:tracePt t="110368" x="614363" y="1414463"/>
          <p14:tracePt t="110384" x="647700" y="1409700"/>
          <p14:tracePt t="110401" x="681038" y="1400175"/>
          <p14:tracePt t="110418" x="738188" y="1400175"/>
          <p14:tracePt t="110434" x="766763" y="1404938"/>
          <p14:tracePt t="110451" x="800100" y="1409700"/>
          <p14:tracePt t="110468" x="833438" y="1428750"/>
          <p14:tracePt t="110484" x="852488" y="1438275"/>
          <p14:tracePt t="110501" x="866775" y="1462088"/>
          <p14:tracePt t="110518" x="881063" y="1485900"/>
          <p14:tracePt t="110534" x="900113" y="1519238"/>
          <p14:tracePt t="110551" x="904875" y="1538288"/>
          <p14:tracePt t="110568" x="904875" y="1547813"/>
          <p14:tracePt t="110584" x="904875" y="1566863"/>
          <p14:tracePt t="110601" x="904875" y="1590675"/>
          <p14:tracePt t="110618" x="900113" y="1604963"/>
          <p14:tracePt t="110634" x="895350" y="1619250"/>
          <p14:tracePt t="110651" x="890588" y="1643063"/>
          <p14:tracePt t="110668" x="876300" y="1671638"/>
          <p14:tracePt t="110684" x="866775" y="1690688"/>
          <p14:tracePt t="110701" x="862013" y="1700213"/>
          <p14:tracePt t="110718" x="852488" y="1709738"/>
          <p14:tracePt t="110734" x="852488" y="1714500"/>
          <p14:tracePt t="111011" x="847725" y="1714500"/>
          <p14:tracePt t="111099" x="852488" y="1714500"/>
          <p14:tracePt t="111107" x="862013" y="1714500"/>
          <p14:tracePt t="111118" x="881063" y="1714500"/>
          <p14:tracePt t="111134" x="914400" y="1714500"/>
          <p14:tracePt t="111151" x="1009650" y="1714500"/>
          <p14:tracePt t="111184" x="1128713" y="1700213"/>
          <p14:tracePt t="111218" x="1200150" y="1685925"/>
          <p14:tracePt t="111234" x="1219200" y="1685925"/>
          <p14:tracePt t="111251" x="1238250" y="1676400"/>
          <p14:tracePt t="111268" x="1262063" y="1666875"/>
          <p14:tracePt t="111284" x="1285875" y="1657350"/>
          <p14:tracePt t="111301" x="1295400" y="1652588"/>
          <p14:tracePt t="111318" x="1319213" y="1643063"/>
          <p14:tracePt t="111334" x="1347788" y="1638300"/>
          <p14:tracePt t="111351" x="1376363" y="1638300"/>
          <p14:tracePt t="111368" x="1404938" y="1638300"/>
          <p14:tracePt t="111384" x="1428750" y="1638300"/>
          <p14:tracePt t="111401" x="1447800" y="1638300"/>
          <p14:tracePt t="111418" x="1457325" y="1638300"/>
          <p14:tracePt t="111434" x="1462088" y="1638300"/>
          <p14:tracePt t="111451" x="1466850" y="1638300"/>
          <p14:tracePt t="111496" x="1466850" y="1643063"/>
          <p14:tracePt t="111503" x="1462088" y="1647825"/>
          <p14:tracePt t="111518" x="1452563" y="1662113"/>
          <p14:tracePt t="111534" x="1433513" y="1685925"/>
          <p14:tracePt t="111551" x="1409700" y="1700213"/>
          <p14:tracePt t="111568" x="1395413" y="1714500"/>
          <p14:tracePt t="111584" x="1381125" y="1724025"/>
          <p14:tracePt t="111601" x="1371600" y="1733550"/>
          <p14:tracePt t="111618" x="1357313" y="1733550"/>
          <p14:tracePt t="111635" x="1323975" y="1733550"/>
          <p14:tracePt t="111651" x="1243013" y="1714500"/>
          <p14:tracePt t="111668" x="1200150" y="1690688"/>
          <p14:tracePt t="111684" x="1166813" y="1676400"/>
          <p14:tracePt t="111701" x="1143000" y="1657350"/>
          <p14:tracePt t="111718" x="1133475" y="1652588"/>
          <p14:tracePt t="111734" x="1128713" y="1633538"/>
          <p14:tracePt t="111751" x="1119188" y="1604963"/>
          <p14:tracePt t="111768" x="1123950" y="1528763"/>
          <p14:tracePt t="111784" x="1143000" y="1481138"/>
          <p14:tracePt t="111801" x="1162050" y="1447800"/>
          <p14:tracePt t="111818" x="1171575" y="1423988"/>
          <p14:tracePt t="111834" x="1204913" y="1414463"/>
          <p14:tracePt t="111851" x="1214438" y="1414463"/>
          <p14:tracePt t="111868" x="1238250" y="1443038"/>
          <p14:tracePt t="111886" x="1266825" y="1538288"/>
          <p14:tracePt t="111902" x="1276350" y="1662113"/>
          <p14:tracePt t="111919" x="1262063" y="1852613"/>
          <p14:tracePt t="111934" x="1233488" y="2009775"/>
          <p14:tracePt t="111952" x="1147763" y="2557463"/>
          <p14:tracePt t="111976" x="1128713" y="3043238"/>
          <p14:tracePt t="112002" x="1143000" y="3328988"/>
          <p14:tracePt t="112018" x="1143000" y="3500438"/>
          <p14:tracePt t="112035" x="1143000" y="3552825"/>
          <p14:tracePt t="112052" x="1143000" y="3581400"/>
          <p14:tracePt t="112069" x="1143000" y="3590925"/>
          <p14:tracePt t="112266" x="1104900" y="3629025"/>
          <p14:tracePt t="112274" x="1052513" y="3681413"/>
          <p14:tracePt t="112284" x="1004888" y="3724275"/>
          <p14:tracePt t="112301" x="909638" y="3800475"/>
          <p14:tracePt t="112318" x="804863" y="3876675"/>
          <p14:tracePt t="112334" x="757238" y="3900488"/>
          <p14:tracePt t="112351" x="714375" y="3919538"/>
          <p14:tracePt t="112368" x="666750" y="3938588"/>
          <p14:tracePt t="112384" x="581025" y="3952875"/>
          <p14:tracePt t="112401" x="533400" y="3957638"/>
          <p14:tracePt t="112418" x="495300" y="3957638"/>
          <p14:tracePt t="112434" x="471488" y="3948113"/>
          <p14:tracePt t="112451" x="428625" y="3805238"/>
          <p14:tracePt t="112468" x="428625" y="3652838"/>
          <p14:tracePt t="112484" x="457200" y="3543300"/>
          <p14:tracePt t="112501" x="528638" y="3405188"/>
          <p14:tracePt t="112517" x="576263" y="3367088"/>
          <p14:tracePt t="112534" x="628650" y="3357563"/>
          <p14:tracePt t="112551" x="676275" y="3367088"/>
          <p14:tracePt t="112568" x="738188" y="3419475"/>
          <p14:tracePt t="112584" x="776288" y="3467100"/>
          <p14:tracePt t="112601" x="804863" y="3533775"/>
          <p14:tracePt t="112618" x="819150" y="3595688"/>
          <p14:tracePt t="112620" x="819150" y="3629025"/>
          <p14:tracePt t="112634" x="819150" y="3681413"/>
          <p14:tracePt t="112651" x="814388" y="3709988"/>
          <p14:tracePt t="112668" x="809625" y="3719513"/>
          <p14:tracePt t="112684" x="809625" y="3729038"/>
          <p14:tracePt t="112701" x="809625" y="3738563"/>
          <p14:tracePt t="112993" x="809625" y="3614738"/>
          <p14:tracePt t="113001" x="809625" y="3295650"/>
          <p14:tracePt t="113009" x="828675" y="3124200"/>
          <p14:tracePt t="113018" x="857250" y="2847975"/>
          <p14:tracePt t="113034" x="933450" y="2447925"/>
          <p14:tracePt t="113052" x="1000125" y="2214563"/>
          <p14:tracePt t="113068" x="1033463" y="2143125"/>
          <p14:tracePt t="113101" x="1047750" y="2095500"/>
          <p14:tracePt t="113134" x="1047750" y="2076450"/>
          <p14:tracePt t="113151" x="1047750" y="2066925"/>
          <p14:tracePt t="113168" x="1047750" y="2024063"/>
          <p14:tracePt t="113184" x="1014413" y="1933575"/>
          <p14:tracePt t="113201" x="985838" y="1885950"/>
          <p14:tracePt t="113218" x="966788" y="1857375"/>
          <p14:tracePt t="113234" x="928688" y="1785938"/>
          <p14:tracePt t="113251" x="914400" y="1724025"/>
          <p14:tracePt t="113267" x="904875" y="1671638"/>
          <p14:tracePt t="113284" x="895350" y="1624013"/>
          <p14:tracePt t="113301" x="895350" y="1595438"/>
          <p14:tracePt t="113318" x="895350" y="1585913"/>
          <p14:tracePt t="113334" x="895350" y="1581150"/>
          <p14:tracePt t="113351" x="895350" y="1576388"/>
          <p14:tracePt t="113367" x="895350" y="1571625"/>
          <p14:tracePt t="113384" x="890588" y="1571625"/>
          <p14:tracePt t="113401" x="881063" y="1571625"/>
          <p14:tracePt t="113418" x="857250" y="1576388"/>
          <p14:tracePt t="113434" x="809625" y="1609725"/>
          <p14:tracePt t="113451" x="785813" y="1633538"/>
          <p14:tracePt t="113468" x="771525" y="1643063"/>
          <p14:tracePt t="113484" x="752475" y="1652588"/>
          <p14:tracePt t="113501" x="747713" y="1662113"/>
          <p14:tracePt t="113517" x="742950" y="1662113"/>
          <p14:tracePt t="113534" x="738188" y="1662113"/>
          <p14:tracePt t="113551" x="728663" y="1666875"/>
          <p14:tracePt t="113567" x="723900" y="1671638"/>
          <p14:tracePt t="113584" x="714375" y="1676400"/>
          <p14:tracePt t="113601" x="709613" y="1685925"/>
          <p14:tracePt t="113654" x="709613" y="1690688"/>
          <p14:tracePt t="113661" x="704850" y="1695450"/>
          <p14:tracePt t="113668" x="704850" y="1700213"/>
          <p14:tracePt t="113684" x="690563" y="1714500"/>
          <p14:tracePt t="113701" x="685800" y="1724025"/>
          <p14:tracePt t="113717" x="681038" y="1738313"/>
          <p14:tracePt t="113734" x="671513" y="1747838"/>
          <p14:tracePt t="113751" x="661988" y="1752600"/>
          <p14:tracePt t="113767" x="661988" y="1762125"/>
          <p14:tracePt t="113784" x="661988" y="1781175"/>
          <p14:tracePt t="113801" x="661988" y="1857375"/>
          <p14:tracePt t="113818" x="661988" y="1928813"/>
          <p14:tracePt t="113834" x="661988" y="1995488"/>
          <p14:tracePt t="113851" x="661988" y="2047875"/>
          <p14:tracePt t="113868" x="671513" y="2081213"/>
          <p14:tracePt t="113884" x="676275" y="2128838"/>
          <p14:tracePt t="113901" x="700088" y="2214563"/>
          <p14:tracePt t="113918" x="714375" y="2362200"/>
          <p14:tracePt t="113934" x="723900" y="2424113"/>
          <p14:tracePt t="113951" x="728663" y="2466975"/>
          <p14:tracePt t="113968" x="728663" y="2509838"/>
          <p14:tracePt t="113984" x="742950" y="2595563"/>
          <p14:tracePt t="114001" x="757238" y="2667000"/>
          <p14:tracePt t="114018" x="771525" y="2747963"/>
          <p14:tracePt t="114034" x="785813" y="2800350"/>
          <p14:tracePt t="114051" x="795338" y="2871788"/>
          <p14:tracePt t="114068" x="804863" y="2900363"/>
          <p14:tracePt t="114084" x="809625" y="2933700"/>
          <p14:tracePt t="114101" x="833438" y="3014663"/>
          <p14:tracePt t="114118" x="857250" y="3067050"/>
          <p14:tracePt t="114134" x="871538" y="3128963"/>
          <p14:tracePt t="114151" x="890588" y="3176588"/>
          <p14:tracePt t="114168" x="914400" y="3228975"/>
          <p14:tracePt t="114184" x="933450" y="3252788"/>
          <p14:tracePt t="114201" x="942975" y="3276600"/>
          <p14:tracePt t="114218" x="990600" y="3319463"/>
          <p14:tracePt t="114234" x="1038225" y="3352800"/>
          <p14:tracePt t="114251" x="1085850" y="3386138"/>
          <p14:tracePt t="114267" x="1123950" y="3419475"/>
          <p14:tracePt t="114284" x="1190625" y="3471863"/>
          <p14:tracePt t="114301" x="1233488" y="3495675"/>
          <p14:tracePt t="114318" x="1285875" y="3524250"/>
          <p14:tracePt t="114334" x="1352550" y="3552825"/>
          <p14:tracePt t="114351" x="1462088" y="3567113"/>
          <p14:tracePt t="114367" x="1519238" y="3571875"/>
          <p14:tracePt t="114384" x="1581150" y="3571875"/>
          <p14:tracePt t="114401" x="1628775" y="3571875"/>
          <p14:tracePt t="114417" x="1704975" y="3567113"/>
          <p14:tracePt t="114434" x="1771650" y="3543300"/>
          <p14:tracePt t="114451" x="1828800" y="3509963"/>
          <p14:tracePt t="114468" x="1933575" y="3448050"/>
          <p14:tracePt t="114484" x="1990725" y="3405188"/>
          <p14:tracePt t="114501" x="2047875" y="3362325"/>
          <p14:tracePt t="114517" x="2090738" y="3314700"/>
          <p14:tracePt t="114534" x="2181225" y="3200400"/>
          <p14:tracePt t="114551" x="2238375" y="3133725"/>
          <p14:tracePt t="114567" x="2286000" y="3052763"/>
          <p14:tracePt t="114584" x="2309813" y="3000375"/>
          <p14:tracePt t="114601" x="2347913" y="2876550"/>
          <p14:tracePt t="114617" x="2357438" y="2743200"/>
          <p14:tracePt t="114634" x="2352675" y="2619375"/>
          <p14:tracePt t="114651" x="2319338" y="2433638"/>
          <p14:tracePt t="114667" x="2286000" y="2252663"/>
          <p14:tracePt t="114684" x="2228850" y="2090738"/>
          <p14:tracePt t="114701" x="2195513" y="1976438"/>
          <p14:tracePt t="114718" x="2147888" y="1833563"/>
          <p14:tracePt t="114734" x="2100263" y="1752600"/>
          <p14:tracePt t="114751" x="2066925" y="1685925"/>
          <p14:tracePt t="114767" x="2028825" y="1628775"/>
          <p14:tracePt t="114784" x="1962150" y="1571625"/>
          <p14:tracePt t="114801" x="1919288" y="1543050"/>
          <p14:tracePt t="114817" x="1862138" y="1514475"/>
          <p14:tracePt t="114835" x="1776413" y="1495425"/>
          <p14:tracePt t="114851" x="1704975" y="1490663"/>
          <p14:tracePt t="114867" x="1614488" y="1490663"/>
          <p14:tracePt t="114884" x="1524000" y="1490663"/>
          <p14:tracePt t="114901" x="1423988" y="1504950"/>
          <p14:tracePt t="114917" x="1381125" y="1524000"/>
          <p14:tracePt t="114934" x="1343025" y="1557338"/>
          <p14:tracePt t="114951" x="1290638" y="1624013"/>
          <p14:tracePt t="114967" x="1214438" y="1714500"/>
          <p14:tracePt t="114984" x="1176338" y="1762125"/>
          <p14:tracePt t="115001" x="1119188" y="1833563"/>
          <p14:tracePt t="115017" x="1062038" y="1919288"/>
          <p14:tracePt t="115034" x="990600" y="2090738"/>
          <p14:tracePt t="115051" x="957263" y="2176463"/>
          <p14:tracePt t="115067" x="942975" y="2257425"/>
          <p14:tracePt t="115084" x="933450" y="2447925"/>
          <p14:tracePt t="115101" x="933450" y="2571750"/>
          <p14:tracePt t="115117" x="942975" y="2667000"/>
          <p14:tracePt t="115134" x="962025" y="2757488"/>
          <p14:tracePt t="115151" x="1009650" y="2914650"/>
          <p14:tracePt t="115167" x="1042988" y="3009900"/>
          <p14:tracePt t="115184" x="1062038" y="3071813"/>
          <p14:tracePt t="115201" x="1081088" y="3119438"/>
          <p14:tracePt t="115217" x="1119188" y="3167063"/>
          <p14:tracePt t="115234" x="1143000" y="3195638"/>
          <p14:tracePt t="115251" x="1181100" y="3233738"/>
          <p14:tracePt t="115267" x="1252538" y="3314700"/>
          <p14:tracePt t="115284" x="1300163" y="3352800"/>
          <p14:tracePt t="115301" x="1347788" y="3386138"/>
          <p14:tracePt t="115317" x="1400175" y="3414713"/>
          <p14:tracePt t="115334" x="1500188" y="3443288"/>
          <p14:tracePt t="115351" x="1571625" y="3452813"/>
          <p14:tracePt t="115368" x="1624013" y="3452813"/>
          <p14:tracePt t="115384" x="1700213" y="3452813"/>
          <p14:tracePt t="115401" x="1819275" y="3424238"/>
          <p14:tracePt t="115417" x="1895475" y="3395663"/>
          <p14:tracePt t="115434" x="1962150" y="3357563"/>
          <p14:tracePt t="115451" x="2047875" y="3300413"/>
          <p14:tracePt t="115467" x="2085975" y="3262313"/>
          <p14:tracePt t="115484" x="2133600" y="3214688"/>
          <p14:tracePt t="115501" x="2190750" y="3143250"/>
          <p14:tracePt t="115517" x="2271713" y="2995613"/>
          <p14:tracePt t="115534" x="2300288" y="2919413"/>
          <p14:tracePt t="115551" x="2333625" y="2824163"/>
          <p14:tracePt t="115567" x="2352675" y="2643188"/>
          <p14:tracePt t="115584" x="2352675" y="2443163"/>
          <p14:tracePt t="115601" x="2347913" y="2343150"/>
          <p14:tracePt t="115617" x="2333625" y="2228850"/>
          <p14:tracePt t="115634" x="2290763" y="2052638"/>
          <p14:tracePt t="115651" x="2262188" y="1985963"/>
          <p14:tracePt t="115667" x="2233613" y="1933575"/>
          <p14:tracePt t="115684" x="2209800" y="1900238"/>
          <p14:tracePt t="115701" x="2176463" y="1866900"/>
          <p14:tracePt t="115717" x="2143125" y="1843088"/>
          <p14:tracePt t="115734" x="2124075" y="1824038"/>
          <p14:tracePt t="115751" x="2105025" y="1814513"/>
          <p14:tracePt t="115767" x="2066925" y="1790700"/>
          <p14:tracePt t="115784" x="2028825" y="1776413"/>
          <p14:tracePt t="115801" x="1985963" y="1771650"/>
          <p14:tracePt t="115818" x="1909763" y="1757363"/>
          <p14:tracePt t="115834" x="1871663" y="1752600"/>
          <p14:tracePt t="115851" x="1828800" y="1752600"/>
          <p14:tracePt t="115867" x="1785938" y="1752600"/>
          <p14:tracePt t="115884" x="1724025" y="1766888"/>
          <p14:tracePt t="115901" x="1685925" y="1785938"/>
          <p14:tracePt t="115917" x="1652588" y="1800225"/>
          <p14:tracePt t="115934" x="1604963" y="1824038"/>
          <p14:tracePt t="115951" x="1543050" y="1862138"/>
          <p14:tracePt t="115967" x="1504950" y="1900238"/>
          <p14:tracePt t="115984" x="1452563" y="1962150"/>
          <p14:tracePt t="116001" x="1395413" y="2071688"/>
          <p14:tracePt t="116017" x="1338263" y="2195513"/>
          <p14:tracePt t="116034" x="1314450" y="2300288"/>
          <p14:tracePt t="116051" x="1295400" y="2447925"/>
          <p14:tracePt t="116067" x="1290638" y="2614613"/>
          <p14:tracePt t="116084" x="1300163" y="2709863"/>
          <p14:tracePt t="116101" x="1309688" y="2852738"/>
          <p14:tracePt t="116117" x="1333500" y="2990850"/>
          <p14:tracePt t="116120" x="1343025" y="3038475"/>
          <p14:tracePt t="116134" x="1362075" y="3100388"/>
          <p14:tracePt t="116151" x="1376363" y="3152775"/>
          <p14:tracePt t="116167" x="1404938" y="3228975"/>
          <p14:tracePt t="116184" x="1428750" y="3300413"/>
          <p14:tracePt t="116201" x="1462088" y="3367088"/>
          <p14:tracePt t="116217" x="1485900" y="3390900"/>
          <p14:tracePt t="116234" x="1524000" y="3414713"/>
          <p14:tracePt t="116251" x="1619250" y="3438525"/>
          <p14:tracePt t="116267" x="1690688" y="3438525"/>
          <p14:tracePt t="116284" x="1781175" y="3433763"/>
          <p14:tracePt t="116301" x="1871663" y="3419475"/>
          <p14:tracePt t="116317" x="2028825" y="3352800"/>
          <p14:tracePt t="116334" x="2128838" y="3314700"/>
          <p14:tracePt t="116351" x="2214563" y="3262313"/>
          <p14:tracePt t="116367" x="2295525" y="3209925"/>
          <p14:tracePt t="116384" x="2395538" y="3095625"/>
          <p14:tracePt t="116401" x="2466975" y="2986088"/>
          <p14:tracePt t="116417" x="2509838" y="2909888"/>
          <p14:tracePt t="116434" x="2566988" y="2762250"/>
          <p14:tracePt t="116451" x="2586038" y="2586038"/>
          <p14:tracePt t="116467" x="2571750" y="2405063"/>
          <p14:tracePt t="116484" x="2528888" y="2224088"/>
          <p14:tracePt t="116501" x="2419350" y="1971675"/>
          <p14:tracePt t="116517" x="2362200" y="1871663"/>
          <p14:tracePt t="116534" x="2309813" y="1819275"/>
          <p14:tracePt t="116551" x="2262188" y="1785938"/>
          <p14:tracePt t="116567" x="2152650" y="1757363"/>
          <p14:tracePt t="116584" x="2090738" y="1752600"/>
          <p14:tracePt t="116601" x="2057400" y="1752600"/>
          <p14:tracePt t="116617" x="2033588" y="1752600"/>
          <p14:tracePt t="116634" x="2024063" y="1752600"/>
          <p14:tracePt t="116651" x="2019300" y="1752600"/>
          <p14:tracePt t="116667" x="2009775" y="1752600"/>
          <p14:tracePt t="117536" x="1990725" y="1752600"/>
          <p14:tracePt t="117543" x="1971675" y="1757363"/>
          <p14:tracePt t="117550" x="1957388" y="1762125"/>
          <p14:tracePt t="117567" x="1919288" y="1766888"/>
          <p14:tracePt t="117584" x="1890713" y="1781175"/>
          <p14:tracePt t="117601" x="1828800" y="1790700"/>
          <p14:tracePt t="117634" x="1747838" y="1809750"/>
          <p14:tracePt t="117667" x="1647825" y="1828800"/>
          <p14:tracePt t="117684" x="1619250" y="1847850"/>
          <p14:tracePt t="117701" x="1581150" y="1862138"/>
          <p14:tracePt t="117717" x="1562100" y="1876425"/>
          <p14:tracePt t="117734" x="1509713" y="1900238"/>
          <p14:tracePt t="117751" x="1471613" y="1919288"/>
          <p14:tracePt t="117767" x="1438275" y="1938338"/>
          <p14:tracePt t="117784" x="1385888" y="1957388"/>
          <p14:tracePt t="117800" x="1314450" y="1985963"/>
          <p14:tracePt t="117817" x="1276350" y="1995488"/>
          <p14:tracePt t="117834" x="1247775" y="2005013"/>
          <p14:tracePt t="117851" x="1214438" y="2009775"/>
          <p14:tracePt t="117867" x="1190625" y="2014538"/>
          <p14:tracePt t="117884" x="1171575" y="2019300"/>
          <p14:tracePt t="117901" x="1123950" y="2033588"/>
          <p14:tracePt t="117917" x="1076325" y="2043113"/>
          <p14:tracePt t="117934" x="1052513" y="2043113"/>
          <p14:tracePt t="117951" x="1033463" y="2043113"/>
          <p14:tracePt t="117967" x="1014413" y="2043113"/>
          <p14:tracePt t="117984" x="995363" y="2043113"/>
          <p14:tracePt t="118000" x="985838" y="2043113"/>
          <p14:tracePt t="118017" x="971550" y="2043113"/>
          <p14:tracePt t="118034" x="952500" y="2043113"/>
          <p14:tracePt t="118050" x="933450" y="2043113"/>
          <p14:tracePt t="118067" x="928688" y="2043113"/>
          <p14:tracePt t="118084" x="923925" y="2043113"/>
          <p14:tracePt t="118100" x="919163" y="2043113"/>
          <p14:tracePt t="118117" x="914400" y="2043113"/>
          <p14:tracePt t="118233" x="909638" y="2043113"/>
          <p14:tracePt t="118262" x="904875" y="2043113"/>
          <p14:tracePt t="118696" x="919163" y="2043113"/>
          <p14:tracePt t="118703" x="947738" y="2038350"/>
          <p14:tracePt t="118709" x="990600" y="2028825"/>
          <p14:tracePt t="118717" x="1047750" y="2019300"/>
          <p14:tracePt t="118734" x="1162050" y="2019300"/>
          <p14:tracePt t="118751" x="1243013" y="2019300"/>
          <p14:tracePt t="118784" x="1366838" y="2019300"/>
          <p14:tracePt t="118817" x="1447800" y="2014538"/>
          <p14:tracePt t="118834" x="1509713" y="2014538"/>
          <p14:tracePt t="118850" x="1552575" y="2014538"/>
          <p14:tracePt t="118867" x="1595438" y="2014538"/>
          <p14:tracePt t="118884" x="1628775" y="2014538"/>
          <p14:tracePt t="118900" x="1681163" y="2014538"/>
          <p14:tracePt t="118917" x="1709738" y="2014538"/>
          <p14:tracePt t="118934" x="1747838" y="2024063"/>
          <p14:tracePt t="118951" x="1776413" y="2028825"/>
          <p14:tracePt t="118967" x="1824038" y="2043113"/>
          <p14:tracePt t="118984" x="1862138" y="2047875"/>
          <p14:tracePt t="119001" x="1905000" y="2052638"/>
          <p14:tracePt t="119017" x="1962150" y="2052638"/>
          <p14:tracePt t="119034" x="2000250" y="2052638"/>
          <p14:tracePt t="119051" x="2019300" y="2052638"/>
          <p14:tracePt t="119067" x="2043113" y="2052638"/>
          <p14:tracePt t="119084" x="2052638" y="2052638"/>
          <p14:tracePt t="119100" x="2062163" y="2052638"/>
          <p14:tracePt t="119117" x="2066925" y="2052638"/>
          <p14:tracePt t="119134" x="2071688" y="2052638"/>
          <p14:tracePt t="119179" x="2076450" y="2052638"/>
          <p14:tracePt t="119620" x="2143125" y="2043113"/>
          <p14:tracePt t="119627" x="2224088" y="2028825"/>
          <p14:tracePt t="119634" x="2314575" y="2009775"/>
          <p14:tracePt t="119650" x="2505075" y="1971675"/>
          <p14:tracePt t="119667" x="2662238" y="1952625"/>
          <p14:tracePt t="119684" x="2776538" y="1938338"/>
          <p14:tracePt t="119717" x="2976563" y="1928813"/>
          <p14:tracePt t="119750" x="3067050" y="1928813"/>
          <p14:tracePt t="119767" x="3128963" y="1928813"/>
          <p14:tracePt t="119784" x="3157538" y="1924050"/>
          <p14:tracePt t="119800" x="3190875" y="1919288"/>
          <p14:tracePt t="119817" x="3252788" y="1905000"/>
          <p14:tracePt t="119834" x="3309938" y="1905000"/>
          <p14:tracePt t="119850" x="3362325" y="1905000"/>
          <p14:tracePt t="119867" x="3395663" y="1905000"/>
          <p14:tracePt t="119884" x="3438525" y="1905000"/>
          <p14:tracePt t="119900" x="3452813" y="1905000"/>
          <p14:tracePt t="119917" x="3471863" y="1905000"/>
          <p14:tracePt t="119934" x="3495675" y="1905000"/>
          <p14:tracePt t="119953" x="3533775" y="1905000"/>
          <p14:tracePt t="119967" x="3557588" y="1905000"/>
          <p14:tracePt t="119984" x="3571875" y="1905000"/>
          <p14:tracePt t="120001" x="3581400" y="1905000"/>
          <p14:tracePt t="120111" x="3576638" y="1905000"/>
          <p14:tracePt t="120118" x="3567113" y="1905000"/>
          <p14:tracePt t="120128" x="3548063" y="1905000"/>
          <p14:tracePt t="120140" x="3505200" y="1905000"/>
          <p14:tracePt t="120150" x="3471863" y="1905000"/>
          <p14:tracePt t="120167" x="3390900" y="1905000"/>
          <p14:tracePt t="120184" x="3262313" y="1895475"/>
          <p14:tracePt t="120200" x="3148013" y="1881188"/>
          <p14:tracePt t="120217" x="3057525" y="1866900"/>
          <p14:tracePt t="120234" x="3000375" y="1852613"/>
          <p14:tracePt t="120250" x="2957513" y="1814513"/>
          <p14:tracePt t="120267" x="2938463" y="1752600"/>
          <p14:tracePt t="120284" x="2933700" y="1681163"/>
          <p14:tracePt t="120300" x="2938463" y="1628775"/>
          <p14:tracePt t="120317" x="3000375" y="1552575"/>
          <p14:tracePt t="120334" x="3071813" y="1500188"/>
          <p14:tracePt t="120350" x="3157538" y="1476375"/>
          <p14:tracePt t="120367" x="3271838" y="1471613"/>
          <p14:tracePt t="120384" x="3338513" y="1495425"/>
          <p14:tracePt t="120400" x="3371850" y="1509713"/>
          <p14:tracePt t="120417" x="3400425" y="1543050"/>
          <p14:tracePt t="120434" x="3414713" y="1657350"/>
          <p14:tracePt t="120450" x="3409950" y="1709738"/>
          <p14:tracePt t="120467" x="3400425" y="1747838"/>
          <p14:tracePt t="120484" x="3381375" y="1776413"/>
          <p14:tracePt t="120500" x="3367088" y="1804988"/>
          <p14:tracePt t="120517" x="3357563" y="1819275"/>
          <p14:tracePt t="120534" x="3348038" y="1833563"/>
          <p14:tracePt t="120550" x="3338513" y="1847850"/>
          <p14:tracePt t="120567" x="3333750" y="1852613"/>
          <p14:tracePt t="120584" x="3328988" y="1862138"/>
          <p14:tracePt t="120801" x="3400425" y="1866900"/>
          <p14:tracePt t="120808" x="3524250" y="1876425"/>
          <p14:tracePt t="120817" x="3633788" y="1885950"/>
          <p14:tracePt t="120834" x="3790950" y="1895475"/>
          <p14:tracePt t="120850" x="3924300" y="1895475"/>
          <p14:tracePt t="120867" x="4095750" y="1905000"/>
          <p14:tracePt t="120884" x="4176713" y="1914525"/>
          <p14:tracePt t="120900" x="4248150" y="1928813"/>
          <p14:tracePt t="120917" x="4286250" y="1933575"/>
          <p14:tracePt t="120934" x="4329113" y="1943100"/>
          <p14:tracePt t="120951" x="4348163" y="1952625"/>
          <p14:tracePt t="120967" x="4357688" y="1952625"/>
          <p14:tracePt t="120984" x="4371975" y="1952625"/>
          <p14:tracePt t="121000" x="4381500" y="1952625"/>
          <p14:tracePt t="121017" x="4395788" y="1952625"/>
          <p14:tracePt t="121034" x="4410075" y="1952625"/>
          <p14:tracePt t="121050" x="4429125" y="1952625"/>
          <p14:tracePt t="121067" x="4438650" y="1952625"/>
          <p14:tracePt t="121084" x="4448175" y="1952625"/>
          <p14:tracePt t="121100" x="4452938" y="1952625"/>
          <p14:tracePt t="121117" x="4471988" y="1952625"/>
          <p14:tracePt t="121134" x="4491038" y="1957388"/>
          <p14:tracePt t="121150" x="4519613" y="1962150"/>
          <p14:tracePt t="121167" x="4581525" y="1976438"/>
          <p14:tracePt t="121184" x="4610100" y="1985963"/>
          <p14:tracePt t="121200" x="4648200" y="1985963"/>
          <p14:tracePt t="121217" x="4676775" y="1990725"/>
          <p14:tracePt t="121234" x="4714875" y="2009775"/>
          <p14:tracePt t="121250" x="4752975" y="2028825"/>
          <p14:tracePt t="121267" x="4795838" y="2047875"/>
          <p14:tracePt t="121284" x="4843463" y="2071688"/>
          <p14:tracePt t="121300" x="4895850" y="2090738"/>
          <p14:tracePt t="121317" x="4929188" y="2100263"/>
          <p14:tracePt t="121334" x="4948238" y="2105025"/>
          <p14:tracePt t="121350" x="4976813" y="2105025"/>
          <p14:tracePt t="121367" x="4981575" y="2105025"/>
          <p14:tracePt t="121383" x="4986338" y="2105025"/>
          <p14:tracePt t="121601" x="5019675" y="2105025"/>
          <p14:tracePt t="121608" x="5057775" y="2105025"/>
          <p14:tracePt t="121617" x="5091113" y="2105025"/>
          <p14:tracePt t="121633" x="5157788" y="2105025"/>
          <p14:tracePt t="121650" x="5210175" y="2105025"/>
          <p14:tracePt t="121667" x="5272088" y="2114550"/>
          <p14:tracePt t="121684" x="5314950" y="2128838"/>
          <p14:tracePt t="121700" x="5357813" y="2128838"/>
          <p14:tracePt t="121717" x="5386388" y="2128838"/>
          <p14:tracePt t="121733" x="5438775" y="2128838"/>
          <p14:tracePt t="121750" x="5467350" y="2128838"/>
          <p14:tracePt t="121767" x="5495925" y="2128838"/>
          <p14:tracePt t="121784" x="5543550" y="2128838"/>
          <p14:tracePt t="121800" x="5562600" y="2128838"/>
          <p14:tracePt t="121817" x="5586413" y="2128838"/>
          <p14:tracePt t="121833" x="5595938" y="2128838"/>
          <p14:tracePt t="121850" x="5614988" y="2128838"/>
          <p14:tracePt t="121867" x="5619750" y="2128838"/>
          <p14:tracePt t="121884" x="5624513" y="2128838"/>
          <p14:tracePt t="121900" x="5634038" y="2128838"/>
          <p14:tracePt t="121917" x="5643563" y="2128838"/>
          <p14:tracePt t="123171" x="5610225" y="2143125"/>
          <p14:tracePt t="123179" x="5562600" y="2147888"/>
          <p14:tracePt t="123186" x="5505450" y="2157413"/>
          <p14:tracePt t="123200" x="5386388" y="2181225"/>
          <p14:tracePt t="123233" x="5172075" y="2214563"/>
          <p14:tracePt t="123267" x="5014913" y="2233613"/>
          <p14:tracePt t="123283" x="4933950" y="2243138"/>
          <p14:tracePt t="123300" x="4862513" y="2247900"/>
          <p14:tracePt t="123317" x="4743450" y="2262188"/>
          <p14:tracePt t="123333" x="4686300" y="2271713"/>
          <p14:tracePt t="123350" x="4633913" y="2276475"/>
          <p14:tracePt t="123367" x="4581525" y="2290763"/>
          <p14:tracePt t="123384" x="4505325" y="2305050"/>
          <p14:tracePt t="123400" x="4448175" y="2305050"/>
          <p14:tracePt t="123417" x="4395788" y="2314575"/>
          <p14:tracePt t="123434" x="4352925" y="2324100"/>
          <p14:tracePt t="123450" x="4291013" y="2333625"/>
          <p14:tracePt t="123467" x="4257675" y="2338388"/>
          <p14:tracePt t="123483" x="4214813" y="2347913"/>
          <p14:tracePt t="123500" x="4176713" y="2357438"/>
          <p14:tracePt t="123517" x="4110038" y="2357438"/>
          <p14:tracePt t="123534" x="4057650" y="2357438"/>
          <p14:tracePt t="123550" x="4024313" y="2357438"/>
          <p14:tracePt t="123567" x="3957638" y="2357438"/>
          <p14:tracePt t="123583" x="3914775" y="2357438"/>
          <p14:tracePt t="123600" x="3876675" y="2357438"/>
          <p14:tracePt t="123617" x="3833813" y="2357438"/>
          <p14:tracePt t="123619" x="3819525" y="2357438"/>
          <p14:tracePt t="123635" x="3767138" y="2357438"/>
          <p14:tracePt t="123650" x="3719513" y="2357438"/>
          <p14:tracePt t="123667" x="3667125" y="2357438"/>
          <p14:tracePt t="123683" x="3619500" y="2357438"/>
          <p14:tracePt t="123700" x="3562350" y="2357438"/>
          <p14:tracePt t="123717" x="3533775" y="2357438"/>
          <p14:tracePt t="123733" x="3509963" y="2357438"/>
          <p14:tracePt t="123750" x="3481388" y="2357438"/>
          <p14:tracePt t="123767" x="3471863" y="2357438"/>
          <p14:tracePt t="123783" x="3467100" y="2357438"/>
          <p14:tracePt t="123800" x="3462338" y="2357438"/>
          <p14:tracePt t="123817" x="3452813" y="2357438"/>
          <p14:tracePt t="123833" x="3448050" y="2357438"/>
          <p14:tracePt t="123869" x="3443288" y="2357438"/>
          <p14:tracePt t="123912" x="3443288" y="2352675"/>
          <p14:tracePt t="123934" x="3443288" y="2347913"/>
          <p14:tracePt t="123942" x="3443288" y="2343150"/>
          <p14:tracePt t="123950" x="3448050" y="2343150"/>
          <p14:tracePt t="123967" x="3471863" y="2338388"/>
          <p14:tracePt t="123983" x="3514725" y="2338388"/>
          <p14:tracePt t="124000" x="3586163" y="2338388"/>
          <p14:tracePt t="124017" x="3638550" y="2338388"/>
          <p14:tracePt t="124033" x="3681413" y="2333625"/>
          <p14:tracePt t="124050" x="3714750" y="2328863"/>
          <p14:tracePt t="124067" x="3795713" y="2300288"/>
          <p14:tracePt t="124083" x="3867150" y="2286000"/>
          <p14:tracePt t="124100" x="3929063" y="2271713"/>
          <p14:tracePt t="124117" x="4024313" y="2257425"/>
          <p14:tracePt t="124134" x="4076700" y="2252663"/>
          <p14:tracePt t="124150" x="4119563" y="2238375"/>
          <p14:tracePt t="124167" x="4157663" y="2233613"/>
          <p14:tracePt t="124183" x="4219575" y="2219325"/>
          <p14:tracePt t="124200" x="4262438" y="2219325"/>
          <p14:tracePt t="124217" x="4295775" y="2219325"/>
          <p14:tracePt t="124233" x="4333875" y="2219325"/>
          <p14:tracePt t="124250" x="4352925" y="2219325"/>
          <p14:tracePt t="124267" x="4362450" y="2219325"/>
          <p14:tracePt t="124283" x="4371975" y="2219325"/>
          <p14:tracePt t="124300" x="4376738" y="2219325"/>
          <p14:tracePt t="124345" x="4367213" y="2224088"/>
          <p14:tracePt t="124352" x="4352925" y="2238375"/>
          <p14:tracePt t="124367" x="4310063" y="2262188"/>
          <p14:tracePt t="124383" x="4252913" y="2295525"/>
          <p14:tracePt t="124400" x="4191000" y="2328863"/>
          <p14:tracePt t="124417" x="4100513" y="2376488"/>
          <p14:tracePt t="124434" x="3976688" y="2414588"/>
          <p14:tracePt t="124450" x="3905250" y="2433638"/>
          <p14:tracePt t="124467" x="3833813" y="2447925"/>
          <p14:tracePt t="124484" x="3738563" y="2462213"/>
          <p14:tracePt t="124500" x="3686175" y="2471738"/>
          <p14:tracePt t="124517" x="3614738" y="2476500"/>
          <p14:tracePt t="124533" x="3548063" y="2486025"/>
          <p14:tracePt t="124550" x="3462338" y="2490788"/>
          <p14:tracePt t="124567" x="3419475" y="2490788"/>
          <p14:tracePt t="124583" x="3381375" y="2490788"/>
          <p14:tracePt t="124600" x="3352800" y="2490788"/>
          <p14:tracePt t="124617" x="3328988" y="2490788"/>
          <p14:tracePt t="124633" x="3319463" y="2490788"/>
          <p14:tracePt t="124650" x="3314700" y="2490788"/>
          <p14:tracePt t="124667" x="3305175" y="2490788"/>
          <p14:tracePt t="124712" x="3314700" y="2490788"/>
          <p14:tracePt t="124720" x="3333750" y="2486025"/>
          <p14:tracePt t="124733" x="3433763" y="2476500"/>
          <p14:tracePt t="124750" x="3571875" y="2457450"/>
          <p14:tracePt t="124767" x="3686175" y="2443163"/>
          <p14:tracePt t="124783" x="3776663" y="2433638"/>
          <p14:tracePt t="124800" x="3871913" y="2433638"/>
          <p14:tracePt t="124817" x="3919538" y="2433638"/>
          <p14:tracePt t="124834" x="3962400" y="2433638"/>
          <p14:tracePt t="124850" x="3990975" y="2433638"/>
          <p14:tracePt t="124867" x="4005263" y="2433638"/>
          <p14:tracePt t="124883" x="4010025" y="2433638"/>
          <p14:tracePt t="124900" x="4019550" y="2433638"/>
          <p14:tracePt t="125021" x="4019550" y="2438400"/>
          <p14:tracePt t="125219" x="3924300" y="2471738"/>
          <p14:tracePt t="125226" x="3786188" y="2514600"/>
          <p14:tracePt t="125233" x="3686175" y="2552700"/>
          <p14:tracePt t="125250" x="3505200" y="2590800"/>
          <p14:tracePt t="125267" x="3348038" y="2600325"/>
          <p14:tracePt t="125284" x="3176588" y="2605088"/>
          <p14:tracePt t="125300" x="3133725" y="2619375"/>
          <p14:tracePt t="125333" x="3090863" y="2628900"/>
          <p14:tracePt t="125366" x="3076575" y="2628900"/>
          <p14:tracePt t="125383" x="3071813" y="2628900"/>
          <p14:tracePt t="125416" x="3071813" y="2638425"/>
          <p14:tracePt t="125433" x="3071813" y="2671763"/>
          <p14:tracePt t="125450" x="3071813" y="2752725"/>
          <p14:tracePt t="125467" x="3071813" y="2900363"/>
          <p14:tracePt t="125483" x="3062288" y="2957513"/>
          <p14:tracePt t="125500" x="3057525" y="3009900"/>
          <p14:tracePt t="125517" x="3043238" y="3048000"/>
          <p14:tracePt t="125533" x="3033713" y="3095625"/>
          <p14:tracePt t="125550" x="3024188" y="3143250"/>
          <p14:tracePt t="125567" x="3019425" y="3195638"/>
          <p14:tracePt t="125583" x="3005138" y="3238500"/>
          <p14:tracePt t="125600" x="2995613" y="3286125"/>
          <p14:tracePt t="125616" x="2995613" y="3300413"/>
          <p14:tracePt t="125633" x="2995613" y="3309938"/>
          <p14:tracePt t="125650" x="2995613" y="3319463"/>
          <p14:tracePt t="125667" x="2995613" y="3338513"/>
          <p14:tracePt t="125684" x="2995613" y="3357563"/>
          <p14:tracePt t="125700" x="2995613" y="3371850"/>
          <p14:tracePt t="125717" x="2995613" y="3405188"/>
          <p14:tracePt t="125733" x="2990850" y="3419475"/>
          <p14:tracePt t="125750" x="2990850" y="3429000"/>
          <p14:tracePt t="125767" x="2990850" y="3433763"/>
          <p14:tracePt t="125783" x="2990850" y="3443288"/>
          <p14:tracePt t="125800" x="2990850" y="3448050"/>
          <p14:tracePt t="125817" x="2990850" y="3452813"/>
          <p14:tracePt t="125887" x="2986088" y="3457575"/>
          <p14:tracePt t="125894" x="2986088" y="3462338"/>
          <p14:tracePt t="125901" x="2981325" y="3462338"/>
          <p14:tracePt t="125917" x="2976563" y="3471863"/>
          <p14:tracePt t="125933" x="2967038" y="3481388"/>
          <p14:tracePt t="125950" x="2943225" y="3505200"/>
          <p14:tracePt t="125967" x="2886075" y="3548063"/>
          <p14:tracePt t="125983" x="2847975" y="3567113"/>
          <p14:tracePt t="126000" x="2819400" y="3581400"/>
          <p14:tracePt t="126017" x="2800350" y="3586163"/>
          <p14:tracePt t="126033" x="2790825" y="3586163"/>
          <p14:tracePt t="126276" x="2747963" y="3600450"/>
          <p14:tracePt t="126283" x="2681288" y="3619500"/>
          <p14:tracePt t="126290" x="2633663" y="3624263"/>
          <p14:tracePt t="126300" x="2576513" y="3624263"/>
          <p14:tracePt t="126317" x="2438400" y="3605213"/>
          <p14:tracePt t="126333" x="2209800" y="3514725"/>
          <p14:tracePt t="126350" x="2095500" y="3457575"/>
          <p14:tracePt t="126367" x="2005013" y="3381375"/>
          <p14:tracePt t="126383" x="1909763" y="3248025"/>
          <p14:tracePt t="126400" x="1809750" y="3038475"/>
          <p14:tracePt t="126417" x="1766888" y="2895600"/>
          <p14:tracePt t="126433" x="1766888" y="2719388"/>
          <p14:tracePt t="126450" x="1781175" y="2547938"/>
          <p14:tracePt t="126467" x="1795463" y="2486025"/>
          <p14:tracePt t="126483" x="1814513" y="2405063"/>
          <p14:tracePt t="126500" x="1847850" y="2295525"/>
          <p14:tracePt t="126517" x="1924050" y="2128838"/>
          <p14:tracePt t="126533" x="1976438" y="2057400"/>
          <p14:tracePt t="126550" x="2071688" y="1976438"/>
          <p14:tracePt t="126566" x="2195513" y="1876425"/>
          <p14:tracePt t="126583" x="2343150" y="1766888"/>
          <p14:tracePt t="126600" x="2476500" y="1700213"/>
          <p14:tracePt t="126617" x="2614613" y="1671638"/>
          <p14:tracePt t="126633" x="2724150" y="1666875"/>
          <p14:tracePt t="126650" x="2881313" y="1709738"/>
          <p14:tracePt t="126667" x="3014663" y="1781175"/>
          <p14:tracePt t="126683" x="3133725" y="1847850"/>
          <p14:tracePt t="126700" x="3300413" y="2038350"/>
          <p14:tracePt t="126717" x="3381375" y="2200275"/>
          <p14:tracePt t="126733" x="3448050" y="2371725"/>
          <p14:tracePt t="126750" x="3495675" y="2609850"/>
          <p14:tracePt t="126767" x="3505200" y="2833688"/>
          <p14:tracePt t="126783" x="3505200" y="3009900"/>
          <p14:tracePt t="126800" x="3481388" y="3181350"/>
          <p14:tracePt t="126816" x="3448050" y="3309938"/>
          <p14:tracePt t="126833" x="3367088" y="3448050"/>
          <p14:tracePt t="126850" x="3271838" y="3548063"/>
          <p14:tracePt t="126867" x="3157538" y="3652838"/>
          <p14:tracePt t="126883" x="3028950" y="3724275"/>
          <p14:tracePt t="126900" x="2781300" y="3752850"/>
          <p14:tracePt t="126917" x="2628900" y="3709988"/>
          <p14:tracePt t="126933" x="2490788" y="3643313"/>
          <p14:tracePt t="126950" x="2286000" y="3509963"/>
          <p14:tracePt t="126966" x="2166938" y="3343275"/>
          <p14:tracePt t="126983" x="2076450" y="3133725"/>
          <p14:tracePt t="127000" x="2038350" y="2843213"/>
          <p14:tracePt t="127017" x="2119313" y="2443163"/>
          <p14:tracePt t="127033" x="2252663" y="2157413"/>
          <p14:tracePt t="127050" x="2362200" y="1957388"/>
          <p14:tracePt t="127067" x="2466975" y="1847850"/>
          <p14:tracePt t="127083" x="2586038" y="1785938"/>
          <p14:tracePt t="127100" x="2690813" y="1766888"/>
          <p14:tracePt t="127117" x="2762250" y="1766888"/>
          <p14:tracePt t="127118" x="2786063" y="1776413"/>
          <p14:tracePt t="127133" x="2881313" y="1862138"/>
          <p14:tracePt t="127150" x="2967038" y="1976438"/>
          <p14:tracePt t="127167" x="3043238" y="2095500"/>
          <p14:tracePt t="127183" x="3095625" y="2205038"/>
          <p14:tracePt t="127200" x="3157538" y="2424113"/>
          <p14:tracePt t="127216" x="3171825" y="2538413"/>
          <p14:tracePt t="127233" x="3181350" y="2652713"/>
          <p14:tracePt t="127250" x="3181350" y="2886075"/>
          <p14:tracePt t="127266" x="3171825" y="2967038"/>
          <p14:tracePt t="127283" x="3167063" y="3009900"/>
          <p14:tracePt t="127300" x="3157538" y="3028950"/>
          <p14:tracePt t="127316" x="3157538" y="3043238"/>
          <p14:tracePt t="127333" x="3157538" y="3048000"/>
          <p14:tracePt t="127350" x="3157538" y="3057525"/>
          <p14:tracePt t="127428" x="3157538" y="3062288"/>
          <p14:tracePt t="128258" x="3157538" y="3095625"/>
          <p14:tracePt t="128270" x="3157538" y="3143250"/>
          <p14:tracePt t="128283" x="3133725" y="3228975"/>
          <p14:tracePt t="128300" x="3086100" y="3400425"/>
          <p14:tracePt t="128317" x="3043238" y="3519488"/>
          <p14:tracePt t="128333" x="3009900" y="3614738"/>
          <p14:tracePt t="128366" x="2962275" y="3719513"/>
          <p14:tracePt t="128400" x="2919413" y="3786188"/>
          <p14:tracePt t="128416" x="2890838" y="3824288"/>
          <p14:tracePt t="128433" x="2847975" y="3929063"/>
          <p14:tracePt t="128450" x="2819400" y="3986213"/>
          <p14:tracePt t="128466" x="2795588" y="4038600"/>
          <p14:tracePt t="128483" x="2771775" y="4081463"/>
          <p14:tracePt t="128500" x="2752725" y="4095750"/>
          <p14:tracePt t="128516" x="2733675" y="4114800"/>
          <p14:tracePt t="128533" x="2709863" y="4133850"/>
          <p14:tracePt t="128550" x="2686050" y="4143375"/>
          <p14:tracePt t="128566" x="2671763" y="4152900"/>
          <p14:tracePt t="128583" x="2647950" y="4157663"/>
          <p14:tracePt t="128600" x="2624138" y="4176713"/>
          <p14:tracePt t="128616" x="2590800" y="4200525"/>
          <p14:tracePt t="128633" x="2562225" y="4210050"/>
          <p14:tracePt t="128650" x="2524125" y="4229100"/>
          <p14:tracePt t="128667" x="2476500" y="4262438"/>
          <p14:tracePt t="128683" x="2443163" y="4276725"/>
          <p14:tracePt t="128700" x="2419350" y="4295775"/>
          <p14:tracePt t="128716" x="2400300" y="4310063"/>
          <p14:tracePt t="128733" x="2371725" y="4324350"/>
          <p14:tracePt t="128750" x="2357438" y="4329113"/>
          <p14:tracePt t="128766" x="2338388" y="4343400"/>
          <p14:tracePt t="128783" x="2328863" y="4362450"/>
          <p14:tracePt t="128800" x="2309813" y="4381500"/>
          <p14:tracePt t="128816" x="2290763" y="4386263"/>
          <p14:tracePt t="128833" x="2286000" y="4391025"/>
          <p14:tracePt t="128850" x="2276475" y="4391025"/>
          <p14:tracePt t="128866" x="2266950" y="4391025"/>
          <p14:tracePt t="128900" x="2262188" y="4395788"/>
          <p14:tracePt t="128917" x="2252663" y="4405313"/>
          <p14:tracePt t="128933" x="2228850" y="4410075"/>
          <p14:tracePt t="128950" x="2205038" y="4424363"/>
          <p14:tracePt t="128966" x="2195513" y="4429125"/>
          <p14:tracePt t="128983" x="2176463" y="4429125"/>
          <p14:tracePt t="128999" x="2171700" y="4429125"/>
          <p14:tracePt t="129016" x="2166938" y="4429125"/>
          <p14:tracePt t="129033" x="2162175" y="4429125"/>
          <p14:tracePt t="129066" x="2162175" y="4419600"/>
          <p14:tracePt t="129083" x="2162175" y="4414838"/>
          <p14:tracePt t="129100" x="2185988" y="4395788"/>
          <p14:tracePt t="129116" x="2224088" y="4386263"/>
          <p14:tracePt t="129133" x="2271713" y="4376738"/>
          <p14:tracePt t="129150" x="2343150" y="4376738"/>
          <p14:tracePt t="129166" x="2414588" y="4376738"/>
          <p14:tracePt t="129183" x="2452688" y="4376738"/>
          <p14:tracePt t="129200" x="2481263" y="4376738"/>
          <p14:tracePt t="129216" x="2509838" y="4376738"/>
          <p14:tracePt t="129233" x="2557463" y="4367213"/>
          <p14:tracePt t="129250" x="2590800" y="4362450"/>
          <p14:tracePt t="129266" x="2619375" y="4352925"/>
          <p14:tracePt t="129283" x="2662238" y="4352925"/>
          <p14:tracePt t="129299" x="2681288" y="4352925"/>
          <p14:tracePt t="129316" x="2695575" y="4352925"/>
          <p14:tracePt t="129333" x="2709863" y="4352925"/>
          <p14:tracePt t="129350" x="2724150" y="4352925"/>
          <p14:tracePt t="129366" x="2728913" y="4352925"/>
          <p14:tracePt t="129383" x="2738438" y="4352925"/>
          <p14:tracePt t="129400" x="2743200" y="4352925"/>
          <p14:tracePt t="129673" x="2747963" y="4352925"/>
          <p14:tracePt t="129680" x="2752725" y="4357688"/>
          <p14:tracePt t="129696" x="2752725" y="4362450"/>
          <p14:tracePt t="129702" x="2752725" y="4367213"/>
          <p14:tracePt t="129716" x="2747963" y="4386263"/>
          <p14:tracePt t="129733" x="2738438" y="4400550"/>
          <p14:tracePt t="129750" x="2728913" y="4410075"/>
          <p14:tracePt t="129766" x="2714625" y="4414838"/>
          <p14:tracePt t="129783" x="2695575" y="4419600"/>
          <p14:tracePt t="129800" x="2686050" y="4419600"/>
          <p14:tracePt t="129816" x="2681288" y="4419600"/>
          <p14:tracePt t="129833" x="2671763" y="4419600"/>
          <p14:tracePt t="129849" x="2662238" y="4419600"/>
          <p14:tracePt t="129866" x="2652713" y="4419600"/>
          <p14:tracePt t="129883" x="2643188" y="4429125"/>
          <p14:tracePt t="129900" x="2605088" y="4462463"/>
          <p14:tracePt t="129916" x="2576513" y="4495800"/>
          <p14:tracePt t="129933" x="2524125" y="4552950"/>
          <p14:tracePt t="129950" x="2457450" y="4681538"/>
          <p14:tracePt t="129966" x="2376488" y="4881563"/>
          <p14:tracePt t="129983" x="2357438" y="4948238"/>
          <p14:tracePt t="130000" x="2347913" y="4976813"/>
          <p14:tracePt t="130016" x="2343150" y="5000625"/>
          <p14:tracePt t="130033" x="2338388" y="5014913"/>
          <p14:tracePt t="130050" x="2338388" y="5029200"/>
          <p14:tracePt t="130066" x="2357438" y="5067300"/>
          <p14:tracePt t="130084" x="2400300" y="5172075"/>
          <p14:tracePt t="130100" x="2428875" y="5224463"/>
          <p14:tracePt t="130116" x="2443163" y="5257800"/>
          <p14:tracePt t="130133" x="2452688" y="5272088"/>
          <p14:tracePt t="130150" x="2462213" y="5281613"/>
          <p14:tracePt t="130166" x="2471738" y="5281613"/>
          <p14:tracePt t="130183" x="2495550" y="5267325"/>
          <p14:tracePt t="130200" x="2524125" y="5238750"/>
          <p14:tracePt t="130216" x="2595563" y="5167313"/>
          <p14:tracePt t="130233" x="2657475" y="5076825"/>
          <p14:tracePt t="130249" x="2738438" y="4924425"/>
          <p14:tracePt t="130267" x="2790825" y="4752975"/>
          <p14:tracePt t="130283" x="2795588" y="4691063"/>
          <p14:tracePt t="130300" x="2790825" y="4638675"/>
          <p14:tracePt t="130316" x="2776538" y="4614863"/>
          <p14:tracePt t="130333" x="2733675" y="4581525"/>
          <p14:tracePt t="130350" x="2705100" y="4567238"/>
          <p14:tracePt t="130366" x="2681288" y="4557713"/>
          <p14:tracePt t="130383" x="2667000" y="4552950"/>
          <p14:tracePt t="130400" x="2652713" y="4548188"/>
          <p14:tracePt t="130416" x="2643188" y="4548188"/>
          <p14:tracePt t="130433" x="2638425" y="4548188"/>
          <p14:tracePt t="130450" x="2633663" y="4548188"/>
          <p14:tracePt t="130546" x="2652713" y="4557713"/>
          <p14:tracePt t="130553" x="2686050" y="4576763"/>
          <p14:tracePt t="130566" x="2757488" y="4624388"/>
          <p14:tracePt t="130583" x="3014663" y="4762500"/>
          <p14:tracePt t="130599" x="3167063" y="4824413"/>
          <p14:tracePt t="130616" x="3305175" y="4848225"/>
          <p14:tracePt t="130633" x="3443288" y="4867275"/>
          <p14:tracePt t="130650" x="3500438" y="4872038"/>
          <p14:tracePt t="130666" x="3538538" y="4876800"/>
          <p14:tracePt t="130683" x="3552825" y="4876800"/>
          <p14:tracePt t="130699" x="3571875" y="4876800"/>
          <p14:tracePt t="130717" x="3576638" y="4876800"/>
          <p14:tracePt t="130733" x="3581400" y="4876800"/>
          <p14:tracePt t="130752" x="3590925" y="4876800"/>
          <p14:tracePt t="130766" x="3595688" y="4876800"/>
          <p14:tracePt t="130784" x="3605213" y="4881563"/>
          <p14:tracePt t="130799" x="3624263" y="4891088"/>
          <p14:tracePt t="130816" x="3633788" y="4895850"/>
          <p14:tracePt t="130833" x="3652838" y="4905375"/>
          <p14:tracePt t="130850" x="3657600" y="4910138"/>
          <p14:tracePt t="130866" x="3662363" y="4910138"/>
          <p14:tracePt t="131060" x="3657600" y="4910138"/>
          <p14:tracePt t="131067" x="3652838" y="4910138"/>
          <p14:tracePt t="131074" x="3638550" y="4905375"/>
          <p14:tracePt t="131083" x="3633788" y="4905375"/>
          <p14:tracePt t="131100" x="3624263" y="4905375"/>
          <p14:tracePt t="131116" x="3619500" y="4905375"/>
          <p14:tracePt t="131118" x="3614738" y="4905375"/>
          <p14:tracePt t="131133" x="3609975" y="4905375"/>
          <p14:tracePt t="131166" x="3605213" y="4905375"/>
          <p14:tracePt t="131265" x="3609975" y="4905375"/>
          <p14:tracePt t="131273" x="3629025" y="4905375"/>
          <p14:tracePt t="131283" x="3652838" y="4910138"/>
          <p14:tracePt t="131300" x="3714750" y="4924425"/>
          <p14:tracePt t="131316" x="3824288" y="4938713"/>
          <p14:tracePt t="131333" x="3900488" y="4938713"/>
          <p14:tracePt t="131350" x="3971925" y="4933950"/>
          <p14:tracePt t="131366" x="4033838" y="4929188"/>
          <p14:tracePt t="131383" x="4095750" y="4914900"/>
          <p14:tracePt t="131400" x="4119563" y="4905375"/>
          <p14:tracePt t="131416" x="4138613" y="4900613"/>
          <p14:tracePt t="131433" x="4157663" y="4895850"/>
          <p14:tracePt t="131449" x="4176713" y="4895850"/>
          <p14:tracePt t="131466" x="4186238" y="4895850"/>
          <p14:tracePt t="131483" x="4200525" y="4895850"/>
          <p14:tracePt t="131499" x="4219575" y="4895850"/>
          <p14:tracePt t="131516" x="4238625" y="4895850"/>
          <p14:tracePt t="131533" x="4248150" y="4895850"/>
          <p14:tracePt t="131549" x="4262438" y="4895850"/>
          <p14:tracePt t="131566" x="4276725" y="4895850"/>
          <p14:tracePt t="131583" x="4281488" y="4895850"/>
          <p14:tracePt t="131801" x="4305300" y="4895850"/>
          <p14:tracePt t="131808" x="4333875" y="4886325"/>
          <p14:tracePt t="131816" x="4348163" y="4881563"/>
          <p14:tracePt t="131833" x="4376738" y="4876800"/>
          <p14:tracePt t="131850" x="4386263" y="4876800"/>
          <p14:tracePt t="131866" x="4395788" y="4876800"/>
          <p14:tracePt t="131883" x="4405313" y="4876800"/>
          <p14:tracePt t="131900" x="4410075" y="4876800"/>
          <p14:tracePt t="132242" x="4433888" y="4876800"/>
          <p14:tracePt t="132248" x="4457700" y="4867275"/>
          <p14:tracePt t="132256" x="4486275" y="4862513"/>
          <p14:tracePt t="132266" x="4510088" y="4862513"/>
          <p14:tracePt t="132283" x="4557713" y="4862513"/>
          <p14:tracePt t="132300" x="4619625" y="4862513"/>
          <p14:tracePt t="132316" x="4643438" y="4862513"/>
          <p14:tracePt t="132349" x="4672013" y="4862513"/>
          <p14:tracePt t="132383" x="4686300" y="4862513"/>
          <p14:tracePt t="132399" x="4691063" y="4862513"/>
          <p14:tracePt t="133064" x="4757738" y="4862513"/>
          <p14:tracePt t="133071" x="4848225" y="4843463"/>
          <p14:tracePt t="133083" x="4919663" y="4833938"/>
          <p14:tracePt t="133099" x="5081588" y="4810125"/>
          <p14:tracePt t="133116" x="5181600" y="4810125"/>
          <p14:tracePt t="133134" x="5262563" y="4810125"/>
          <p14:tracePt t="133166" x="5386388" y="4810125"/>
          <p14:tracePt t="133199" x="5429250" y="4810125"/>
          <p14:tracePt t="133216" x="5453063" y="4800600"/>
          <p14:tracePt t="133233" x="5500688" y="4786313"/>
          <p14:tracePt t="133249" x="5510213" y="4786313"/>
          <p14:tracePt t="133266" x="5572125" y="4776788"/>
          <p14:tracePt t="133283" x="5624513" y="4776788"/>
          <p14:tracePt t="133299" x="5648325" y="4776788"/>
          <p14:tracePt t="133316" x="5662613" y="4776788"/>
          <p14:tracePt t="133333" x="5672138" y="4776788"/>
          <p14:tracePt t="133349" x="5676900" y="4776788"/>
          <p14:tracePt t="133366" x="5676900" y="4781550"/>
          <p14:tracePt t="133383" x="5676900" y="4786313"/>
          <p14:tracePt t="133399" x="5676900" y="4791075"/>
          <p14:tracePt t="133416" x="5643563" y="4814888"/>
          <p14:tracePt t="133432" x="5605463" y="4824413"/>
          <p14:tracePt t="133449" x="5534025" y="4838700"/>
          <p14:tracePt t="133466" x="5419725" y="4838700"/>
          <p14:tracePt t="133483" x="5348288" y="4838700"/>
          <p14:tracePt t="133499" x="5295900" y="4814888"/>
          <p14:tracePt t="133516" x="5257800" y="4786313"/>
          <p14:tracePt t="133533" x="5219700" y="4705350"/>
          <p14:tracePt t="133549" x="5205413" y="4652963"/>
          <p14:tracePt t="133566" x="5205413" y="4614863"/>
          <p14:tracePt t="133583" x="5205413" y="4581525"/>
          <p14:tracePt t="133599" x="5229225" y="4529138"/>
          <p14:tracePt t="133616" x="5253038" y="4514850"/>
          <p14:tracePt t="133633" x="5291138" y="4495800"/>
          <p14:tracePt t="133649" x="5348288" y="4495800"/>
          <p14:tracePt t="133666" x="5376863" y="4495800"/>
          <p14:tracePt t="133683" x="5410200" y="4500563"/>
          <p14:tracePt t="133699" x="5424488" y="4510088"/>
          <p14:tracePt t="133716" x="5443538" y="4533900"/>
          <p14:tracePt t="133733" x="5462588" y="4552950"/>
          <p14:tracePt t="133749" x="5467350" y="4591050"/>
          <p14:tracePt t="133766" x="5472113" y="4624388"/>
          <p14:tracePt t="133783" x="5472113" y="4672013"/>
          <p14:tracePt t="133799" x="5467350" y="4700588"/>
          <p14:tracePt t="133816" x="5453063" y="4724400"/>
          <p14:tracePt t="133833" x="5443538" y="4748213"/>
          <p14:tracePt t="133849" x="5419725" y="4767263"/>
          <p14:tracePt t="133866" x="5410200" y="4781550"/>
          <p14:tracePt t="133883" x="5395913" y="4786313"/>
          <p14:tracePt t="133900" x="5372100" y="4795838"/>
          <p14:tracePt t="133916" x="5343525" y="4800600"/>
          <p14:tracePt t="133933" x="5305425" y="4800600"/>
          <p14:tracePt t="133950" x="5262563" y="4800600"/>
          <p14:tracePt t="133966" x="5210175" y="4800600"/>
          <p14:tracePt t="133983" x="5172075" y="4795838"/>
          <p14:tracePt t="133999" x="5148263" y="4781550"/>
          <p14:tracePt t="134016" x="5133975" y="4767263"/>
          <p14:tracePt t="134033" x="5110163" y="4686300"/>
          <p14:tracePt t="134049" x="5100638" y="4624388"/>
          <p14:tracePt t="134066" x="5110163" y="4572000"/>
          <p14:tracePt t="134083" x="5143500" y="4510088"/>
          <p14:tracePt t="134099" x="5172075" y="4476750"/>
          <p14:tracePt t="134116" x="5229225" y="4452938"/>
          <p14:tracePt t="134133" x="5300663" y="4438650"/>
          <p14:tracePt t="134149" x="5376863" y="4438650"/>
          <p14:tracePt t="134166" x="5414963" y="4457700"/>
          <p14:tracePt t="134182" x="5434013" y="4481513"/>
          <p14:tracePt t="134199" x="5462588" y="4519613"/>
          <p14:tracePt t="134216" x="5491163" y="4600575"/>
          <p14:tracePt t="134233" x="5495925" y="4633913"/>
          <p14:tracePt t="134249" x="5495925" y="4662488"/>
          <p14:tracePt t="134266" x="5481638" y="4695825"/>
          <p14:tracePt t="134283" x="5467350" y="4714875"/>
          <p14:tracePt t="134299" x="5438775" y="4733925"/>
          <p14:tracePt t="134316" x="5391150" y="4757738"/>
          <p14:tracePt t="134333" x="5305425" y="4776788"/>
          <p14:tracePt t="134349" x="5262563" y="4786313"/>
          <p14:tracePt t="134366" x="5219700" y="4786313"/>
          <p14:tracePt t="134383" x="5191125" y="4786313"/>
          <p14:tracePt t="134399" x="5157788" y="4776788"/>
          <p14:tracePt t="134416" x="5138738" y="4762500"/>
          <p14:tracePt t="134433" x="5114925" y="4733925"/>
          <p14:tracePt t="134450" x="5095875" y="4643438"/>
          <p14:tracePt t="134466" x="5095875" y="4595813"/>
          <p14:tracePt t="134483" x="5095875" y="4552950"/>
          <p14:tracePt t="134499" x="5114925" y="4514850"/>
          <p14:tracePt t="134516" x="5138738" y="4471988"/>
          <p14:tracePt t="134532" x="5162550" y="4452938"/>
          <p14:tracePt t="134549" x="5205413" y="4443413"/>
          <p14:tracePt t="134566" x="5257800" y="4443413"/>
          <p14:tracePt t="134582" x="5338763" y="4471988"/>
          <p14:tracePt t="134599" x="5376863" y="4495800"/>
          <p14:tracePt t="134616" x="5400675" y="4514850"/>
          <p14:tracePt t="134633" x="5438775" y="4586288"/>
          <p14:tracePt t="134649" x="5453063" y="4638675"/>
          <p14:tracePt t="134666" x="5453063" y="4672013"/>
          <p14:tracePt t="134683" x="5453063" y="4700588"/>
          <p14:tracePt t="134699" x="5434013" y="4733925"/>
          <p14:tracePt t="134716" x="5424488" y="4743450"/>
          <p14:tracePt t="134733" x="5400675" y="4762500"/>
          <p14:tracePt t="134749" x="5372100" y="4781550"/>
          <p14:tracePt t="134766" x="5334000" y="4786313"/>
          <p14:tracePt t="134783" x="5295900" y="4786313"/>
          <p14:tracePt t="134799" x="5267325" y="4786313"/>
          <p14:tracePt t="134816" x="5229225" y="4776788"/>
          <p14:tracePt t="134833" x="5205413" y="4772025"/>
          <p14:tracePt t="134849" x="5181600" y="4762500"/>
          <p14:tracePt t="134866" x="5167313" y="4752975"/>
          <p14:tracePt t="134883" x="5153025" y="4729163"/>
          <p14:tracePt t="134899" x="5138738" y="4710113"/>
          <p14:tracePt t="134916" x="5138738" y="4667250"/>
          <p14:tracePt t="134933" x="5138738" y="4629150"/>
          <p14:tracePt t="134949" x="5162550" y="4572000"/>
          <p14:tracePt t="134966" x="5186363" y="4548188"/>
          <p14:tracePt t="134983" x="5229225" y="4524375"/>
          <p14:tracePt t="134999" x="5291138" y="4519613"/>
          <p14:tracePt t="135016" x="5367338" y="4524375"/>
          <p14:tracePt t="135032" x="5395913" y="4552950"/>
          <p14:tracePt t="135049" x="5434013" y="4614863"/>
          <p14:tracePt t="135066" x="5462588" y="4705350"/>
          <p14:tracePt t="135083" x="5467350" y="4748213"/>
          <p14:tracePt t="135099" x="5467350" y="4786313"/>
          <p14:tracePt t="135116" x="5448300" y="4810125"/>
          <p14:tracePt t="135118" x="5443538" y="4819650"/>
          <p14:tracePt t="135133" x="5419725" y="4843463"/>
          <p14:tracePt t="135149" x="5395913" y="4862513"/>
          <p14:tracePt t="135166" x="5357813" y="4881563"/>
          <p14:tracePt t="135183" x="5329238" y="4886325"/>
          <p14:tracePt t="135199" x="5276850" y="4886325"/>
          <p14:tracePt t="135216" x="5238750" y="4867275"/>
          <p14:tracePt t="135232" x="5210175" y="4848225"/>
          <p14:tracePt t="135249" x="5172075" y="4791075"/>
          <p14:tracePt t="135266" x="5157788" y="4719638"/>
          <p14:tracePt t="135283" x="5157788" y="4648200"/>
          <p14:tracePt t="135299" x="5186363" y="4595813"/>
          <p14:tracePt t="135316" x="5224463" y="4557713"/>
          <p14:tracePt t="135332" x="5286375" y="4529138"/>
          <p14:tracePt t="135349" x="5338763" y="4533900"/>
          <p14:tracePt t="135366" x="5372100" y="4552950"/>
          <p14:tracePt t="135382" x="5400675" y="4572000"/>
          <p14:tracePt t="135399" x="5414963" y="4610100"/>
          <p14:tracePt t="135416" x="5414963" y="4638675"/>
          <p14:tracePt t="135433" x="5405438" y="4657725"/>
          <p14:tracePt t="135449" x="5376863" y="4686300"/>
          <p14:tracePt t="135466" x="5348288" y="4714875"/>
          <p14:tracePt t="135483" x="5324475" y="4729163"/>
          <p14:tracePt t="135499" x="5291138" y="4752975"/>
          <p14:tracePt t="135516" x="5272088" y="4762500"/>
          <p14:tracePt t="135532" x="5267325" y="4762500"/>
          <p14:tracePt t="135549" x="5257800" y="4772025"/>
          <p14:tracePt t="135566" x="5248275" y="4772025"/>
          <p14:tracePt t="135599" x="5243513" y="4772025"/>
          <p14:tracePt t="136505" x="5191125" y="4800600"/>
          <p14:tracePt t="136512" x="5076825" y="4838700"/>
          <p14:tracePt t="136519" x="4948238" y="4857750"/>
          <p14:tracePt t="136533" x="4776788" y="4881563"/>
          <p14:tracePt t="136549" x="4391025" y="4900613"/>
          <p14:tracePt t="136566" x="4138613" y="4886325"/>
          <p14:tracePt t="136600" x="3705225" y="4795838"/>
          <p14:tracePt t="136633" x="3519488" y="4748213"/>
          <p14:tracePt t="136649" x="3452813" y="4729163"/>
          <p14:tracePt t="136666" x="3386138" y="4710113"/>
          <p14:tracePt t="136682" x="3343275" y="4700588"/>
          <p14:tracePt t="136699" x="3295650" y="4695825"/>
          <p14:tracePt t="136716" x="3252788" y="4691063"/>
          <p14:tracePt t="136732" x="3200400" y="4691063"/>
          <p14:tracePt t="136749" x="3171825" y="4691063"/>
          <p14:tracePt t="136766" x="3152775" y="4691063"/>
          <p14:tracePt t="136782" x="3128963" y="4691063"/>
          <p14:tracePt t="136799" x="3090863" y="4691063"/>
          <p14:tracePt t="136816" x="3062288" y="4691063"/>
          <p14:tracePt t="136832" x="3033713" y="4691063"/>
          <p14:tracePt t="136849" x="2986088" y="4691063"/>
          <p14:tracePt t="136866" x="2957513" y="4691063"/>
          <p14:tracePt t="136882" x="2938463" y="4691063"/>
          <p14:tracePt t="136899" x="2928938" y="4700588"/>
          <p14:tracePt t="136916" x="2900363" y="4710113"/>
          <p14:tracePt t="136932" x="2881313" y="4729163"/>
          <p14:tracePt t="136949" x="2857500" y="4752975"/>
          <p14:tracePt t="136966" x="2824163" y="4781550"/>
          <p14:tracePt t="136982" x="2767013" y="4833938"/>
          <p14:tracePt t="136999" x="2733675" y="4872038"/>
          <p14:tracePt t="137016" x="2695575" y="4905375"/>
          <p14:tracePt t="137033" x="2614613" y="4953000"/>
          <p14:tracePt t="137049" x="2562225" y="4967288"/>
          <p14:tracePt t="137066" x="2490788" y="4981575"/>
          <p14:tracePt t="137082" x="2438400" y="4995863"/>
          <p14:tracePt t="137099" x="2371725" y="4995863"/>
          <p14:tracePt t="137116" x="2333625" y="4995863"/>
          <p14:tracePt t="137134" x="2300288" y="4991100"/>
          <p14:tracePt t="137149" x="2262188" y="4986338"/>
          <p14:tracePt t="137166" x="2219325" y="4962525"/>
          <p14:tracePt t="137182" x="2200275" y="4953000"/>
          <p14:tracePt t="137199" x="2181225" y="4933950"/>
          <p14:tracePt t="137216" x="2171700" y="4905375"/>
          <p14:tracePt t="137232" x="2166938" y="4838700"/>
          <p14:tracePt t="137249" x="2185988" y="4795838"/>
          <p14:tracePt t="137267" x="2209800" y="4748213"/>
          <p14:tracePt t="137283" x="2300288" y="4676775"/>
          <p14:tracePt t="137299" x="2414588" y="4633913"/>
          <p14:tracePt t="137316" x="2509838" y="4619625"/>
          <p14:tracePt t="137332" x="2576513" y="4619625"/>
          <p14:tracePt t="137349" x="2624138" y="4624388"/>
          <p14:tracePt t="137366" x="2643188" y="4629150"/>
          <p14:tracePt t="137383" x="2657475" y="4633913"/>
          <p14:tracePt t="137399" x="2662238" y="4633913"/>
          <p14:tracePt t="137416" x="2667000" y="4633913"/>
          <p14:tracePt t="137432" x="2667000" y="4638675"/>
          <p14:tracePt t="137449" x="2667000" y="4643438"/>
          <p14:tracePt t="137466" x="2667000" y="4657725"/>
          <p14:tracePt t="137482" x="2662238" y="4672013"/>
          <p14:tracePt t="137499" x="2657475" y="4681538"/>
          <p14:tracePt t="137516" x="2652713" y="4691063"/>
          <p14:tracePt t="137533" x="2643188" y="4700588"/>
          <p14:tracePt t="137549" x="2643188" y="4710113"/>
          <p14:tracePt t="139067" x="2652713" y="4724400"/>
          <p14:tracePt t="139074" x="2671763" y="4748213"/>
          <p14:tracePt t="139082" x="2700338" y="4772025"/>
          <p14:tracePt t="139099" x="2747963" y="4829175"/>
          <p14:tracePt t="139116" x="2800350" y="4900613"/>
          <p14:tracePt t="139118" x="2824163" y="4938713"/>
          <p14:tracePt t="139132" x="2857500" y="4995863"/>
          <p14:tracePt t="139166" x="2914650" y="5067300"/>
          <p14:tracePt t="139199" x="2986088" y="5172075"/>
          <p14:tracePt t="139216" x="3014663" y="5229225"/>
          <p14:tracePt t="139232" x="3038475" y="5281613"/>
          <p14:tracePt t="139249" x="3071813" y="5343525"/>
          <p14:tracePt t="139265" x="3081338" y="5367338"/>
          <p14:tracePt t="139282" x="3090863" y="5386388"/>
          <p14:tracePt t="139299" x="3100388" y="5395913"/>
          <p14:tracePt t="139316" x="3100388" y="5405438"/>
          <p14:tracePt t="139332" x="3100388" y="5410200"/>
          <p14:tracePt t="139349" x="3105150" y="5419725"/>
          <p14:tracePt t="139366" x="3109913" y="5429250"/>
          <p14:tracePt t="139382" x="3119438" y="5448300"/>
          <p14:tracePt t="139399" x="3128963" y="5457825"/>
          <p14:tracePt t="139416" x="3133725" y="5472113"/>
          <p14:tracePt t="139432" x="3138488" y="5491163"/>
          <p14:tracePt t="139449" x="3138488" y="5505450"/>
          <p14:tracePt t="139466" x="3138488" y="5514975"/>
          <p14:tracePt t="139482" x="3138488" y="5529263"/>
          <p14:tracePt t="139499" x="3133725" y="5553075"/>
          <p14:tracePt t="139515" x="3119438" y="5576888"/>
          <p14:tracePt t="139532" x="3105150" y="5591175"/>
          <p14:tracePt t="139549" x="3067050" y="5619750"/>
          <p14:tracePt t="139565" x="2995613" y="5638800"/>
          <p14:tracePt t="139582" x="2957513" y="5653088"/>
          <p14:tracePt t="139599" x="2924175" y="5662613"/>
          <p14:tracePt t="139616" x="2890838" y="5676900"/>
          <p14:tracePt t="139632" x="2881313" y="5681663"/>
          <p14:tracePt t="139649" x="2857500" y="5681663"/>
          <p14:tracePt t="139665" x="2843213" y="5681663"/>
          <p14:tracePt t="139682" x="2809875" y="5681663"/>
          <p14:tracePt t="139699" x="2790825" y="5676900"/>
          <p14:tracePt t="139716" x="2781300" y="5676900"/>
          <p14:tracePt t="139732" x="2767013" y="5676900"/>
          <p14:tracePt t="139749" x="2752725" y="5676900"/>
          <p14:tracePt t="139766" x="2747963" y="5676900"/>
          <p14:tracePt t="139782" x="2743200" y="5676900"/>
          <p14:tracePt t="139799" x="2738438" y="5676900"/>
          <p14:tracePt t="139896" x="2733675" y="5676900"/>
          <p14:tracePt t="139998" x="2738438" y="5676900"/>
          <p14:tracePt t="140006" x="2747963" y="5676900"/>
          <p14:tracePt t="140015" x="2757488" y="5676900"/>
          <p14:tracePt t="140032" x="2800350" y="5672138"/>
          <p14:tracePt t="140049" x="2886075" y="5657850"/>
          <p14:tracePt t="140066" x="2967038" y="5653088"/>
          <p14:tracePt t="140082" x="3062288" y="5638800"/>
          <p14:tracePt t="140099" x="3128963" y="5638800"/>
          <p14:tracePt t="140116" x="3205163" y="5638800"/>
          <p14:tracePt t="140133" x="3238500" y="5638800"/>
          <p14:tracePt t="140149" x="3267075" y="5638800"/>
          <p14:tracePt t="140166" x="3290888" y="5638800"/>
          <p14:tracePt t="140182" x="3324225" y="5638800"/>
          <p14:tracePt t="140199" x="3352800" y="5638800"/>
          <p14:tracePt t="140215" x="3381375" y="5638800"/>
          <p14:tracePt t="140234" x="3424238" y="5638800"/>
          <p14:tracePt t="140249" x="3462338" y="5638800"/>
          <p14:tracePt t="140265" x="3490913" y="5638800"/>
          <p14:tracePt t="140282" x="3524250" y="5638800"/>
          <p14:tracePt t="140299" x="3571875" y="5638800"/>
          <p14:tracePt t="140315" x="3600450" y="5638800"/>
          <p14:tracePt t="140332" x="3629025" y="5638800"/>
          <p14:tracePt t="140349" x="3657600" y="5638800"/>
          <p14:tracePt t="140366" x="3705225" y="5638800"/>
          <p14:tracePt t="140382" x="3738563" y="5638800"/>
          <p14:tracePt t="140399" x="3767138" y="5638800"/>
          <p14:tracePt t="140416" x="3800475" y="5638800"/>
          <p14:tracePt t="140432" x="3814763" y="5638800"/>
          <p14:tracePt t="140449" x="3829050" y="5638800"/>
          <p14:tracePt t="140465" x="3848100" y="5638800"/>
          <p14:tracePt t="140482" x="3867150" y="5638800"/>
          <p14:tracePt t="140499" x="3881438" y="5638800"/>
          <p14:tracePt t="140515" x="3886200" y="5638800"/>
          <p14:tracePt t="140532" x="3890963" y="5638800"/>
          <p14:tracePt t="140549" x="3900488" y="5638800"/>
          <p14:tracePt t="140582" x="3905250" y="5638800"/>
          <p14:tracePt t="140599" x="3914775" y="5638800"/>
          <p14:tracePt t="140615" x="3924300" y="5638800"/>
          <p14:tracePt t="140632" x="3938588" y="5634038"/>
          <p14:tracePt t="140649" x="3948113" y="5629275"/>
          <p14:tracePt t="140665" x="3967163" y="5619750"/>
          <p14:tracePt t="140682" x="3981450" y="5610225"/>
          <p14:tracePt t="140699" x="3995738" y="5605463"/>
          <p14:tracePt t="140715" x="4005263" y="5600700"/>
          <p14:tracePt t="140732" x="4029075" y="5591175"/>
          <p14:tracePt t="140749" x="4033838" y="5591175"/>
          <p14:tracePt t="140765" x="4038600" y="5591175"/>
          <p14:tracePt t="140782" x="4043363" y="5591175"/>
          <p14:tracePt t="140835" x="4043363" y="5586413"/>
          <p14:tracePt t="140842" x="4043363" y="5581650"/>
          <p14:tracePt t="140857" x="4043363" y="5576888"/>
          <p14:tracePt t="140865" x="4043363" y="5572125"/>
          <p14:tracePt t="140882" x="4033838" y="5567363"/>
          <p14:tracePt t="140899" x="4029075" y="5562600"/>
          <p14:tracePt t="140915" x="4005263" y="5538788"/>
          <p14:tracePt t="140932" x="3990975" y="5529263"/>
          <p14:tracePt t="140949" x="3981450" y="5519738"/>
          <p14:tracePt t="140966" x="3967163" y="5514975"/>
          <p14:tracePt t="140982" x="3943350" y="5505450"/>
          <p14:tracePt t="140999" x="3924300" y="5500688"/>
          <p14:tracePt t="141015" x="3910013" y="5491163"/>
          <p14:tracePt t="141032" x="3862388" y="5472113"/>
          <p14:tracePt t="141049" x="3819525" y="5462588"/>
          <p14:tracePt t="141065" x="3776663" y="5453063"/>
          <p14:tracePt t="141082" x="3724275" y="5448300"/>
          <p14:tracePt t="141099" x="3629025" y="5434013"/>
          <p14:tracePt t="141115" x="3548063" y="5424488"/>
          <p14:tracePt t="141132" x="3457575" y="5424488"/>
          <p14:tracePt t="141149" x="3376613" y="5410200"/>
          <p14:tracePt t="141165" x="3271838" y="5405438"/>
          <p14:tracePt t="141182" x="3209925" y="5395913"/>
          <p14:tracePt t="141200" x="3143250" y="5395913"/>
          <p14:tracePt t="141216" x="3028950" y="5400675"/>
          <p14:tracePt t="141232" x="2957513" y="5405438"/>
          <p14:tracePt t="141249" x="2886075" y="5419725"/>
          <p14:tracePt t="141265" x="2814638" y="5434013"/>
          <p14:tracePt t="141282" x="2719388" y="5448300"/>
          <p14:tracePt t="141299" x="2657475" y="5462588"/>
          <p14:tracePt t="141315" x="2605088" y="5472113"/>
          <p14:tracePt t="141332" x="2571750" y="5476875"/>
          <p14:tracePt t="141349" x="2533650" y="5486400"/>
          <p14:tracePt t="141365" x="2519363" y="5495925"/>
          <p14:tracePt t="141382" x="2505075" y="5505450"/>
          <p14:tracePt t="141399" x="2495550" y="5514975"/>
          <p14:tracePt t="141415" x="2490788" y="5519738"/>
          <p14:tracePt t="141432" x="2486025" y="5524500"/>
          <p14:tracePt t="141449" x="2481263" y="5524500"/>
          <p14:tracePt t="141797" x="2409825" y="5562600"/>
          <p14:tracePt t="141804" x="2319338" y="5629275"/>
          <p14:tracePt t="141815" x="2195513" y="5691188"/>
          <p14:tracePt t="141832" x="1843088" y="5810250"/>
          <p14:tracePt t="141849" x="1695450" y="5857875"/>
          <p14:tracePt t="141882" x="1443038" y="5900738"/>
          <p14:tracePt t="141915" x="1257300" y="5915025"/>
          <p14:tracePt t="141932" x="1185863" y="5915025"/>
          <p14:tracePt t="141949" x="1128713" y="5919788"/>
          <p14:tracePt t="141965" x="1042988" y="5924550"/>
          <p14:tracePt t="141982" x="1000125" y="5924550"/>
          <p14:tracePt t="141998" x="957263" y="5924550"/>
          <p14:tracePt t="142016" x="919163" y="5924550"/>
          <p14:tracePt t="142032" x="895350" y="5924550"/>
          <p14:tracePt t="142049" x="885825" y="5924550"/>
          <p14:tracePt t="142065" x="876300" y="5924550"/>
          <p14:tracePt t="142082" x="866775" y="5910263"/>
          <p14:tracePt t="142099" x="862013" y="5900738"/>
          <p14:tracePt t="142115" x="857250" y="5895975"/>
          <p14:tracePt t="142132" x="847725" y="5891213"/>
          <p14:tracePt t="142149" x="847725" y="5872163"/>
          <p14:tracePt t="142165" x="847725" y="5843588"/>
          <p14:tracePt t="142182" x="866775" y="5772150"/>
          <p14:tracePt t="142199" x="909638" y="5672138"/>
          <p14:tracePt t="142215" x="928688" y="5634038"/>
          <p14:tracePt t="142232" x="942975" y="5614988"/>
          <p14:tracePt t="142249" x="952500" y="5600700"/>
          <p14:tracePt t="142265" x="957263" y="5591175"/>
          <p14:tracePt t="142282" x="957263" y="5586413"/>
          <p14:tracePt t="142332" x="962025" y="5595938"/>
          <p14:tracePt t="142340" x="962025" y="5629275"/>
          <p14:tracePt t="142349" x="966788" y="5667375"/>
          <p14:tracePt t="142365" x="966788" y="5757863"/>
          <p14:tracePt t="142383" x="966788" y="5934075"/>
          <p14:tracePt t="142399" x="966788" y="6067425"/>
          <p14:tracePt t="142415" x="966788" y="6157913"/>
          <p14:tracePt t="142432" x="966788" y="6200775"/>
          <p14:tracePt t="142449" x="976313" y="6248400"/>
          <p14:tracePt t="142465" x="976313" y="6272213"/>
          <p14:tracePt t="142482" x="976313" y="6296025"/>
          <p14:tracePt t="142498" x="976313" y="6338888"/>
          <p14:tracePt t="142515" x="976313" y="6415088"/>
          <p14:tracePt t="142532" x="971550" y="6438900"/>
          <p14:tracePt t="142549" x="971550" y="6453188"/>
          <p14:tracePt t="142565" x="971550" y="6457950"/>
          <p14:tracePt t="142582" x="971550" y="6467475"/>
          <p14:tracePt t="142599" x="971550" y="6477000"/>
          <p14:tracePt t="142692" x="971550" y="6462713"/>
          <p14:tracePt t="142699" x="971550" y="6443663"/>
          <p14:tracePt t="142706" x="971550" y="6410325"/>
          <p14:tracePt t="142715" x="976313" y="6362700"/>
          <p14:tracePt t="142732" x="1004888" y="6181725"/>
          <p14:tracePt t="142748" x="1052513" y="5976938"/>
          <p14:tracePt t="142765" x="1081088" y="5815013"/>
          <p14:tracePt t="142782" x="1100138" y="5729288"/>
          <p14:tracePt t="142799" x="1104900" y="5686425"/>
          <p14:tracePt t="142816" x="1104900" y="5667375"/>
          <p14:tracePt t="142832" x="1104900" y="5662613"/>
          <p14:tracePt t="142849" x="1104900" y="5653088"/>
          <p14:tracePt t="142865" x="1104900" y="5648325"/>
          <p14:tracePt t="142882" x="1104900" y="5643563"/>
          <p14:tracePt t="142927" x="1104900" y="5648325"/>
          <p14:tracePt t="142933" x="1104900" y="5662613"/>
          <p14:tracePt t="142949" x="1104900" y="5724525"/>
          <p14:tracePt t="142965" x="1100138" y="5848350"/>
          <p14:tracePt t="142982" x="1085850" y="5981700"/>
          <p14:tracePt t="142999" x="1071563" y="6081713"/>
          <p14:tracePt t="143015" x="1066800" y="6100763"/>
          <p14:tracePt t="143032" x="1066800" y="6124575"/>
          <p14:tracePt t="143049" x="1066800" y="6134100"/>
          <p14:tracePt t="143065" x="1066800" y="6153150"/>
          <p14:tracePt t="143082" x="1057275" y="6176963"/>
          <p14:tracePt t="143098" x="1057275" y="6191250"/>
          <p14:tracePt t="143115" x="1057275" y="6200775"/>
          <p14:tracePt t="143117" x="1057275" y="6205538"/>
          <p14:tracePt t="143132" x="1057275" y="6210300"/>
          <p14:tracePt t="143148" x="1057275" y="6215063"/>
          <p14:tracePt t="143165" x="1057275" y="6219825"/>
          <p14:tracePt t="143455" x="1147763" y="6210300"/>
          <p14:tracePt t="143462" x="1343025" y="6186488"/>
          <p14:tracePt t="143469" x="1604963" y="6143625"/>
          <p14:tracePt t="143482" x="1800225" y="6105525"/>
          <p14:tracePt t="143498" x="2447925" y="6015038"/>
          <p14:tracePt t="143515" x="2795588" y="5957888"/>
          <p14:tracePt t="143549" x="3429000" y="5900738"/>
          <p14:tracePt t="143582" x="3833813" y="5938838"/>
          <p14:tracePt t="143599" x="3900488" y="5948363"/>
          <p14:tracePt t="143615" x="3933825" y="5953125"/>
          <p14:tracePt t="143632" x="3943350" y="5953125"/>
          <p14:tracePt t="143649" x="3948113" y="5953125"/>
          <p14:tracePt t="143665" x="3957638" y="5953125"/>
          <p14:tracePt t="143939" x="3924300" y="5957888"/>
          <p14:tracePt t="143946" x="3890963" y="5957888"/>
          <p14:tracePt t="143953" x="3852863" y="5967413"/>
          <p14:tracePt t="143965" x="3829050" y="5967413"/>
          <p14:tracePt t="143982" x="3767138" y="5972175"/>
          <p14:tracePt t="143999" x="3738563" y="5972175"/>
          <p14:tracePt t="144015" x="3719513" y="5972175"/>
          <p14:tracePt t="144032" x="3705225" y="5972175"/>
          <p14:tracePt t="144049" x="3695700" y="5972175"/>
          <p14:tracePt t="144065" x="3690938" y="5972175"/>
          <p14:tracePt t="144082" x="3686175" y="5972175"/>
          <p14:tracePt t="144130" x="3681413" y="5972175"/>
          <p14:tracePt t="144336" x="3733800" y="5962650"/>
          <p14:tracePt t="144342" x="3824288" y="5953125"/>
          <p14:tracePt t="144351" x="3914775" y="5943600"/>
          <p14:tracePt t="144365" x="4124325" y="5934075"/>
          <p14:tracePt t="144382" x="4271963" y="5934075"/>
          <p14:tracePt t="144399" x="4424363" y="5938838"/>
          <p14:tracePt t="144415" x="4662488" y="5957888"/>
          <p14:tracePt t="144448" x="4833938" y="5972175"/>
          <p14:tracePt t="144482" x="4962525" y="5986463"/>
          <p14:tracePt t="144498" x="5010150" y="5986463"/>
          <p14:tracePt t="144516" x="5053013" y="5986463"/>
          <p14:tracePt t="144532" x="5095875" y="5976938"/>
          <p14:tracePt t="144549" x="5133975" y="5976938"/>
          <p14:tracePt t="144565" x="5157788" y="5972175"/>
          <p14:tracePt t="144582" x="5172075" y="5967413"/>
          <p14:tracePt t="144598" x="5191125" y="5962650"/>
          <p14:tracePt t="144615" x="5200650" y="5957888"/>
          <p14:tracePt t="144632" x="5219700" y="5948363"/>
          <p14:tracePt t="144648" x="5229225" y="5948363"/>
          <p14:tracePt t="144665" x="5238750" y="5948363"/>
          <p14:tracePt t="144682" x="5243513" y="5948363"/>
          <p14:tracePt t="144699" x="5248275" y="5948363"/>
          <p14:tracePt t="144967" x="5324475" y="5910263"/>
          <p14:tracePt t="144973" x="5457825" y="5857875"/>
          <p14:tracePt t="144982" x="5595938" y="5819775"/>
          <p14:tracePt t="144999" x="5786438" y="5772150"/>
          <p14:tracePt t="145015" x="5905500" y="5748338"/>
          <p14:tracePt t="145032" x="5981700" y="5734050"/>
          <p14:tracePt t="145065" x="6015038" y="5734050"/>
          <p14:tracePt t="145098" x="6029325" y="5734050"/>
          <p14:tracePt t="145414" x="6010275" y="5743575"/>
          <p14:tracePt t="145421" x="5972175" y="5748338"/>
          <p14:tracePt t="145432" x="5948363" y="5753100"/>
          <p14:tracePt t="145448" x="5895975" y="5767388"/>
          <p14:tracePt t="145465" x="5834063" y="5767388"/>
          <p14:tracePt t="145482" x="5815013" y="5767388"/>
          <p14:tracePt t="145498" x="5805488" y="5767388"/>
          <p14:tracePt t="145515" x="5800725" y="5767388"/>
          <p14:tracePt t="145554" x="5800725" y="5762625"/>
          <p14:tracePt t="145565" x="5805488" y="5762625"/>
          <p14:tracePt t="145582" x="5853113" y="5738813"/>
          <p14:tracePt t="145598" x="5895975" y="5734050"/>
          <p14:tracePt t="145615" x="5948363" y="5724525"/>
          <p14:tracePt t="145632" x="5991225" y="5724525"/>
          <p14:tracePt t="145648" x="6057900" y="5724525"/>
          <p14:tracePt t="145665" x="6110288" y="5734050"/>
          <p14:tracePt t="145682" x="6143625" y="5738813"/>
          <p14:tracePt t="145698" x="6186488" y="5748338"/>
          <p14:tracePt t="145715" x="6234113" y="5767388"/>
          <p14:tracePt t="145732" x="6257925" y="5781675"/>
          <p14:tracePt t="145748" x="6281738" y="5795963"/>
          <p14:tracePt t="145765" x="6300788" y="5815013"/>
          <p14:tracePt t="145782" x="6310313" y="5829300"/>
          <p14:tracePt t="145798" x="6315075" y="5843588"/>
          <p14:tracePt t="145815" x="6315075" y="5867400"/>
          <p14:tracePt t="145832" x="6296025" y="5891213"/>
          <p14:tracePt t="145848" x="6248400" y="5919788"/>
          <p14:tracePt t="145865" x="6186488" y="5948363"/>
          <p14:tracePt t="145882" x="6119813" y="5967413"/>
          <p14:tracePt t="145898" x="6005513" y="5976938"/>
          <p14:tracePt t="145915" x="5915025" y="5972175"/>
          <p14:tracePt t="145932" x="5862638" y="5957888"/>
          <p14:tracePt t="145949" x="5834063" y="5948363"/>
          <p14:tracePt t="145965" x="5810250" y="5938838"/>
          <p14:tracePt t="145982" x="5805488" y="5929313"/>
          <p14:tracePt t="145998" x="5791200" y="5867400"/>
          <p14:tracePt t="146015" x="5791200" y="5772150"/>
          <p14:tracePt t="146032" x="5795963" y="5729288"/>
          <p14:tracePt t="146048" x="5815013" y="5691188"/>
          <p14:tracePt t="146065" x="5853113" y="5653088"/>
          <p14:tracePt t="146082" x="5919788" y="5600700"/>
          <p14:tracePt t="146098" x="5995988" y="5572125"/>
          <p14:tracePt t="146115" x="6067425" y="5562600"/>
          <p14:tracePt t="146132" x="6134100" y="5567363"/>
          <p14:tracePt t="146149" x="6215063" y="5586413"/>
          <p14:tracePt t="146165" x="6248400" y="5605463"/>
          <p14:tracePt t="146182" x="6267450" y="5614988"/>
          <p14:tracePt t="146198" x="6281738" y="5662613"/>
          <p14:tracePt t="146215" x="6291263" y="5719763"/>
          <p14:tracePt t="146232" x="6286500" y="5791200"/>
          <p14:tracePt t="146248" x="6267450" y="5848350"/>
          <p14:tracePt t="146265" x="6229350" y="5905500"/>
          <p14:tracePt t="146282" x="6196013" y="5929313"/>
          <p14:tracePt t="146298" x="6162675" y="5953125"/>
          <p14:tracePt t="146315" x="6110288" y="5976938"/>
          <p14:tracePt t="146332" x="6034088" y="5981700"/>
          <p14:tracePt t="146348" x="5972175" y="5967413"/>
          <p14:tracePt t="146365" x="5934075" y="5924550"/>
          <p14:tracePt t="146382" x="5876925" y="5810250"/>
          <p14:tracePt t="146398" x="5876925" y="5762625"/>
          <p14:tracePt t="146415" x="5900738" y="5715000"/>
          <p14:tracePt t="146432" x="5924550" y="5681663"/>
          <p14:tracePt t="146448" x="5976938" y="5643563"/>
          <p14:tracePt t="146465" x="6038850" y="5619750"/>
          <p14:tracePt t="146482" x="6100763" y="5614988"/>
          <p14:tracePt t="146498" x="6148388" y="5614988"/>
          <p14:tracePt t="146515" x="6196013" y="5619750"/>
          <p14:tracePt t="146532" x="6205538" y="5624513"/>
          <p14:tracePt t="146548" x="6215063" y="5634038"/>
          <p14:tracePt t="146565" x="6229350" y="5657850"/>
          <p14:tracePt t="146582" x="6229350" y="5691188"/>
          <p14:tracePt t="146598" x="6219825" y="5743575"/>
          <p14:tracePt t="146615" x="6200775" y="5795963"/>
          <p14:tracePt t="146617" x="6191250" y="5824538"/>
          <p14:tracePt t="146632" x="6181725" y="5843588"/>
          <p14:tracePt t="146648" x="6172200" y="5862638"/>
          <p14:tracePt t="146665" x="6172200" y="5872163"/>
          <p14:tracePt t="146682" x="6172200" y="5876925"/>
          <p14:tracePt t="146698" x="6172200" y="5886450"/>
          <p14:tracePt t="146970" x="6119813" y="5886450"/>
          <p14:tracePt t="146977" x="6038850" y="5886450"/>
          <p14:tracePt t="146985" x="5972175" y="5886450"/>
          <p14:tracePt t="146998" x="5881688" y="5886450"/>
          <p14:tracePt t="147015" x="5834063" y="5886450"/>
          <p14:tracePt t="147031" x="5810250" y="5886450"/>
          <p14:tracePt t="147048" x="5800725" y="5886450"/>
          <p14:tracePt t="147065" x="5791200" y="5886450"/>
          <p14:tracePt t="147081" x="5781675" y="5886450"/>
          <p14:tracePt t="147098" x="5776913" y="5886450"/>
          <p14:tracePt t="147115" x="5762625" y="5886450"/>
          <p14:tracePt t="147116" x="5753100" y="5881688"/>
          <p14:tracePt t="147132" x="5715000" y="5881688"/>
          <p14:tracePt t="147148" x="5681663" y="5872163"/>
          <p14:tracePt t="147165" x="5653088" y="5872163"/>
          <p14:tracePt t="147182" x="5638800" y="5872163"/>
          <p14:tracePt t="147198" x="5634038" y="5872163"/>
          <p14:tracePt t="147232" x="5634038" y="5867400"/>
          <p14:tracePt t="147248" x="5705475" y="5853113"/>
          <p14:tracePt t="147265" x="5838825" y="5848350"/>
          <p14:tracePt t="147282" x="6005513" y="5838825"/>
          <p14:tracePt t="147298" x="6148388" y="5838825"/>
          <p14:tracePt t="147315" x="6405563" y="5834063"/>
          <p14:tracePt t="147332" x="6562725" y="5834063"/>
          <p14:tracePt t="147348" x="6677025" y="5834063"/>
          <p14:tracePt t="147365" x="6815138" y="5848350"/>
          <p14:tracePt t="147382" x="6881813" y="5848350"/>
          <p14:tracePt t="147398" x="6934200" y="5862638"/>
          <p14:tracePt t="147415" x="6981825" y="5862638"/>
          <p14:tracePt t="147432" x="7038975" y="5862638"/>
          <p14:tracePt t="147448" x="7067550" y="5862638"/>
          <p14:tracePt t="147465" x="7100888" y="5862638"/>
          <p14:tracePt t="147482" x="7129463" y="5862638"/>
          <p14:tracePt t="147498" x="7167563" y="5862638"/>
          <p14:tracePt t="147515" x="7196138" y="5862638"/>
          <p14:tracePt t="147532" x="7219950" y="5862638"/>
          <p14:tracePt t="147548" x="7248525" y="5857875"/>
          <p14:tracePt t="147565" x="7296150" y="5853113"/>
          <p14:tracePt t="147582" x="7329488" y="5843588"/>
          <p14:tracePt t="147598" x="7367588" y="5843588"/>
          <p14:tracePt t="147615" x="7429500" y="5843588"/>
          <p14:tracePt t="147632" x="7472363" y="5843588"/>
          <p14:tracePt t="147648" x="7515225" y="5834063"/>
          <p14:tracePt t="147665" x="7562850" y="5829300"/>
          <p14:tracePt t="147681" x="7658100" y="5824538"/>
          <p14:tracePt t="147698" x="7720013" y="5815013"/>
          <p14:tracePt t="147715" x="7762875" y="5800725"/>
          <p14:tracePt t="147731" x="7796213" y="5795963"/>
          <p14:tracePt t="147748" x="7843838" y="5786438"/>
          <p14:tracePt t="147765" x="7867650" y="5776913"/>
          <p14:tracePt t="147782" x="7891463" y="5767388"/>
          <p14:tracePt t="147798" x="7905750" y="5762625"/>
          <p14:tracePt t="147815" x="7910513" y="5762625"/>
          <p14:tracePt t="147848" x="7910513" y="5757863"/>
          <p14:tracePt t="147865" x="7877175" y="5734050"/>
          <p14:tracePt t="147882" x="7748588" y="5672138"/>
          <p14:tracePt t="147898" x="7586663" y="5610225"/>
          <p14:tracePt t="147915" x="7424738" y="5576888"/>
          <p14:tracePt t="147932" x="7186613" y="5538788"/>
          <p14:tracePt t="147948" x="7096125" y="5538788"/>
          <p14:tracePt t="147965" x="7043738" y="5538788"/>
          <p14:tracePt t="147982" x="6991350" y="5548313"/>
          <p14:tracePt t="147998" x="6967538" y="5548313"/>
          <p14:tracePt t="148015" x="6938963" y="5557838"/>
          <p14:tracePt t="148031" x="6905625" y="5567363"/>
          <p14:tracePt t="148048" x="6753225" y="5591175"/>
          <p14:tracePt t="148065" x="6629400" y="5605463"/>
          <p14:tracePt t="148082" x="6467475" y="5643563"/>
          <p14:tracePt t="148098" x="6310313" y="5657850"/>
          <p14:tracePt t="148115" x="6129338" y="5657850"/>
          <p14:tracePt t="148132" x="6081713" y="5672138"/>
          <p14:tracePt t="148148" x="6043613" y="5672138"/>
          <p14:tracePt t="148165" x="6015038" y="5686425"/>
          <p14:tracePt t="148182" x="6000750" y="5695950"/>
          <p14:tracePt t="148198" x="5991225" y="5705475"/>
          <p14:tracePt t="148215" x="5972175" y="5724525"/>
          <p14:tracePt t="148232" x="5934075" y="5762625"/>
          <p14:tracePt t="148248" x="5910263" y="5786438"/>
          <p14:tracePt t="148265" x="5886450" y="5810250"/>
          <p14:tracePt t="148282" x="5862638" y="5829300"/>
          <p14:tracePt t="148298" x="5853113" y="5843588"/>
          <p14:tracePt t="148315" x="5843588" y="5848350"/>
          <p14:tracePt t="148331" x="5843588" y="5853113"/>
          <p14:tracePt t="148349" x="5843588" y="5857875"/>
          <p14:tracePt t="148365" x="5838825" y="5862638"/>
          <p14:tracePt t="148381" x="5834063" y="5881688"/>
          <p14:tracePt t="148398" x="5824538" y="5895975"/>
          <p14:tracePt t="148415" x="5824538" y="5915025"/>
          <p14:tracePt t="148431" x="5824538" y="5919788"/>
          <p14:tracePt t="148448" x="5824538" y="5924550"/>
          <p14:tracePt t="148465" x="5824538" y="5929313"/>
          <p14:tracePt t="148481" x="5824538" y="5934075"/>
          <p14:tracePt t="148498" x="5819775" y="5938838"/>
          <p14:tracePt t="148515" x="5815013" y="5943600"/>
          <p14:tracePt t="148532" x="5795963" y="5953125"/>
          <p14:tracePt t="148548" x="5781675" y="5962650"/>
          <p14:tracePt t="148565" x="5776913" y="5967413"/>
          <p14:tracePt t="148581" x="5767388" y="5972175"/>
          <p14:tracePt t="148598" x="5757863" y="5972175"/>
          <p14:tracePt t="148615" x="5753100" y="5972175"/>
          <p14:tracePt t="148631" x="5748338" y="5972175"/>
          <p14:tracePt t="148658" x="5743575" y="5972175"/>
          <p14:tracePt t="148680" x="5738813" y="5972175"/>
          <p14:tracePt t="148710" x="5729288" y="5967413"/>
          <p14:tracePt t="148716" x="5724525" y="5967413"/>
          <p14:tracePt t="148724" x="5715000" y="5957888"/>
          <p14:tracePt t="148731" x="5705475" y="5953125"/>
          <p14:tracePt t="148748" x="5681663" y="5934075"/>
          <p14:tracePt t="148765" x="5657850" y="5924550"/>
          <p14:tracePt t="148782" x="5638800" y="5915025"/>
          <p14:tracePt t="148798" x="5629275" y="5900738"/>
          <p14:tracePt t="148815" x="5619750" y="5895975"/>
          <p14:tracePt t="148831" x="5614988" y="5895975"/>
          <p14:tracePt t="148848" x="5605463" y="5891213"/>
          <p14:tracePt t="148865" x="5591175" y="5886450"/>
          <p14:tracePt t="148881" x="5567363" y="5876925"/>
          <p14:tracePt t="148898" x="5543550" y="5867400"/>
          <p14:tracePt t="148915" x="5524500" y="5853113"/>
          <p14:tracePt t="148932" x="5510213" y="5848350"/>
          <p14:tracePt t="148948" x="5505450" y="5843588"/>
          <p14:tracePt t="148965" x="5495925" y="5843588"/>
          <p14:tracePt t="148981" x="5491163" y="5843588"/>
          <p14:tracePt t="149018" x="5486400" y="5843588"/>
          <p14:tracePt t="149347" x="5467350" y="5843588"/>
          <p14:tracePt t="149354" x="5448300" y="5843588"/>
          <p14:tracePt t="149365" x="5438775" y="5843588"/>
          <p14:tracePt t="149382" x="5424488" y="5843588"/>
          <p14:tracePt t="149398" x="5414963" y="5843588"/>
          <p14:tracePt t="149431" x="5400675" y="5843588"/>
          <p14:tracePt t="149481" x="5395913" y="5843588"/>
          <p14:tracePt t="149498" x="5391150" y="5848350"/>
          <p14:tracePt t="149515" x="5381625" y="5853113"/>
          <p14:tracePt t="149531" x="5348288" y="5876925"/>
          <p14:tracePt t="149548" x="5314950" y="5900738"/>
          <p14:tracePt t="149565" x="5281613" y="5924550"/>
          <p14:tracePt t="149582" x="5214938" y="5953125"/>
          <p14:tracePt t="149598" x="5181600" y="5957888"/>
          <p14:tracePt t="149615" x="5143500" y="5972175"/>
          <p14:tracePt t="149631" x="5110163" y="5976938"/>
          <p14:tracePt t="149648" x="5053013" y="5976938"/>
          <p14:tracePt t="149665" x="5019675" y="5976938"/>
          <p14:tracePt t="149681" x="4995863" y="5976938"/>
          <p14:tracePt t="149699" x="4962525" y="5957888"/>
          <p14:tracePt t="149715" x="4943475" y="5938838"/>
          <p14:tracePt t="149731" x="4919663" y="5895975"/>
          <p14:tracePt t="149748" x="4900613" y="5848350"/>
          <p14:tracePt t="149765" x="4886325" y="5805488"/>
          <p14:tracePt t="149782" x="4886325" y="5776913"/>
          <p14:tracePt t="149798" x="4886325" y="5748338"/>
          <p14:tracePt t="149815" x="4891088" y="5695950"/>
          <p14:tracePt t="149831" x="4914900" y="5624513"/>
          <p14:tracePt t="149848" x="4948238" y="5595938"/>
          <p14:tracePt t="149865" x="5000625" y="5576888"/>
          <p14:tracePt t="149881" x="5072063" y="5567363"/>
          <p14:tracePt t="149898" x="5157788" y="5581650"/>
          <p14:tracePt t="149915" x="5195888" y="5595938"/>
          <p14:tracePt t="149931" x="5214938" y="5600700"/>
          <p14:tracePt t="149948" x="5233988" y="5610225"/>
          <p14:tracePt t="149965" x="5238750" y="5619750"/>
          <p14:tracePt t="149981" x="5257800" y="5643563"/>
          <p14:tracePt t="149998" x="5276850" y="5672138"/>
          <p14:tracePt t="150015" x="5295900" y="5729288"/>
          <p14:tracePt t="150031" x="5300663" y="5748338"/>
          <p14:tracePt t="150048" x="5310188" y="5772150"/>
          <p14:tracePt t="150065" x="5310188" y="5781675"/>
          <p14:tracePt t="150081" x="5310188" y="5791200"/>
          <p14:tracePt t="150098" x="5310188" y="5795963"/>
          <p14:tracePt t="150115" x="5310188" y="5810250"/>
          <p14:tracePt t="150132" x="5305425" y="5843588"/>
          <p14:tracePt t="150148" x="5291138" y="5872163"/>
          <p14:tracePt t="150165" x="5267325" y="5895975"/>
          <p14:tracePt t="150181" x="5243513" y="5919788"/>
          <p14:tracePt t="150198" x="5181600" y="5953125"/>
          <p14:tracePt t="150215" x="5143500" y="5967413"/>
          <p14:tracePt t="150231" x="5105400" y="5976938"/>
          <p14:tracePt t="150248" x="5072063" y="5976938"/>
          <p14:tracePt t="150265" x="5019675" y="5976938"/>
          <p14:tracePt t="150282" x="4986338" y="5962650"/>
          <p14:tracePt t="150298" x="4962525" y="5943600"/>
          <p14:tracePt t="150315" x="4938713" y="5895975"/>
          <p14:tracePt t="150331" x="4910138" y="5786438"/>
          <p14:tracePt t="150348" x="4910138" y="5724525"/>
          <p14:tracePt t="150365" x="4933950" y="5629275"/>
          <p14:tracePt t="150381" x="4986338" y="5524500"/>
          <p14:tracePt t="150398" x="5033963" y="5486400"/>
          <p14:tracePt t="150415" x="5105400" y="5472113"/>
          <p14:tracePt t="150431" x="5167313" y="5481638"/>
          <p14:tracePt t="150448" x="5229225" y="5505450"/>
          <p14:tracePt t="150465" x="5262563" y="5529263"/>
          <p14:tracePt t="150481" x="5286375" y="5548313"/>
          <p14:tracePt t="150498" x="5300663" y="5572125"/>
          <p14:tracePt t="150515" x="5324475" y="5610225"/>
          <p14:tracePt t="150531" x="5338763" y="5648325"/>
          <p14:tracePt t="150548" x="5343525" y="5672138"/>
          <p14:tracePt t="150565" x="5348288" y="5691188"/>
          <p14:tracePt t="150581" x="5348288" y="5695950"/>
          <p14:tracePt t="150598" x="5348288" y="5710238"/>
          <p14:tracePt t="150615" x="5348288" y="5719763"/>
          <p14:tracePt t="150631" x="5338763" y="5762625"/>
          <p14:tracePt t="150648" x="5324475" y="5791200"/>
          <p14:tracePt t="150665" x="5310188" y="5819775"/>
          <p14:tracePt t="150681" x="5295900" y="5838825"/>
          <p14:tracePt t="150698" x="5286375" y="5848350"/>
          <p14:tracePt t="150715" x="5281613" y="5853113"/>
          <p14:tracePt t="150731" x="5276850" y="5853113"/>
          <p14:tracePt t="150779" x="5276850" y="5857875"/>
          <p14:tracePt t="151975" x="5267325" y="5857875"/>
          <p14:tracePt t="151982" x="5257800" y="5867400"/>
          <p14:tracePt t="151998" x="5229225" y="5872163"/>
          <p14:tracePt t="152015" x="5205413" y="5881688"/>
          <p14:tracePt t="152031" x="5191125" y="5881688"/>
          <p14:tracePt t="152048" x="5172075" y="5881688"/>
          <p14:tracePt t="152065" x="5167313" y="5881688"/>
          <p14:tracePt t="152098" x="5162550" y="5881688"/>
          <p14:tracePt t="152357" x="5143500" y="5881688"/>
          <p14:tracePt t="152364" x="5129213" y="5881688"/>
          <p14:tracePt t="152371" x="5110163" y="5881688"/>
          <p14:tracePt t="152381" x="5091113" y="5881688"/>
          <p14:tracePt t="152398" x="5072063" y="5881688"/>
          <p14:tracePt t="152415" x="5057775" y="5881688"/>
          <p14:tracePt t="152431" x="5053013" y="5881688"/>
          <p14:tracePt t="152448" x="5043488" y="5881688"/>
          <p14:tracePt t="152464" x="5038725" y="5881688"/>
          <p14:tracePt t="152481" x="5033963" y="5881688"/>
          <p14:tracePt t="152498" x="5024438" y="5876925"/>
          <p14:tracePt t="152514" x="5010150" y="5838825"/>
          <p14:tracePt t="152531" x="4991100" y="5786438"/>
          <p14:tracePt t="152548" x="4981575" y="5691188"/>
          <p14:tracePt t="152565" x="4991100" y="5653088"/>
          <p14:tracePt t="152581" x="5000625" y="5634038"/>
          <p14:tracePt t="152598" x="5024438" y="5595938"/>
          <p14:tracePt t="152615" x="5033963" y="5586413"/>
          <p14:tracePt t="152632" x="5057775" y="5576888"/>
          <p14:tracePt t="152648" x="5095875" y="5572125"/>
          <p14:tracePt t="152665" x="5176838" y="5572125"/>
          <p14:tracePt t="152681" x="5238750" y="5586413"/>
          <p14:tracePt t="152698" x="5286375" y="5605463"/>
          <p14:tracePt t="152715" x="5329238" y="5638800"/>
          <p14:tracePt t="152731" x="5353050" y="5672138"/>
          <p14:tracePt t="152748" x="5372100" y="5710238"/>
          <p14:tracePt t="152765" x="5376863" y="5743575"/>
          <p14:tracePt t="152781" x="5376863" y="5791200"/>
          <p14:tracePt t="152798" x="5362575" y="5815013"/>
          <p14:tracePt t="152815" x="5348288" y="5838825"/>
          <p14:tracePt t="152831" x="5324475" y="5857875"/>
          <p14:tracePt t="152848" x="5286375" y="5876925"/>
          <p14:tracePt t="152864" x="5267325" y="5895975"/>
          <p14:tracePt t="152881" x="5257800" y="5900738"/>
          <p14:tracePt t="152898" x="5238750" y="5905500"/>
          <p14:tracePt t="152915" x="5214938" y="5915025"/>
          <p14:tracePt t="152931" x="5191125" y="5919788"/>
          <p14:tracePt t="152948" x="5172075" y="5919788"/>
          <p14:tracePt t="152965" x="5138738" y="5919788"/>
          <p14:tracePt t="152981" x="5114925" y="5915025"/>
          <p14:tracePt t="152998" x="5105400" y="5905500"/>
          <p14:tracePt t="153015" x="5091113" y="5881688"/>
          <p14:tracePt t="153031" x="5076825" y="5757863"/>
          <p14:tracePt t="153048" x="5081588" y="5662613"/>
          <p14:tracePt t="153065" x="5091113" y="5624513"/>
          <p14:tracePt t="153081" x="5110163" y="5595938"/>
          <p14:tracePt t="153098" x="5133975" y="5567363"/>
          <p14:tracePt t="153115" x="5162550" y="5562600"/>
          <p14:tracePt t="153131" x="5191125" y="5562600"/>
          <p14:tracePt t="153148" x="5219700" y="5595938"/>
          <p14:tracePt t="153164" x="5281613" y="5700713"/>
          <p14:tracePt t="153181" x="5295900" y="5762625"/>
          <p14:tracePt t="153198" x="5295900" y="5805488"/>
          <p14:tracePt t="153215" x="5295900" y="5843588"/>
          <p14:tracePt t="153231" x="5295900" y="5853113"/>
          <p14:tracePt t="153248" x="5295900" y="5857875"/>
          <p14:tracePt t="153264" x="5295900" y="5862638"/>
          <p14:tracePt t="153281" x="5295900" y="5872163"/>
          <p14:tracePt t="153399" x="5295900" y="5876925"/>
          <p14:tracePt t="153678" x="5338763" y="5876925"/>
          <p14:tracePt t="153685" x="5395913" y="5876925"/>
          <p14:tracePt t="153698" x="5438775" y="5876925"/>
          <p14:tracePt t="153714" x="5519738" y="5881688"/>
          <p14:tracePt t="153731" x="5538788" y="5886450"/>
          <p14:tracePt t="153748" x="5548313" y="5886450"/>
          <p14:tracePt t="153765" x="5557838" y="5886450"/>
          <p14:tracePt t="153798" x="5567363" y="5886450"/>
          <p14:tracePt t="154016" x="5595938" y="5867400"/>
          <p14:tracePt t="154022" x="5643563" y="5834063"/>
          <p14:tracePt t="154031" x="5695950" y="5800725"/>
          <p14:tracePt t="154048" x="5805488" y="5743575"/>
          <p14:tracePt t="154064" x="5900738" y="5700713"/>
          <p14:tracePt t="154081" x="6086475" y="5667375"/>
          <p14:tracePt t="154098" x="6219825" y="5653088"/>
          <p14:tracePt t="154114" x="6334125" y="5653088"/>
          <p14:tracePt t="154132" x="6515100" y="5634038"/>
          <p14:tracePt t="154148" x="6638925" y="5634038"/>
          <p14:tracePt t="154164" x="6753225" y="5638800"/>
          <p14:tracePt t="154181" x="6834188" y="5643563"/>
          <p14:tracePt t="154198" x="6938963" y="5657850"/>
          <p14:tracePt t="154214" x="7029450" y="5657850"/>
          <p14:tracePt t="154231" x="7096125" y="5657850"/>
          <p14:tracePt t="154248" x="7177088" y="5667375"/>
          <p14:tracePt t="154264" x="7272338" y="5667375"/>
          <p14:tracePt t="154281" x="7324725" y="5667375"/>
          <p14:tracePt t="154298" x="7362825" y="5667375"/>
          <p14:tracePt t="154314" x="7391400" y="5667375"/>
          <p14:tracePt t="154331" x="7429500" y="5676900"/>
          <p14:tracePt t="154348" x="7439025" y="5681663"/>
          <p14:tracePt t="154365" x="7448550" y="5691188"/>
          <p14:tracePt t="154381" x="7448550" y="5710238"/>
          <p14:tracePt t="154398" x="7439025" y="5743575"/>
          <p14:tracePt t="154414" x="7429500" y="5772150"/>
          <p14:tracePt t="154431" x="7410450" y="5800725"/>
          <p14:tracePt t="154448" x="7362825" y="5867400"/>
          <p14:tracePt t="154464" x="7305675" y="5929313"/>
          <p14:tracePt t="154481" x="7181850" y="5995988"/>
          <p14:tracePt t="154498" x="7034213" y="6057900"/>
          <p14:tracePt t="154514" x="6805613" y="6110288"/>
          <p14:tracePt t="154531" x="6667500" y="6119813"/>
          <p14:tracePt t="154548" x="6562725" y="6110288"/>
          <p14:tracePt t="154565" x="6472238" y="6067425"/>
          <p14:tracePt t="154581" x="6434138" y="6043613"/>
          <p14:tracePt t="154598" x="6405563" y="6019800"/>
          <p14:tracePt t="154614" x="6386513" y="6000750"/>
          <p14:tracePt t="154631" x="6372225" y="5991225"/>
          <p14:tracePt t="154648" x="6367463" y="5986463"/>
          <p14:tracePt t="154664" x="6367463" y="5981700"/>
          <p14:tracePt t="154727" x="6362700" y="5981700"/>
          <p14:tracePt t="154734" x="6357938" y="5981700"/>
          <p14:tracePt t="154748" x="6324600" y="5981700"/>
          <p14:tracePt t="154764" x="6162675" y="5967413"/>
          <p14:tracePt t="154781" x="5743575" y="5876925"/>
          <p14:tracePt t="154798" x="5176838" y="5700713"/>
          <p14:tracePt t="154815" x="4262438" y="5162550"/>
          <p14:tracePt t="154831" x="3867150" y="4762500"/>
          <p14:tracePt t="154848" x="3509963" y="4262438"/>
          <p14:tracePt t="154865" x="3267075" y="3633788"/>
          <p14:tracePt t="154882" x="3238500" y="3433763"/>
          <p14:tracePt t="154898" x="3243263" y="3309938"/>
          <p14:tracePt t="154914" x="3262313" y="3257550"/>
          <p14:tracePt t="155101" x="3262313" y="3157538"/>
          <p14:tracePt t="155108" x="3252788" y="3019425"/>
          <p14:tracePt t="155115" x="3252788" y="2919413"/>
          <p14:tracePt t="155131" x="3252788" y="2786063"/>
          <p14:tracePt t="155148" x="3252788" y="2709863"/>
          <p14:tracePt t="155164" x="3252788" y="2628900"/>
          <p14:tracePt t="155181" x="3243263" y="2471738"/>
          <p14:tracePt t="155198" x="3233738" y="2376488"/>
          <p14:tracePt t="155214" x="3219450" y="2305050"/>
          <p14:tracePt t="155231" x="3219450" y="2214563"/>
          <p14:tracePt t="155248" x="3233738" y="2009775"/>
          <p14:tracePt t="155264" x="3238500" y="1943100"/>
          <p14:tracePt t="155281" x="3248025" y="1914525"/>
          <p14:tracePt t="155298" x="3248025" y="1881188"/>
          <p14:tracePt t="155314" x="3248025" y="1862138"/>
          <p14:tracePt t="155331" x="3248025" y="1852613"/>
          <p14:tracePt t="155348" x="3248025" y="1847850"/>
          <p14:tracePt t="155364" x="3248025" y="1838325"/>
          <p14:tracePt t="155410" x="3248025" y="1857375"/>
          <p14:tracePt t="155417" x="3243263" y="1924050"/>
          <p14:tracePt t="155431" x="3243263" y="2124075"/>
          <p14:tracePt t="155448" x="3248025" y="2466975"/>
          <p14:tracePt t="155464" x="3267075" y="2667000"/>
          <p14:tracePt t="155481" x="3267075" y="2900363"/>
          <p14:tracePt t="155498" x="3252788" y="3257550"/>
          <p14:tracePt t="155514" x="3243263" y="3414713"/>
          <p14:tracePt t="155531" x="3248025" y="3524250"/>
          <p14:tracePt t="155548" x="3248025" y="3581400"/>
          <p14:tracePt t="155564" x="3248025" y="3590925"/>
          <p14:tracePt t="155599" x="3248025" y="3571875"/>
          <p14:tracePt t="155614" x="3248025" y="3524250"/>
          <p14:tracePt t="155631" x="3238500" y="3248025"/>
          <p14:tracePt t="155648" x="3228975" y="2957513"/>
          <p14:tracePt t="155664" x="3228975" y="2462213"/>
          <p14:tracePt t="155681" x="3248025" y="2028825"/>
          <p14:tracePt t="155698" x="3248025" y="1814513"/>
          <p14:tracePt t="155714" x="3248025" y="1733550"/>
          <p14:tracePt t="155731" x="3248025" y="1681163"/>
          <p14:tracePt t="155747" x="3248025" y="1666875"/>
          <p14:tracePt t="155764" x="3248025" y="1662113"/>
          <p14:tracePt t="155781" x="3248025" y="1652588"/>
          <p14:tracePt t="155814" x="3248025" y="1743075"/>
          <p14:tracePt t="155831" x="3257550" y="1976438"/>
          <p14:tracePt t="155848" x="3267075" y="2405063"/>
          <p14:tracePt t="155864" x="3286125" y="2738438"/>
          <p14:tracePt t="155881" x="3286125" y="2957513"/>
          <p14:tracePt t="155898" x="3286125" y="3090863"/>
          <p14:tracePt t="155915" x="3286125" y="3186113"/>
          <p14:tracePt t="155931" x="3286125" y="3252788"/>
          <p14:tracePt t="155948" x="3295650" y="3333750"/>
          <p14:tracePt t="155967" x="3300413" y="3386138"/>
          <p14:tracePt t="155981" x="3300413" y="3457575"/>
          <p14:tracePt t="155998" x="3300413" y="3495675"/>
          <p14:tracePt t="156014" x="3300413" y="3514725"/>
          <p14:tracePt t="156031" x="3300413" y="3533775"/>
          <p14:tracePt t="156048" x="3300413" y="3548063"/>
          <p14:tracePt t="156064" x="3300413" y="3552825"/>
          <p14:tracePt t="156081" x="3300413" y="3557588"/>
          <p14:tracePt t="156097" x="3300413" y="3567113"/>
          <p14:tracePt t="156114" x="3300413" y="3576638"/>
          <p14:tracePt t="156131" x="3300413" y="3586163"/>
          <p14:tracePt t="156147" x="3300413" y="3595688"/>
          <p14:tracePt t="156164" x="3300413" y="3605213"/>
          <p14:tracePt t="158044" x="3290888" y="3552825"/>
          <p14:tracePt t="158051" x="3271838" y="3467100"/>
          <p14:tracePt t="158064" x="3252788" y="3362325"/>
          <p14:tracePt t="158081" x="3186113" y="2809875"/>
          <p14:tracePt t="158098" x="3148013" y="2524125"/>
          <p14:tracePt t="158114" x="3124200" y="2257425"/>
          <p14:tracePt t="158118" x="3124200" y="2190750"/>
          <p14:tracePt t="158147" x="3124200" y="2052638"/>
          <p14:tracePt t="158181" x="3133725" y="1943100"/>
          <p14:tracePt t="158197" x="3138488" y="1876425"/>
          <p14:tracePt t="158214" x="3138488" y="1847850"/>
          <p14:tracePt t="158231" x="3138488" y="1824038"/>
          <p14:tracePt t="158247" x="3143250" y="1814513"/>
          <p14:tracePt t="158264" x="3143250" y="1795463"/>
          <p14:tracePt t="158281" x="3148013" y="1785938"/>
          <p14:tracePt t="158297" x="3157538" y="1771650"/>
          <p14:tracePt t="158314" x="3167063" y="1752600"/>
          <p14:tracePt t="158331" x="3176588" y="1733550"/>
          <p14:tracePt t="158347" x="3181350" y="1728788"/>
          <p14:tracePt t="158364" x="3186113" y="1724025"/>
          <p14:tracePt t="158381" x="3186113" y="1714500"/>
          <p14:tracePt t="158397" x="3186113" y="1709738"/>
          <p14:tracePt t="158440" x="3181350" y="1709738"/>
          <p14:tracePt t="158449" x="3162300" y="1714500"/>
          <p14:tracePt t="158464" x="3119438" y="1738313"/>
          <p14:tracePt t="158481" x="3043238" y="1776413"/>
          <p14:tracePt t="158498" x="2924175" y="1838325"/>
          <p14:tracePt t="158514" x="2857500" y="1876425"/>
          <p14:tracePt t="158531" x="2809875" y="1909763"/>
          <p14:tracePt t="158548" x="2781300" y="1928813"/>
          <p14:tracePt t="158564" x="2738438" y="1952625"/>
          <p14:tracePt t="158581" x="2709863" y="1962150"/>
          <p14:tracePt t="158597" x="2681288" y="1962150"/>
          <p14:tracePt t="158614" x="2652713" y="1962150"/>
          <p14:tracePt t="158616" x="2643188" y="1962150"/>
          <p14:tracePt t="158631" x="2614613" y="1962150"/>
          <p14:tracePt t="158647" x="2595563" y="1962150"/>
          <p14:tracePt t="158664" x="2571750" y="1962150"/>
          <p14:tracePt t="158681" x="2543175" y="1962150"/>
          <p14:tracePt t="158697" x="2509838" y="1962150"/>
          <p14:tracePt t="158714" x="2490788" y="1957388"/>
          <p14:tracePt t="158731" x="2466975" y="1952625"/>
          <p14:tracePt t="158748" x="2433638" y="1933575"/>
          <p14:tracePt t="158764" x="2414588" y="1924050"/>
          <p14:tracePt t="158781" x="2400300" y="1919288"/>
          <p14:tracePt t="158797" x="2395538" y="1914525"/>
          <p14:tracePt t="158814" x="2386013" y="1905000"/>
          <p14:tracePt t="158831" x="2381250" y="1900238"/>
          <p14:tracePt t="158873" x="2381250" y="1895475"/>
          <p14:tracePt t="158888" x="2390775" y="1890713"/>
          <p14:tracePt t="158897" x="2409825" y="1890713"/>
          <p14:tracePt t="158914" x="2500313" y="1890713"/>
          <p14:tracePt t="158931" x="2681288" y="1900238"/>
          <p14:tracePt t="158947" x="2781300" y="1909763"/>
          <p14:tracePt t="158964" x="2919413" y="1924050"/>
          <p14:tracePt t="158981" x="3071813" y="1924050"/>
          <p14:tracePt t="158997" x="3252788" y="1924050"/>
          <p14:tracePt t="159014" x="3352800" y="1924050"/>
          <p14:tracePt t="159031" x="3448050" y="1933575"/>
          <p14:tracePt t="159047" x="3538538" y="1938338"/>
          <p14:tracePt t="159064" x="3676650" y="1957388"/>
          <p14:tracePt t="159081" x="3743325" y="1957388"/>
          <p14:tracePt t="159097" x="3824288" y="1957388"/>
          <p14:tracePt t="159114" x="3995738" y="1981200"/>
          <p14:tracePt t="159131" x="4119563" y="1990725"/>
          <p14:tracePt t="159147" x="4214813" y="2005013"/>
          <p14:tracePt t="159164" x="4319588" y="2014538"/>
          <p14:tracePt t="159181" x="4486275" y="2014538"/>
          <p14:tracePt t="159197" x="4586288" y="2014538"/>
          <p14:tracePt t="159214" x="4676775" y="2009775"/>
          <p14:tracePt t="159231" x="4791075" y="2000250"/>
          <p14:tracePt t="159247" x="4981575" y="1995488"/>
          <p14:tracePt t="159264" x="5095875" y="1985963"/>
          <p14:tracePt t="159281" x="5186363" y="1976438"/>
          <p14:tracePt t="159298" x="5314950" y="1962150"/>
          <p14:tracePt t="159314" x="5386388" y="1947863"/>
          <p14:tracePt t="159331" x="5448300" y="1943100"/>
          <p14:tracePt t="159347" x="5491163" y="1933575"/>
          <p14:tracePt t="159364" x="5548313" y="1924050"/>
          <p14:tracePt t="159381" x="5576888" y="1919288"/>
          <p14:tracePt t="159397" x="5595938" y="1919288"/>
          <p14:tracePt t="159414" x="5614988" y="1909763"/>
          <p14:tracePt t="159431" x="5638800" y="1905000"/>
          <p14:tracePt t="159447" x="5653088" y="1905000"/>
          <p14:tracePt t="159464" x="5662613" y="1905000"/>
          <p14:tracePt t="159481" x="5672138" y="1905000"/>
          <p14:tracePt t="159497" x="5676900" y="1905000"/>
          <p14:tracePt t="159514" x="5681663" y="1905000"/>
          <p14:tracePt t="159695" x="5657850" y="1900238"/>
          <p14:tracePt t="159702" x="5629275" y="1895475"/>
          <p14:tracePt t="159714" x="5610225" y="1881188"/>
          <p14:tracePt t="159731" x="5572125" y="1852613"/>
          <p14:tracePt t="159747" x="5548313" y="1833563"/>
          <p14:tracePt t="159764" x="5538788" y="1824038"/>
          <p14:tracePt t="159781" x="5529263" y="1814513"/>
          <p14:tracePt t="159797" x="5524500" y="1804988"/>
          <p14:tracePt t="159864" x="5529263" y="1804988"/>
          <p14:tracePt t="159871" x="5534025" y="1804988"/>
          <p14:tracePt t="159886" x="5538788" y="1804988"/>
          <p14:tracePt t="159897" x="5543550" y="1804988"/>
          <p14:tracePt t="159914" x="5553075" y="1804988"/>
          <p14:tracePt t="159932" x="5557838" y="1804988"/>
          <p14:tracePt t="159948" x="5562600" y="1804988"/>
          <p14:tracePt t="159982" x="5562600" y="1809750"/>
          <p14:tracePt t="159997" x="5562600" y="1814513"/>
          <p14:tracePt t="160014" x="5548313" y="1819275"/>
          <p14:tracePt t="160031" x="5476875" y="1838325"/>
          <p14:tracePt t="160047" x="5281613" y="1881188"/>
          <p14:tracePt t="160064" x="5167313" y="1900238"/>
          <p14:tracePt t="160081" x="5062538" y="1914525"/>
          <p14:tracePt t="160098" x="4948238" y="1914525"/>
          <p14:tracePt t="160114" x="4900613" y="1914525"/>
          <p14:tracePt t="160130" x="4862513" y="1914525"/>
          <p14:tracePt t="160147" x="4819650" y="1895475"/>
          <p14:tracePt t="160164" x="4729163" y="1876425"/>
          <p14:tracePt t="160181" x="4638675" y="1866900"/>
          <p14:tracePt t="160197" x="4538663" y="1857375"/>
          <p14:tracePt t="160214" x="4433888" y="1852613"/>
          <p14:tracePt t="160231" x="4338638" y="1838325"/>
          <p14:tracePt t="160247" x="4286250" y="1828800"/>
          <p14:tracePt t="160264" x="4248150" y="1824038"/>
          <p14:tracePt t="160281" x="4205288" y="1809750"/>
          <p14:tracePt t="160297" x="4133850" y="1785938"/>
          <p14:tracePt t="160314" x="4100513" y="1766888"/>
          <p14:tracePt t="160331" x="4081463" y="1747838"/>
          <p14:tracePt t="160347" x="4057650" y="1700213"/>
          <p14:tracePt t="160364" x="4062413" y="1609725"/>
          <p14:tracePt t="160381" x="4090988" y="1514475"/>
          <p14:tracePt t="160397" x="4138613" y="1443038"/>
          <p14:tracePt t="160414" x="4286250" y="1347788"/>
          <p14:tracePt t="160430" x="4491038" y="1290638"/>
          <p14:tracePt t="160448" x="4672013" y="1271588"/>
          <p14:tracePt t="160464" x="4857750" y="1276350"/>
          <p14:tracePt t="160481" x="5129213" y="1304925"/>
          <p14:tracePt t="160497" x="5243513" y="1338263"/>
          <p14:tracePt t="160514" x="5353050" y="1376363"/>
          <p14:tracePt t="160531" x="5472113" y="1457325"/>
          <p14:tracePt t="160547" x="5514975" y="1514475"/>
          <p14:tracePt t="160564" x="5543550" y="1581150"/>
          <p14:tracePt t="160581" x="5557838" y="1643063"/>
          <p14:tracePt t="160597" x="5534025" y="1743075"/>
          <p14:tracePt t="160614" x="5486400" y="1838325"/>
          <p14:tracePt t="160632" x="5429250" y="1909763"/>
          <p14:tracePt t="160647" x="5391150" y="1957388"/>
          <p14:tracePt t="160664" x="5324475" y="2019300"/>
          <p14:tracePt t="160681" x="5286375" y="2043113"/>
          <p14:tracePt t="160697" x="5248275" y="2062163"/>
          <p14:tracePt t="160714" x="5214938" y="2066925"/>
          <p14:tracePt t="160731" x="5200650" y="2066925"/>
          <p14:tracePt t="160747" x="5195888" y="2066925"/>
          <p14:tracePt t="160764" x="5191125" y="2066925"/>
          <p14:tracePt t="160781" x="5186363" y="2066925"/>
          <p14:tracePt t="162403" x="5219700" y="2171700"/>
          <p14:tracePt t="162411" x="5286375" y="2400300"/>
          <p14:tracePt t="162419" x="5334000" y="2557463"/>
          <p14:tracePt t="162432" x="5443538" y="2967038"/>
          <p14:tracePt t="162448" x="5514975" y="3319463"/>
          <p14:tracePt t="162464" x="5562600" y="3595688"/>
          <p14:tracePt t="162480" x="5595938" y="3895725"/>
          <p14:tracePt t="162514" x="5591175" y="4457700"/>
          <p14:tracePt t="162547" x="5576888" y="4738688"/>
          <p14:tracePt t="162564" x="5543550" y="4895850"/>
          <p14:tracePt t="162580" x="5538788" y="4929188"/>
          <p14:tracePt t="162597" x="5534025" y="4948238"/>
          <p14:tracePt t="162614" x="5524500" y="4948238"/>
          <p14:tracePt t="162798" x="5524500" y="5014913"/>
          <p14:tracePt t="162807" x="5534025" y="5105400"/>
          <p14:tracePt t="162814" x="5553075" y="5153025"/>
          <p14:tracePt t="162830" x="5562600" y="5224463"/>
          <p14:tracePt t="162847" x="5586413" y="5272088"/>
          <p14:tracePt t="162864" x="5614988" y="5310188"/>
          <p14:tracePt t="162880" x="5676900" y="5376863"/>
          <p14:tracePt t="162897" x="5729288" y="5434013"/>
          <p14:tracePt t="162914" x="5753100" y="5472113"/>
          <p14:tracePt t="162931" x="5781675" y="5500688"/>
          <p14:tracePt t="162947" x="5786438" y="5510213"/>
          <p14:tracePt t="162964" x="5795963" y="5514975"/>
          <p14:tracePt t="162980" x="5800725" y="5524500"/>
          <p14:tracePt t="162997" x="5805488" y="5534025"/>
          <p14:tracePt t="163014" x="5805488" y="5548313"/>
          <p14:tracePt t="163030" x="5805488" y="5562600"/>
          <p14:tracePt t="163047" x="5805488" y="5572125"/>
          <p14:tracePt t="163064" x="5772150" y="5595938"/>
          <p14:tracePt t="163080" x="5719763" y="5614988"/>
          <p14:tracePt t="163097" x="5667375" y="5634038"/>
          <p14:tracePt t="163114" x="5610225" y="5648325"/>
          <p14:tracePt t="163130" x="5581650" y="5653088"/>
          <p14:tracePt t="163147" x="5567363" y="5657850"/>
          <p14:tracePt t="163164" x="5553075" y="5662613"/>
          <p14:tracePt t="163180" x="5548313" y="5662613"/>
          <p14:tracePt t="163197" x="5538788" y="5662613"/>
          <p14:tracePt t="163247" x="5543550" y="5662613"/>
          <p14:tracePt t="163254" x="5548313" y="5662613"/>
          <p14:tracePt t="163264" x="5562600" y="5657850"/>
          <p14:tracePt t="163280" x="5614988" y="5648325"/>
          <p14:tracePt t="163297" x="5734050" y="5624513"/>
          <p14:tracePt t="163314" x="5791200" y="5624513"/>
          <p14:tracePt t="163331" x="5872163" y="5624513"/>
          <p14:tracePt t="163347" x="5962650" y="5634038"/>
          <p14:tracePt t="163364" x="6081713" y="5648325"/>
          <p14:tracePt t="163380" x="6143625" y="5662613"/>
          <p14:tracePt t="163397" x="6186488" y="5662613"/>
          <p14:tracePt t="163414" x="6205538" y="5662613"/>
          <p14:tracePt t="163430" x="6234113" y="5662613"/>
          <p14:tracePt t="163447" x="6238875" y="5662613"/>
          <p14:tracePt t="163464" x="6248400" y="5662613"/>
          <p14:tracePt t="163480" x="6253163" y="5662613"/>
          <p14:tracePt t="163731" x="6053138" y="5548313"/>
          <p14:tracePt t="163739" x="5767388" y="5276850"/>
          <p14:tracePt t="163747" x="5481638" y="4972050"/>
          <p14:tracePt t="163764" x="4876800" y="4333875"/>
          <p14:tracePt t="163781" x="4476750" y="3767138"/>
          <p14:tracePt t="163798" x="4057650" y="3095625"/>
          <p14:tracePt t="163814" x="3967163" y="2943225"/>
          <p14:tracePt t="163831" x="3924300" y="2843213"/>
          <p14:tracePt t="163847" x="3900488" y="2795588"/>
          <p14:tracePt t="163864" x="3900488" y="2786063"/>
          <p14:tracePt t="164054" x="3852863" y="2738438"/>
          <p14:tracePt t="164062" x="3800475" y="2690813"/>
          <p14:tracePt t="164069" x="3748088" y="2614613"/>
          <p14:tracePt t="164080" x="3695700" y="2566988"/>
          <p14:tracePt t="164097" x="3590925" y="2462213"/>
          <p14:tracePt t="164114" x="3443288" y="2362200"/>
          <p14:tracePt t="164131" x="3367088" y="2324100"/>
          <p14:tracePt t="164147" x="3309938" y="2300288"/>
          <p14:tracePt t="164164" x="3276600" y="2286000"/>
          <p14:tracePt t="164180" x="3257550" y="2281238"/>
          <p14:tracePt t="164197" x="3224213" y="2271713"/>
          <p14:tracePt t="164214" x="3195638" y="2262188"/>
          <p14:tracePt t="164230" x="3148013" y="2247900"/>
          <p14:tracePt t="164247" x="3114675" y="2243138"/>
          <p14:tracePt t="164264" x="3090863" y="2238375"/>
          <p14:tracePt t="164281" x="3043238" y="2219325"/>
          <p14:tracePt t="164297" x="3000375" y="2200275"/>
          <p14:tracePt t="164314" x="2971800" y="2195513"/>
          <p14:tracePt t="164330" x="2933700" y="2181225"/>
          <p14:tracePt t="164347" x="2900363" y="2166938"/>
          <p14:tracePt t="164364" x="2876550" y="2147888"/>
          <p14:tracePt t="164380" x="2862263" y="2133600"/>
          <p14:tracePt t="164397" x="2843213" y="2109788"/>
          <p14:tracePt t="164414" x="2809875" y="2062163"/>
          <p14:tracePt t="164430" x="2795588" y="2038350"/>
          <p14:tracePt t="164447" x="2786063" y="2024063"/>
          <p14:tracePt t="164464" x="2776538" y="2005013"/>
          <p14:tracePt t="164480" x="2767013" y="1985963"/>
          <p14:tracePt t="164497" x="2762250" y="1981200"/>
          <p14:tracePt t="164513" x="2757488" y="1976438"/>
          <p14:tracePt t="164530" x="2752725" y="1966913"/>
          <p14:tracePt t="164547" x="2752725" y="1957388"/>
          <p14:tracePt t="164583" x="2752725" y="1952625"/>
          <p14:tracePt t="164620" x="2752725" y="1947863"/>
          <p14:tracePt t="164642" x="2752725" y="1943100"/>
          <p14:tracePt t="164648" x="2752725" y="1938338"/>
          <p14:tracePt t="164664" x="2752725" y="1933575"/>
          <p14:tracePt t="164671" x="2757488" y="1928813"/>
          <p14:tracePt t="164680" x="2762250" y="1928813"/>
          <p14:tracePt t="164697" x="2786063" y="1919288"/>
          <p14:tracePt t="164714" x="2862263" y="1890713"/>
          <p14:tracePt t="164730" x="2967038" y="1885950"/>
          <p14:tracePt t="164747" x="3057525" y="1876425"/>
          <p14:tracePt t="164763" x="3152775" y="1862138"/>
          <p14:tracePt t="164780" x="3271838" y="1838325"/>
          <p14:tracePt t="164797" x="3352800" y="1833563"/>
          <p14:tracePt t="164814" x="3433763" y="1814513"/>
          <p14:tracePt t="164830" x="3505200" y="1814513"/>
          <p14:tracePt t="164847" x="3552825" y="1814513"/>
          <p14:tracePt t="164864" x="3571875" y="1814513"/>
          <p14:tracePt t="164880" x="3581400" y="1814513"/>
          <p14:tracePt t="164897" x="3586163" y="1814513"/>
          <p14:tracePt t="164914" x="3595688" y="1814513"/>
          <p14:tracePt t="164930" x="3600450" y="1814513"/>
          <p14:tracePt t="165001" x="3600450" y="1824038"/>
          <p14:tracePt t="165008" x="3600450" y="1828800"/>
          <p14:tracePt t="165015" x="3600450" y="1843088"/>
          <p14:tracePt t="165030" x="3590925" y="1957388"/>
          <p14:tracePt t="165047" x="3529013" y="2200275"/>
          <p14:tracePt t="165064" x="3462338" y="2409825"/>
          <p14:tracePt t="165081" x="3338513" y="2771775"/>
          <p14:tracePt t="165097" x="3295650" y="2900363"/>
          <p14:tracePt t="165114" x="3252788" y="3028950"/>
          <p14:tracePt t="165130" x="3224213" y="3124200"/>
          <p14:tracePt t="165147" x="3190875" y="3224213"/>
          <p14:tracePt t="165164" x="3181350" y="3262313"/>
          <p14:tracePt t="165180" x="3167063" y="3290888"/>
          <p14:tracePt t="165197" x="3152775" y="3328988"/>
          <p14:tracePt t="165213" x="3128963" y="3362325"/>
          <p14:tracePt t="165230" x="3105150" y="3386138"/>
          <p14:tracePt t="165247" x="3081338" y="3414713"/>
          <p14:tracePt t="165263" x="3057525" y="3438525"/>
          <p14:tracePt t="165280" x="3019425" y="3476625"/>
          <p14:tracePt t="165297" x="2995613" y="3490913"/>
          <p14:tracePt t="165314" x="2971800" y="3509963"/>
          <p14:tracePt t="165331" x="2952750" y="3533775"/>
          <p14:tracePt t="165347" x="2928938" y="3543300"/>
          <p14:tracePt t="165364" x="2905125" y="3562350"/>
          <p14:tracePt t="165380" x="2881313" y="3576638"/>
          <p14:tracePt t="165397" x="2857500" y="3590925"/>
          <p14:tracePt t="165413" x="2838450" y="3600450"/>
          <p14:tracePt t="165430" x="2833688" y="3600450"/>
          <p14:tracePt t="165447" x="2828925" y="3600450"/>
          <p14:tracePt t="165464" x="2819400" y="3600450"/>
          <p14:tracePt t="165514" x="2819400" y="3595688"/>
          <p14:tracePt t="165529" x="2824163" y="3590925"/>
          <p14:tracePt t="165537" x="2828925" y="3586163"/>
          <p14:tracePt t="165547" x="2833688" y="3586163"/>
          <p14:tracePt t="165564" x="2857500" y="3576638"/>
          <p14:tracePt t="165580" x="2890838" y="3567113"/>
          <p14:tracePt t="165597" x="2905125" y="3567113"/>
          <p14:tracePt t="165614" x="2909888" y="3567113"/>
          <p14:tracePt t="165630" x="2919413" y="3567113"/>
          <p14:tracePt t="165669" x="2924175" y="3567113"/>
          <p14:tracePt t="165750" x="2928938" y="3567113"/>
          <p14:tracePt t="165757" x="2933700" y="3567113"/>
          <p14:tracePt t="165764" x="2938463" y="3567113"/>
          <p14:tracePt t="165780" x="2967038" y="3567113"/>
          <p14:tracePt t="165797" x="3014663" y="3567113"/>
          <p14:tracePt t="165813" x="3086100" y="3562350"/>
          <p14:tracePt t="165830" x="3233738" y="3562350"/>
          <p14:tracePt t="165847" x="3348038" y="3571875"/>
          <p14:tracePt t="165864" x="3429000" y="3581400"/>
          <p14:tracePt t="165880" x="3481388" y="3586163"/>
          <p14:tracePt t="165897" x="3529013" y="3595688"/>
          <p14:tracePt t="165914" x="3543300" y="3595688"/>
          <p14:tracePt t="165930" x="3548063" y="3595688"/>
          <p14:tracePt t="165947" x="3557588" y="3595688"/>
          <p14:tracePt t="165964" x="3562350" y="3595688"/>
          <p14:tracePt t="167086" x="3619500" y="3657600"/>
          <p14:tracePt t="167093" x="3681413" y="3738563"/>
          <p14:tracePt t="167100" x="3748088" y="3805238"/>
          <p14:tracePt t="167115" x="3919538" y="3976688"/>
          <p14:tracePt t="167130" x="4143375" y="4214813"/>
          <p14:tracePt t="167147" x="4291013" y="4348163"/>
          <p14:tracePt t="167180" x="4719638" y="4867275"/>
          <p14:tracePt t="167214" x="4910138" y="5072063"/>
          <p14:tracePt t="167230" x="4976813" y="5186363"/>
          <p14:tracePt t="167247" x="5057775" y="5324475"/>
          <p14:tracePt t="167263" x="5086350" y="5367338"/>
          <p14:tracePt t="167280" x="5095875" y="5400675"/>
          <p14:tracePt t="167297" x="5105400" y="5419725"/>
          <p14:tracePt t="167313" x="5124450" y="5448300"/>
          <p14:tracePt t="167330" x="5138738" y="5462588"/>
          <p14:tracePt t="167347" x="5143500" y="5476875"/>
          <p14:tracePt t="167363" x="5157788" y="5495925"/>
          <p14:tracePt t="167380" x="5181600" y="5538788"/>
          <p14:tracePt t="167397" x="5210175" y="5591175"/>
          <p14:tracePt t="167413" x="5238750" y="5648325"/>
          <p14:tracePt t="167430" x="5262563" y="5700713"/>
          <p14:tracePt t="167447" x="5276850" y="5724525"/>
          <p14:tracePt t="167463" x="5281613" y="5748338"/>
          <p14:tracePt t="167480" x="5291138" y="5781675"/>
          <p14:tracePt t="167497" x="5295900" y="5795963"/>
          <p14:tracePt t="167513" x="5295900" y="5805488"/>
          <p14:tracePt t="167530" x="5295900" y="5810250"/>
          <p14:tracePt t="167547" x="5295900" y="5819775"/>
          <p14:tracePt t="167563" x="5295900" y="5824538"/>
          <p14:tracePt t="167606" x="5295900" y="5829300"/>
          <p14:tracePt t="168333" x="5291138" y="5829300"/>
          <p14:tracePt t="168340" x="5272088" y="5834063"/>
          <p14:tracePt t="168348" x="5253038" y="5838825"/>
          <p14:tracePt t="168363" x="5224463" y="5848350"/>
          <p14:tracePt t="168380" x="5191125" y="5853113"/>
          <p14:tracePt t="168397" x="5138738" y="5853113"/>
          <p14:tracePt t="168430" x="4957763" y="5853113"/>
          <p14:tracePt t="168463" x="4862513" y="5853113"/>
          <p14:tracePt t="168480" x="4829175" y="5853113"/>
          <p14:tracePt t="168496" x="4814888" y="5853113"/>
          <p14:tracePt t="168513" x="4810125" y="5853113"/>
          <p14:tracePt t="168530" x="4800600" y="5853113"/>
          <p14:tracePt t="168547" x="4791075" y="5853113"/>
          <p14:tracePt t="168833" x="4814888" y="5853113"/>
          <p14:tracePt t="168839" x="4852988" y="5848350"/>
          <p14:tracePt t="168846" x="4900613" y="5843588"/>
          <p14:tracePt t="168863" x="4957763" y="5843588"/>
          <p14:tracePt t="168880" x="5000625" y="5843588"/>
          <p14:tracePt t="168897" x="5057775" y="5843588"/>
          <p14:tracePt t="168913" x="5081588" y="5838825"/>
          <p14:tracePt t="168930" x="5095875" y="5838825"/>
          <p14:tracePt t="168947" x="5110163" y="5838825"/>
          <p14:tracePt t="168963" x="5133975" y="5838825"/>
          <p14:tracePt t="168980" x="5143500" y="5838825"/>
          <p14:tracePt t="168997" x="5157788" y="5838825"/>
          <p14:tracePt t="169013" x="5172075" y="5838825"/>
          <p14:tracePt t="169030" x="5186363" y="5838825"/>
          <p14:tracePt t="169047" x="5191125" y="5838825"/>
          <p14:tracePt t="169063" x="5200650" y="5838825"/>
          <p14:tracePt t="169126" x="5200650" y="5843588"/>
          <p14:tracePt t="169133" x="5195888" y="5848350"/>
          <p14:tracePt t="169147" x="5181600" y="5853113"/>
          <p14:tracePt t="169163" x="5148263" y="5862638"/>
          <p14:tracePt t="169180" x="5100638" y="5872163"/>
          <p14:tracePt t="169196" x="5038725" y="5876925"/>
          <p14:tracePt t="169213" x="4953000" y="5876925"/>
          <p14:tracePt t="169230" x="4900613" y="5848350"/>
          <p14:tracePt t="169247" x="4843463" y="5805488"/>
          <p14:tracePt t="169263" x="4795838" y="5724525"/>
          <p14:tracePt t="169280" x="4772025" y="5629275"/>
          <p14:tracePt t="169297" x="4776788" y="5591175"/>
          <p14:tracePt t="169313" x="4791075" y="5576888"/>
          <p14:tracePt t="169330" x="4857750" y="5562600"/>
          <p14:tracePt t="169347" x="4910138" y="5562600"/>
          <p14:tracePt t="169363" x="4948238" y="5581650"/>
          <p14:tracePt t="169380" x="4972050" y="5600700"/>
          <p14:tracePt t="169397" x="4991100" y="5619750"/>
          <p14:tracePt t="169413" x="4995863" y="5638800"/>
          <p14:tracePt t="169430" x="5000625" y="5653088"/>
          <p14:tracePt t="169447" x="5000625" y="5662613"/>
          <p14:tracePt t="169463" x="4986338" y="5676900"/>
          <p14:tracePt t="169480" x="4886325" y="5700713"/>
          <p14:tracePt t="169496" x="4595813" y="5700713"/>
          <p14:tracePt t="169513" x="3857625" y="5691188"/>
          <p14:tracePt t="169530" x="3367088" y="5648325"/>
          <p14:tracePt t="169547" x="2919413" y="5610225"/>
          <p14:tracePt t="169563" x="2686050" y="5581650"/>
          <p14:tracePt t="169580" x="2386013" y="5567363"/>
          <p14:tracePt t="169597" x="2247900" y="5548313"/>
          <p14:tracePt t="169613" x="2157413" y="5538788"/>
          <p14:tracePt t="169630" x="2076450" y="5534025"/>
          <p14:tracePt t="169647" x="1981200" y="5519738"/>
          <p14:tracePt t="169663" x="1938338" y="5519738"/>
          <p14:tracePt t="169680" x="1914525" y="5519738"/>
          <p14:tracePt t="169697" x="1905000" y="5519738"/>
          <p14:tracePt t="169911" x="1866900" y="5538788"/>
          <p14:tracePt t="169918" x="1828800" y="5572125"/>
          <p14:tracePt t="169930" x="1785938" y="5595938"/>
          <p14:tracePt t="169947" x="1738313" y="5634038"/>
          <p14:tracePt t="169963" x="1728788" y="5648325"/>
          <p14:tracePt t="169980" x="1719263" y="5653088"/>
          <p14:tracePt t="169996" x="1714500" y="5657850"/>
          <p14:tracePt t="170013" x="1709738" y="5667375"/>
          <p14:tracePt t="170030" x="1700213" y="5681663"/>
          <p14:tracePt t="170047" x="1695450" y="5705475"/>
          <p14:tracePt t="170063" x="1685925" y="5724525"/>
          <p14:tracePt t="170080" x="1681163" y="5767388"/>
          <p14:tracePt t="170096" x="1676400" y="5786438"/>
          <p14:tracePt t="170113" x="1671638" y="5800725"/>
          <p14:tracePt t="170115" x="1666875" y="5805488"/>
          <p14:tracePt t="170130" x="1662113" y="5815013"/>
          <p14:tracePt t="170147" x="1647825" y="5834063"/>
          <p14:tracePt t="170163" x="1600200" y="5843588"/>
          <p14:tracePt t="170180" x="1543050" y="5853113"/>
          <p14:tracePt t="170197" x="1457325" y="5862638"/>
          <p14:tracePt t="170213" x="1414463" y="5872163"/>
          <p14:tracePt t="170230" x="1376363" y="5881688"/>
          <p14:tracePt t="170246" x="1338263" y="5881688"/>
          <p14:tracePt t="170263" x="1295400" y="5881688"/>
          <p14:tracePt t="170280" x="1257300" y="5881688"/>
          <p14:tracePt t="170296" x="1233488" y="5862638"/>
          <p14:tracePt t="170314" x="1219200" y="5853113"/>
          <p14:tracePt t="170330" x="1204913" y="5800725"/>
          <p14:tracePt t="170347" x="1209675" y="5738813"/>
          <p14:tracePt t="170363" x="1233488" y="5695950"/>
          <p14:tracePt t="170380" x="1285875" y="5643563"/>
          <p14:tracePt t="170396" x="1381125" y="5610225"/>
          <p14:tracePt t="170413" x="1476375" y="5595938"/>
          <p14:tracePt t="170430" x="1557338" y="5600700"/>
          <p14:tracePt t="170446" x="1628775" y="5619750"/>
          <p14:tracePt t="170463" x="1652588" y="5634038"/>
          <p14:tracePt t="170480" x="1671638" y="5653088"/>
          <p14:tracePt t="170496" x="1681163" y="5681663"/>
          <p14:tracePt t="170513" x="1685925" y="5729288"/>
          <p14:tracePt t="170530" x="1685925" y="5762625"/>
          <p14:tracePt t="170547" x="1681163" y="5786438"/>
          <p14:tracePt t="170563" x="1657350" y="5810250"/>
          <p14:tracePt t="170580" x="1557338" y="5838825"/>
          <p14:tracePt t="170597" x="1485900" y="5853113"/>
          <p14:tracePt t="170613" x="1438275" y="5853113"/>
          <p14:tracePt t="170615" x="1409700" y="5843588"/>
          <p14:tracePt t="170630" x="1366838" y="5834063"/>
          <p14:tracePt t="170647" x="1338263" y="5815013"/>
          <p14:tracePt t="170663" x="1314450" y="5795963"/>
          <p14:tracePt t="170680" x="1295400" y="5772150"/>
          <p14:tracePt t="170696" x="1281113" y="5695950"/>
          <p14:tracePt t="170713" x="1290638" y="5653088"/>
          <p14:tracePt t="170730" x="1323975" y="5595938"/>
          <p14:tracePt t="170747" x="1414463" y="5543550"/>
          <p14:tracePt t="170763" x="1519238" y="5510213"/>
          <p14:tracePt t="170780" x="1590675" y="5510213"/>
          <p14:tracePt t="170796" x="1633538" y="5514975"/>
          <p14:tracePt t="170813" x="1666875" y="5529263"/>
          <p14:tracePt t="170830" x="1676400" y="5543550"/>
          <p14:tracePt t="170847" x="1676400" y="5572125"/>
          <p14:tracePt t="170863" x="1657350" y="5610225"/>
          <p14:tracePt t="170880" x="1619250" y="5643563"/>
          <p14:tracePt t="170897" x="1581150" y="5662613"/>
          <p14:tracePt t="170913" x="1562100" y="5676900"/>
          <p14:tracePt t="170930" x="1538288" y="5686425"/>
          <p14:tracePt t="170947" x="1533525" y="5686425"/>
          <p14:tracePt t="170963" x="1528763" y="5686425"/>
          <p14:tracePt t="170980" x="1524000" y="5686425"/>
          <p14:tracePt t="171013" x="1519238" y="5686425"/>
          <p14:tracePt t="171460" x="1566863" y="5700713"/>
          <p14:tracePt t="171467" x="1638300" y="5715000"/>
          <p14:tracePt t="171481" x="1757363" y="5748338"/>
          <p14:tracePt t="171496" x="1852613" y="5781675"/>
          <p14:tracePt t="171513" x="1943100" y="5857875"/>
          <p14:tracePt t="171530" x="2057400" y="5962650"/>
          <p14:tracePt t="171546" x="2209800" y="6096000"/>
          <p14:tracePt t="171580" x="2309813" y="6181725"/>
          <p14:tracePt t="171613" x="2376488" y="6224588"/>
          <p14:tracePt t="171630" x="2400300" y="6243638"/>
          <p14:tracePt t="171647" x="2419350" y="6257925"/>
          <p14:tracePt t="171663" x="2452688" y="6281738"/>
          <p14:tracePt t="171680" x="2481263" y="6310313"/>
          <p14:tracePt t="171696" x="2490788" y="6324600"/>
          <p14:tracePt t="171713" x="2495550" y="6334125"/>
          <p14:tracePt t="171730" x="2505075" y="6343650"/>
          <p14:tracePt t="171746" x="2514600" y="6348413"/>
          <p14:tracePt t="171763" x="2514600" y="6353175"/>
          <p14:tracePt t="171848" x="2514600" y="6357938"/>
          <p14:tracePt t="171856" x="2519363" y="6362700"/>
          <p14:tracePt t="171863" x="2524125" y="6362700"/>
          <p14:tracePt t="171880" x="2566988" y="6372225"/>
          <p14:tracePt t="171896" x="2647950" y="6386513"/>
          <p14:tracePt t="171913" x="2738438" y="6396038"/>
          <p14:tracePt t="171930" x="2919413" y="6391275"/>
          <p14:tracePt t="171946" x="3033713" y="6376988"/>
          <p14:tracePt t="171963" x="3119438" y="6343650"/>
          <p14:tracePt t="171980" x="3209925" y="6315075"/>
          <p14:tracePt t="171996" x="3248025" y="6310313"/>
          <p14:tracePt t="172013" x="3276600" y="6305550"/>
          <p14:tracePt t="172030" x="3290888" y="6305550"/>
          <p14:tracePt t="172046" x="3305175" y="6305550"/>
          <p14:tracePt t="172120" x="3305175" y="6300788"/>
          <p14:tracePt t="172128" x="3300413" y="6296025"/>
          <p14:tracePt t="172134" x="3295650" y="6296025"/>
          <p14:tracePt t="172216" x="3290888" y="6296025"/>
          <p14:tracePt t="172223" x="3286125" y="6296025"/>
          <p14:tracePt t="172230" x="3286125" y="6291263"/>
          <p14:tracePt t="172246" x="3271838" y="6286500"/>
          <p14:tracePt t="172263" x="3243263" y="6272213"/>
          <p14:tracePt t="172280" x="3162300" y="6272213"/>
          <p14:tracePt t="172296" x="3005138" y="6257925"/>
          <p14:tracePt t="172313" x="2876550" y="6234113"/>
          <p14:tracePt t="172329" x="2686050" y="6205538"/>
          <p14:tracePt t="172347" x="2471738" y="6181725"/>
          <p14:tracePt t="172363" x="2357438" y="6172200"/>
          <p14:tracePt t="172380" x="2247900" y="6172200"/>
          <p14:tracePt t="172396" x="2147888" y="6172200"/>
          <p14:tracePt t="172413" x="2028825" y="6181725"/>
          <p14:tracePt t="172430" x="1966913" y="6186488"/>
          <p14:tracePt t="172446" x="1876425" y="6196013"/>
          <p14:tracePt t="172463" x="1762125" y="6205538"/>
          <p14:tracePt t="172480" x="1614488" y="6219825"/>
          <p14:tracePt t="172496" x="1552575" y="6229350"/>
          <p14:tracePt t="172513" x="1514475" y="6229350"/>
          <p14:tracePt t="172530" x="1485900" y="6229350"/>
          <p14:tracePt t="172546" x="1476375" y="6229350"/>
          <p14:tracePt t="172563" x="1471613" y="6229350"/>
          <p14:tracePt t="172580" x="1466850" y="6229350"/>
          <p14:tracePt t="172613" x="1471613" y="6229350"/>
          <p14:tracePt t="172630" x="1538288" y="6224588"/>
          <p14:tracePt t="172646" x="1671638" y="6215063"/>
          <p14:tracePt t="172663" x="1895475" y="6215063"/>
          <p14:tracePt t="172680" x="2071688" y="6215063"/>
          <p14:tracePt t="172696" x="2219325" y="6215063"/>
          <p14:tracePt t="172714" x="2376488" y="6215063"/>
          <p14:tracePt t="172730" x="2500313" y="6215063"/>
          <p14:tracePt t="172746" x="2600325" y="6219825"/>
          <p14:tracePt t="172763" x="2690813" y="6219825"/>
          <p14:tracePt t="172780" x="2795588" y="6219825"/>
          <p14:tracePt t="172796" x="2852738" y="6224588"/>
          <p14:tracePt t="172813" x="2914650" y="6224588"/>
          <p14:tracePt t="172830" x="2971800" y="6234113"/>
          <p14:tracePt t="172846" x="3048000" y="6234113"/>
          <p14:tracePt t="172863" x="3090863" y="6234113"/>
          <p14:tracePt t="172880" x="3133725" y="6234113"/>
          <p14:tracePt t="172896" x="3162300" y="6234113"/>
          <p14:tracePt t="172913" x="3209925" y="6234113"/>
          <p14:tracePt t="172930" x="3228975" y="6234113"/>
          <p14:tracePt t="172946" x="3243263" y="6234113"/>
          <p14:tracePt t="172963" x="3262313" y="6234113"/>
          <p14:tracePt t="172980" x="3271838" y="6234113"/>
          <p14:tracePt t="172996" x="3276600" y="6234113"/>
          <p14:tracePt t="173013" x="3281363" y="6234113"/>
          <p14:tracePt t="173229" x="3333750" y="6224588"/>
          <p14:tracePt t="173236" x="3405188" y="6219825"/>
          <p14:tracePt t="173246" x="3471863" y="6219825"/>
          <p14:tracePt t="173263" x="3605213" y="6200775"/>
          <p14:tracePt t="173280" x="3810000" y="6181725"/>
          <p14:tracePt t="173296" x="3905250" y="6167438"/>
          <p14:tracePt t="173313" x="3971925" y="6162675"/>
          <p14:tracePt t="173330" x="4090988" y="6153150"/>
          <p14:tracePt t="173346" x="4157663" y="6153150"/>
          <p14:tracePt t="173363" x="4229100" y="6153150"/>
          <p14:tracePt t="173380" x="4291013" y="6138863"/>
          <p14:tracePt t="173396" x="4357688" y="6129338"/>
          <p14:tracePt t="173413" x="4381500" y="6124575"/>
          <p14:tracePt t="173430" x="4400550" y="6115050"/>
          <p14:tracePt t="173446" x="4424363" y="6110288"/>
          <p14:tracePt t="173463" x="4457700" y="6105525"/>
          <p14:tracePt t="173480" x="4476750" y="6105525"/>
          <p14:tracePt t="173496" x="4500563" y="6105525"/>
          <p14:tracePt t="173513" x="4529138" y="6105525"/>
          <p14:tracePt t="173530" x="4562475" y="6105525"/>
          <p14:tracePt t="173546" x="4591050" y="6110288"/>
          <p14:tracePt t="173563" x="4605338" y="6124575"/>
          <p14:tracePt t="173580" x="4619625" y="6124575"/>
          <p14:tracePt t="173596" x="4629150" y="6124575"/>
          <p14:tracePt t="173613" x="4629150" y="6134100"/>
          <p14:tracePt t="173639" x="4629150" y="6138863"/>
          <p14:tracePt t="173647" x="4629150" y="6143625"/>
          <p14:tracePt t="173663" x="4629150" y="6148388"/>
          <p14:tracePt t="173680" x="4629150" y="6153150"/>
          <p14:tracePt t="173696" x="4614863" y="6167438"/>
          <p14:tracePt t="173713" x="4576763" y="6196013"/>
          <p14:tracePt t="173729" x="4552950" y="6219825"/>
          <p14:tracePt t="173746" x="4529138" y="6243638"/>
          <p14:tracePt t="173763" x="4495800" y="6267450"/>
          <p14:tracePt t="173779" x="4486275" y="6281738"/>
          <p14:tracePt t="173796" x="4462463" y="6296025"/>
          <p14:tracePt t="173813" x="4443413" y="6300788"/>
          <p14:tracePt t="173830" x="4405313" y="6315075"/>
          <p14:tracePt t="173846" x="4357688" y="6324600"/>
          <p14:tracePt t="173863" x="4305300" y="6334125"/>
          <p14:tracePt t="173880" x="4238625" y="6334125"/>
          <p14:tracePt t="173896" x="4143375" y="6334125"/>
          <p14:tracePt t="173913" x="4090988" y="6319838"/>
          <p14:tracePt t="173929" x="4048125" y="6300788"/>
          <p14:tracePt t="173947" x="3995738" y="6243638"/>
          <p14:tracePt t="173963" x="3976688" y="6181725"/>
          <p14:tracePt t="173979" x="3971925" y="6129338"/>
          <p14:tracePt t="173996" x="3981450" y="6076950"/>
          <p14:tracePt t="174014" x="4014788" y="6024563"/>
          <p14:tracePt t="174030" x="4052888" y="5991225"/>
          <p14:tracePt t="174046" x="4124325" y="5953125"/>
          <p14:tracePt t="174063" x="4210050" y="5938838"/>
          <p14:tracePt t="174079" x="4305300" y="5934075"/>
          <p14:tracePt t="174096" x="4338638" y="5938838"/>
          <p14:tracePt t="174113" x="4376738" y="5953125"/>
          <p14:tracePt t="174130" x="4424363" y="5976938"/>
          <p14:tracePt t="174146" x="4448175" y="6000750"/>
          <p14:tracePt t="174163" x="4471988" y="6024563"/>
          <p14:tracePt t="174180" x="4486275" y="6053138"/>
          <p14:tracePt t="174196" x="4505325" y="6100763"/>
          <p14:tracePt t="174213" x="4505325" y="6129338"/>
          <p14:tracePt t="174229" x="4505325" y="6157913"/>
          <p14:tracePt t="174246" x="4500563" y="6181725"/>
          <p14:tracePt t="174263" x="4486275" y="6219825"/>
          <p14:tracePt t="174279" x="4467225" y="6243638"/>
          <p14:tracePt t="174296" x="4443413" y="6276975"/>
          <p14:tracePt t="174313" x="4419600" y="6300788"/>
          <p14:tracePt t="174329" x="4352925" y="6338888"/>
          <p14:tracePt t="174346" x="4300538" y="6353175"/>
          <p14:tracePt t="174363" x="4267200" y="6353175"/>
          <p14:tracePt t="174380" x="4233863" y="6353175"/>
          <p14:tracePt t="174396" x="4219575" y="6353175"/>
          <p14:tracePt t="174413" x="4214813" y="6353175"/>
          <p14:tracePt t="174429" x="4205288" y="6353175"/>
          <p14:tracePt t="175320" x="4219575" y="6348413"/>
          <p14:tracePt t="175327" x="4248150" y="6334125"/>
          <p14:tracePt t="175334" x="4267200" y="6329363"/>
          <p14:tracePt t="175346" x="4286250" y="6319838"/>
          <p14:tracePt t="175363" x="4333875" y="6300788"/>
          <p14:tracePt t="175379" x="4343400" y="6296025"/>
          <p14:tracePt t="175396" x="4352925" y="6286500"/>
          <p14:tracePt t="175429" x="4357688" y="6286500"/>
          <p14:tracePt t="175463" x="4333875" y="6276975"/>
          <p14:tracePt t="175479" x="4243388" y="6267450"/>
          <p14:tracePt t="175496" x="4038600" y="6248400"/>
          <p14:tracePt t="175513" x="3886200" y="6243638"/>
          <p14:tracePt t="175529" x="3738563" y="6224588"/>
          <p14:tracePt t="175546" x="3590925" y="6224588"/>
          <p14:tracePt t="175563" x="3533775" y="6224588"/>
          <p14:tracePt t="175579" x="3471863" y="6224588"/>
          <p14:tracePt t="175596" x="3424238" y="6224588"/>
          <p14:tracePt t="175613" x="3367088" y="6219825"/>
          <p14:tracePt t="175629" x="3338513" y="6210300"/>
          <p14:tracePt t="175646" x="3309938" y="6200775"/>
          <p14:tracePt t="175663" x="3290888" y="6196013"/>
          <p14:tracePt t="175679" x="3248025" y="6181725"/>
          <p14:tracePt t="175696" x="3228975" y="6181725"/>
          <p14:tracePt t="175713" x="3205163" y="6181725"/>
          <p14:tracePt t="175729" x="3186113" y="6181725"/>
          <p14:tracePt t="175746" x="3162300" y="6181725"/>
          <p14:tracePt t="175763" x="3157538" y="6181725"/>
          <p14:tracePt t="175779" x="3148013" y="6181725"/>
          <p14:tracePt t="175796" x="3143250" y="6181725"/>
          <p14:tracePt t="175813" x="3143250" y="6176963"/>
          <p14:tracePt t="175829" x="3181350" y="6172200"/>
          <p14:tracePt t="175846" x="3305175" y="6162675"/>
          <p14:tracePt t="175863" x="3538538" y="6176963"/>
          <p14:tracePt t="175879" x="3762375" y="6196013"/>
          <p14:tracePt t="175896" x="3938588" y="6196013"/>
          <p14:tracePt t="175913" x="4171950" y="6191250"/>
          <p14:tracePt t="175929" x="4319588" y="6191250"/>
          <p14:tracePt t="175946" x="4419600" y="6196013"/>
          <p14:tracePt t="175963" x="4471988" y="6205538"/>
          <p14:tracePt t="175980" x="4510088" y="6205538"/>
          <p14:tracePt t="175996" x="4519613" y="6205538"/>
          <p14:tracePt t="176013" x="4529138" y="6205538"/>
          <p14:tracePt t="176029" x="4552950" y="6215063"/>
          <p14:tracePt t="176046" x="4705350" y="6272213"/>
          <p14:tracePt t="176063" x="4895850" y="6310313"/>
          <p14:tracePt t="176079" x="5076825" y="6324600"/>
          <p14:tracePt t="176096" x="5243513" y="6315075"/>
          <p14:tracePt t="176113" x="5410200" y="6272213"/>
          <p14:tracePt t="176129" x="5472113" y="6243638"/>
          <p14:tracePt t="176146" x="5510213" y="6224588"/>
          <p14:tracePt t="176163" x="5538788" y="6215063"/>
          <p14:tracePt t="176179" x="5548313" y="6210300"/>
          <p14:tracePt t="176196" x="5553075" y="6210300"/>
          <p14:tracePt t="176213" x="5557838" y="6210300"/>
          <p14:tracePt t="176229" x="5562600" y="6210300"/>
          <p14:tracePt t="176246" x="5567363" y="6210300"/>
          <p14:tracePt t="176262" x="5572125" y="6205538"/>
          <p14:tracePt t="176279" x="5576888" y="6205538"/>
          <p14:tracePt t="176296" x="5595938" y="6205538"/>
          <p14:tracePt t="176313" x="5610225" y="6205538"/>
          <p14:tracePt t="176329" x="5619750" y="6205538"/>
          <p14:tracePt t="176346" x="5624513" y="6205538"/>
          <p14:tracePt t="176363" x="5634038" y="6205538"/>
          <p14:tracePt t="176597" x="5653088" y="6205538"/>
          <p14:tracePt t="176605" x="5686425" y="6205538"/>
          <p14:tracePt t="176612" x="5724525" y="6205538"/>
          <p14:tracePt t="176629" x="5772150" y="6205538"/>
          <p14:tracePt t="176646" x="5824538" y="6205538"/>
          <p14:tracePt t="176663" x="5881688" y="6205538"/>
          <p14:tracePt t="176679" x="5910263" y="6205538"/>
          <p14:tracePt t="176696" x="5938838" y="6205538"/>
          <p14:tracePt t="176713" x="5962650" y="6205538"/>
          <p14:tracePt t="176729" x="5991225" y="6205538"/>
          <p14:tracePt t="176746" x="6015038" y="6205538"/>
          <p14:tracePt t="176763" x="6034088" y="6205538"/>
          <p14:tracePt t="176779" x="6057900" y="6205538"/>
          <p14:tracePt t="176796" x="6105525" y="6205538"/>
          <p14:tracePt t="176813" x="6138863" y="6200775"/>
          <p14:tracePt t="176829" x="6191250" y="6200775"/>
          <p14:tracePt t="176846" x="6253163" y="6191250"/>
          <p14:tracePt t="176863" x="6286500" y="6191250"/>
          <p14:tracePt t="176879" x="6315075" y="6181725"/>
          <p14:tracePt t="176896" x="6343650" y="6176963"/>
          <p14:tracePt t="176913" x="6391275" y="6162675"/>
          <p14:tracePt t="176929" x="6419850" y="6157913"/>
          <p14:tracePt t="176946" x="6467475" y="6153150"/>
          <p14:tracePt t="176963" x="6519863" y="6134100"/>
          <p14:tracePt t="176979" x="6548438" y="6129338"/>
          <p14:tracePt t="176996" x="6572250" y="6115050"/>
          <p14:tracePt t="177013" x="6596063" y="6105525"/>
          <p14:tracePt t="177029" x="6615113" y="6096000"/>
          <p14:tracePt t="177046" x="6629400" y="6091238"/>
          <p14:tracePt t="177063" x="6643688" y="6086475"/>
          <p14:tracePt t="177079" x="6657975" y="6076950"/>
          <p14:tracePt t="177096" x="6686550" y="6067425"/>
          <p14:tracePt t="177113" x="6700838" y="6062663"/>
          <p14:tracePt t="177129" x="6715125" y="6057900"/>
          <p14:tracePt t="177146" x="6724650" y="6057900"/>
          <p14:tracePt t="177162" x="6743700" y="6057900"/>
          <p14:tracePt t="177179" x="6762750" y="6057900"/>
          <p14:tracePt t="177196" x="6786563" y="6057900"/>
          <p14:tracePt t="177213" x="6834188" y="6067425"/>
          <p14:tracePt t="177229" x="6872288" y="6072188"/>
          <p14:tracePt t="177246" x="6891338" y="6086475"/>
          <p14:tracePt t="177263" x="6915150" y="6091238"/>
          <p14:tracePt t="177279" x="6948488" y="6100763"/>
          <p14:tracePt t="177296" x="6972300" y="6110288"/>
          <p14:tracePt t="177312" x="6996113" y="6119813"/>
          <p14:tracePt t="177329" x="7010400" y="6124575"/>
          <p14:tracePt t="177346" x="7034213" y="6129338"/>
          <p14:tracePt t="177363" x="7048500" y="6134100"/>
          <p14:tracePt t="177379" x="7072313" y="6138863"/>
          <p14:tracePt t="177396" x="7105650" y="6153150"/>
          <p14:tracePt t="177413" x="7129463" y="6157913"/>
          <p14:tracePt t="177429" x="7138988" y="6157913"/>
          <p14:tracePt t="177446" x="7153275" y="6157913"/>
          <p14:tracePt t="177463" x="7167563" y="6157913"/>
          <p14:tracePt t="177479" x="7172325" y="6157913"/>
          <p14:tracePt t="177496" x="7177088" y="6157913"/>
          <p14:tracePt t="177512" x="7186613" y="6157913"/>
          <p14:tracePt t="177529" x="7196138" y="6157913"/>
          <p14:tracePt t="177546" x="7200900" y="6157913"/>
          <p14:tracePt t="177580" x="7205663" y="6157913"/>
          <p14:tracePt t="177815" x="7134225" y="6172200"/>
          <p14:tracePt t="177822" x="7043738" y="6191250"/>
          <p14:tracePt t="177830" x="6972300" y="6196013"/>
          <p14:tracePt t="177846" x="6772275" y="6215063"/>
          <p14:tracePt t="177879" x="6448425" y="6196013"/>
          <p14:tracePt t="177912" x="6172200" y="6143625"/>
          <p14:tracePt t="177929" x="6067425" y="6129338"/>
          <p14:tracePt t="177946" x="5938838" y="6115050"/>
          <p14:tracePt t="177963" x="5857875" y="6115050"/>
          <p14:tracePt t="177979" x="5791200" y="6115050"/>
          <p14:tracePt t="177996" x="5710238" y="6115050"/>
          <p14:tracePt t="178013" x="5634038" y="6115050"/>
          <p14:tracePt t="178029" x="5605463" y="6115050"/>
          <p14:tracePt t="178046" x="5586413" y="6115050"/>
          <p14:tracePt t="178063" x="5553075" y="6105525"/>
          <p14:tracePt t="178079" x="5524500" y="6105525"/>
          <p14:tracePt t="178096" x="5500688" y="6105525"/>
          <p14:tracePt t="178113" x="5481638" y="6105525"/>
          <p14:tracePt t="178130" x="5453063" y="6105525"/>
          <p14:tracePt t="178146" x="5443538" y="6105525"/>
          <p14:tracePt t="178163" x="5438775" y="6105525"/>
          <p14:tracePt t="178179" x="5434013" y="6105525"/>
          <p14:tracePt t="178213" x="5443538" y="6110288"/>
          <p14:tracePt t="178229" x="5486400" y="6124575"/>
          <p14:tracePt t="178246" x="5600700" y="6138863"/>
          <p14:tracePt t="178263" x="5786438" y="6162675"/>
          <p14:tracePt t="178279" x="5886450" y="6172200"/>
          <p14:tracePt t="178296" x="5957888" y="6181725"/>
          <p14:tracePt t="178312" x="6015038" y="6181725"/>
          <p14:tracePt t="178329" x="6048375" y="6181725"/>
          <p14:tracePt t="178346" x="6057900" y="6181725"/>
          <p14:tracePt t="178362" x="6062663" y="6181725"/>
          <p14:tracePt t="178379" x="6072188" y="6181725"/>
          <p14:tracePt t="178454" x="6067425" y="6181725"/>
          <p14:tracePt t="178461" x="6062663" y="6181725"/>
          <p14:tracePt t="178468" x="6057900" y="6181725"/>
          <p14:tracePt t="178479" x="6048375" y="6181725"/>
          <p14:tracePt t="178496" x="6038850" y="6181725"/>
          <p14:tracePt t="178512" x="6019800" y="6181725"/>
          <p14:tracePt t="178529" x="6005513" y="6181725"/>
          <p14:tracePt t="178546" x="5995988" y="6181725"/>
          <p14:tracePt t="178563" x="5986463" y="6181725"/>
          <p14:tracePt t="178579" x="5981700" y="6181725"/>
          <p14:tracePt t="178612" x="5981700" y="6186488"/>
          <p14:tracePt t="178835" x="5957888" y="6191250"/>
          <p14:tracePt t="178842" x="5943600" y="6196013"/>
          <p14:tracePt t="178850" x="5924550" y="6210300"/>
          <p14:tracePt t="178862" x="5895975" y="6215063"/>
          <p14:tracePt t="178879" x="5848350" y="6238875"/>
          <p14:tracePt t="178896" x="5810250" y="6257925"/>
          <p14:tracePt t="178912" x="5757863" y="6286500"/>
          <p14:tracePt t="178929" x="5695950" y="6305550"/>
          <p14:tracePt t="178946" x="5595938" y="6334125"/>
          <p14:tracePt t="178962" x="5534025" y="6348413"/>
          <p14:tracePt t="178979" x="5481638" y="6353175"/>
          <p14:tracePt t="178996" x="5386388" y="6353175"/>
          <p14:tracePt t="179012" x="5314950" y="6343650"/>
          <p14:tracePt t="179029" x="5233988" y="6329363"/>
          <p14:tracePt t="179046" x="5176838" y="6329363"/>
          <p14:tracePt t="179062" x="5100638" y="6329363"/>
          <p14:tracePt t="179079" x="5062538" y="6329363"/>
          <p14:tracePt t="179096" x="5014913" y="6329363"/>
          <p14:tracePt t="179112" x="4962525" y="6329363"/>
          <p14:tracePt t="179114" x="4938713" y="6329363"/>
          <p14:tracePt t="179129" x="4867275" y="6315075"/>
          <p14:tracePt t="179146" x="4772025" y="6291263"/>
          <p14:tracePt t="179162" x="4695825" y="6267450"/>
          <p14:tracePt t="179179" x="4619625" y="6243638"/>
          <p14:tracePt t="179196" x="4567238" y="6234113"/>
          <p14:tracePt t="179212" x="4519613" y="6229350"/>
          <p14:tracePt t="179229" x="4481513" y="6229350"/>
          <p14:tracePt t="179246" x="4443413" y="6229350"/>
          <p14:tracePt t="179262" x="4419600" y="6229350"/>
          <p14:tracePt t="179279" x="4405313" y="6229350"/>
          <p14:tracePt t="179296" x="4395788" y="6229350"/>
          <p14:tracePt t="179312" x="4386263" y="6229350"/>
          <p14:tracePt t="179346" x="4386263" y="6234113"/>
          <p14:tracePt t="180391" x="4400550" y="6143625"/>
          <p14:tracePt t="180399" x="4433888" y="5967413"/>
          <p14:tracePt t="180406" x="4467225" y="5810250"/>
          <p14:tracePt t="180414" x="4510088" y="5672138"/>
          <p14:tracePt t="180429" x="4672013" y="5167313"/>
          <p14:tracePt t="180446" x="4772025" y="4943475"/>
          <p14:tracePt t="180463" x="4900613" y="4686300"/>
          <p14:tracePt t="180496" x="5072063" y="4381500"/>
          <p14:tracePt t="180529" x="5162550" y="4248150"/>
          <p14:tracePt t="180546" x="5224463" y="4143375"/>
          <p14:tracePt t="180562" x="5262563" y="4090988"/>
          <p14:tracePt t="180579" x="5295900" y="4052888"/>
          <p14:tracePt t="180596" x="5362575" y="4000500"/>
          <p14:tracePt t="180612" x="5400675" y="3967163"/>
          <p14:tracePt t="180629" x="5424488" y="3943350"/>
          <p14:tracePt t="180646" x="5448300" y="3929063"/>
          <p14:tracePt t="180662" x="5467350" y="3914775"/>
          <p14:tracePt t="180679" x="5472113" y="3910013"/>
          <p14:tracePt t="180696" x="5481638" y="3900488"/>
          <p14:tracePt t="180712" x="5486400" y="3895725"/>
          <p14:tracePt t="182770" x="5362575" y="3724275"/>
          <p14:tracePt t="182777" x="5176838" y="3514725"/>
          <p14:tracePt t="182784" x="4972050" y="3276600"/>
          <p14:tracePt t="182796" x="4705350" y="2890838"/>
          <p14:tracePt t="182813" x="4024313" y="2057400"/>
          <p14:tracePt t="182830" x="3762375" y="1724025"/>
          <p14:tracePt t="182846" x="3505200" y="1466850"/>
          <p14:tracePt t="182879" x="3105150" y="1095375"/>
          <p14:tracePt t="182913" x="2995613" y="1028700"/>
          <p14:tracePt t="182930" x="2967038" y="1014413"/>
          <p14:tracePt t="182945" x="2962275" y="1009650"/>
          <p14:tracePt t="182962" x="2957513" y="1009650"/>
          <p14:tracePt t="183195" x="2933700" y="1019175"/>
          <p14:tracePt t="183202" x="2895600" y="1042988"/>
          <p14:tracePt t="183212" x="2857500" y="1076325"/>
          <p14:tracePt t="183229" x="2762250" y="1109663"/>
          <p14:tracePt t="183246" x="2619375" y="1138238"/>
          <p14:tracePt t="183262" x="2566988" y="1138238"/>
          <p14:tracePt t="183279" x="2533650" y="1138238"/>
          <p14:tracePt t="183296" x="2519363" y="1138238"/>
          <p14:tracePt t="183312" x="2505075" y="1138238"/>
          <p14:tracePt t="183329" x="2495550" y="1138238"/>
          <p14:tracePt t="183346" x="2490788" y="1138238"/>
          <p14:tracePt t="183362" x="2486025" y="1138238"/>
          <p14:tracePt t="183379" x="2462213" y="1138238"/>
          <p14:tracePt t="183396" x="2452688" y="1138238"/>
          <p14:tracePt t="183412" x="2433638" y="1138238"/>
          <p14:tracePt t="183429" x="2400300" y="1152525"/>
          <p14:tracePt t="183445" x="2381250" y="1152525"/>
          <p14:tracePt t="183462" x="2371725" y="1152525"/>
          <p14:tracePt t="183479" x="2362200" y="1152525"/>
          <p14:tracePt t="183496" x="2352675" y="1152525"/>
          <p14:tracePt t="183878" x="2366963" y="1152525"/>
          <p14:tracePt t="183885" x="2390775" y="1152525"/>
          <p14:tracePt t="183895" x="2419350" y="1152525"/>
          <p14:tracePt t="183912" x="2466975" y="1152525"/>
          <p14:tracePt t="183945" x="2509838" y="1152525"/>
          <p14:tracePt t="183979" x="2519363" y="1152525"/>
          <p14:tracePt t="183995" x="2528888" y="1152525"/>
          <p14:tracePt t="184032" x="2533650" y="1152525"/>
          <p14:tracePt t="184046" x="2547938" y="1152525"/>
          <p14:tracePt t="184062" x="2566988" y="1152525"/>
          <p14:tracePt t="184079" x="2619375" y="1157288"/>
          <p14:tracePt t="184095" x="2690813" y="1171575"/>
          <p14:tracePt t="184112" x="2852738" y="1195388"/>
          <p14:tracePt t="184129" x="2952750" y="1195388"/>
          <p14:tracePt t="184146" x="3033713" y="1195388"/>
          <p14:tracePt t="184162" x="3167063" y="1195388"/>
          <p14:tracePt t="184179" x="3405188" y="1214438"/>
          <p14:tracePt t="184195" x="3519488" y="1228725"/>
          <p14:tracePt t="184212" x="3609975" y="1228725"/>
          <p14:tracePt t="184229" x="3700463" y="1219200"/>
          <p14:tracePt t="184245" x="3729038" y="1209675"/>
          <p14:tracePt t="184262" x="3743325" y="1209675"/>
          <p14:tracePt t="184279" x="3748088" y="1209675"/>
          <p14:tracePt t="184465" x="3833813" y="1209675"/>
          <p14:tracePt t="184473" x="3952875" y="1209675"/>
          <p14:tracePt t="184480" x="4071938" y="1209675"/>
          <p14:tracePt t="184495" x="4271963" y="1209675"/>
          <p14:tracePt t="184512" x="4443413" y="1181100"/>
          <p14:tracePt t="184529" x="4600575" y="1162050"/>
          <p14:tracePt t="184545" x="4767263" y="1157288"/>
          <p14:tracePt t="184562" x="4838700" y="1157288"/>
          <p14:tracePt t="184579" x="4929188" y="1157288"/>
          <p14:tracePt t="184595" x="5000625" y="1166813"/>
          <p14:tracePt t="184612" x="5095875" y="1181100"/>
          <p14:tracePt t="184629" x="5157788" y="1181100"/>
          <p14:tracePt t="184646" x="5205413" y="1171575"/>
          <p14:tracePt t="184662" x="5295900" y="1157288"/>
          <p14:tracePt t="184679" x="5343525" y="1147763"/>
          <p14:tracePt t="184695" x="5395913" y="1133475"/>
          <p14:tracePt t="184712" x="5438775" y="1119188"/>
          <p14:tracePt t="184729" x="5500688" y="1109663"/>
          <p14:tracePt t="184745" x="5529263" y="1100138"/>
          <p14:tracePt t="184762" x="5548313" y="1095375"/>
          <p14:tracePt t="184779" x="5557838" y="1095375"/>
          <p14:tracePt t="184795" x="5567363" y="1095375"/>
          <p14:tracePt t="184832" x="5562600" y="1090613"/>
          <p14:tracePt t="184845" x="5524500" y="1071563"/>
          <p14:tracePt t="184862" x="5472113" y="1047750"/>
          <p14:tracePt t="184879" x="5391150" y="1000125"/>
          <p14:tracePt t="184895" x="5248275" y="928688"/>
          <p14:tracePt t="184912" x="4995863" y="838200"/>
          <p14:tracePt t="184929" x="4862513" y="814388"/>
          <p14:tracePt t="184945" x="4714875" y="804863"/>
          <p14:tracePt t="184962" x="4557713" y="823913"/>
          <p14:tracePt t="184978" x="4329113" y="876300"/>
          <p14:tracePt t="184995" x="4148138" y="933450"/>
          <p14:tracePt t="185012" x="3962400" y="981075"/>
          <p14:tracePt t="185029" x="3762375" y="995363"/>
          <p14:tracePt t="185045" x="3595688" y="1004888"/>
          <p14:tracePt t="185062" x="3448050" y="1004888"/>
          <p14:tracePt t="185079" x="3305175" y="1000125"/>
          <p14:tracePt t="185095" x="3100388" y="990600"/>
          <p14:tracePt t="185112" x="2976563" y="985838"/>
          <p14:tracePt t="185129" x="2886075" y="985838"/>
          <p14:tracePt t="185145" x="2819400" y="985838"/>
          <p14:tracePt t="185162" x="2724150" y="985838"/>
          <p14:tracePt t="185179" x="2643188" y="995363"/>
          <p14:tracePt t="185195" x="2566988" y="1023938"/>
          <p14:tracePt t="185213" x="2490788" y="1052513"/>
          <p14:tracePt t="185229" x="2452688" y="1062038"/>
          <p14:tracePt t="185245" x="2438400" y="1071563"/>
          <p14:tracePt t="185262" x="2428875" y="1071563"/>
          <p14:tracePt t="185279" x="2419350" y="1071563"/>
          <p14:tracePt t="185295" x="2409825" y="1071563"/>
          <p14:tracePt t="185312" x="2390775" y="1085850"/>
          <p14:tracePt t="185329" x="2381250" y="1085850"/>
          <p14:tracePt t="185346" x="2362200" y="1085850"/>
          <p14:tracePt t="185550" x="2300288" y="1104900"/>
          <p14:tracePt t="185559" x="2219325" y="1133475"/>
          <p14:tracePt t="185565" x="2128838" y="1166813"/>
          <p14:tracePt t="185581" x="2009775" y="1209675"/>
          <p14:tracePt t="185595" x="1914525" y="1243013"/>
          <p14:tracePt t="185612" x="1843088" y="1257300"/>
          <p14:tracePt t="185629" x="1790700" y="1262063"/>
          <p14:tracePt t="185646" x="1724025" y="1276350"/>
          <p14:tracePt t="185662" x="1681163" y="1276350"/>
          <p14:tracePt t="185679" x="1643063" y="1276350"/>
          <p14:tracePt t="185695" x="1600200" y="1276350"/>
          <p14:tracePt t="185712" x="1533525" y="1285875"/>
          <p14:tracePt t="185729" x="1495425" y="1300163"/>
          <p14:tracePt t="185745" x="1462088" y="1300163"/>
          <p14:tracePt t="185762" x="1433513" y="1300163"/>
          <p14:tracePt t="185779" x="1404938" y="1295400"/>
          <p14:tracePt t="185795" x="1390650" y="1295400"/>
          <p14:tracePt t="185812" x="1385888" y="1295400"/>
          <p14:tracePt t="185829" x="1376363" y="1295400"/>
          <p14:tracePt t="185845" x="1371600" y="1295400"/>
          <p14:tracePt t="185862" x="1362075" y="1295400"/>
          <p14:tracePt t="185911" x="1357313" y="1295400"/>
          <p14:tracePt t="185918" x="1352550" y="1290638"/>
          <p14:tracePt t="185933" x="1352550" y="1285875"/>
          <p14:tracePt t="185948" x="1347788" y="1285875"/>
          <p14:tracePt t="185962" x="1343025" y="1276350"/>
          <p14:tracePt t="185979" x="1328738" y="1266825"/>
          <p14:tracePt t="185995" x="1309688" y="1243013"/>
          <p14:tracePt t="186012" x="1285875" y="1219200"/>
          <p14:tracePt t="186029" x="1262063" y="1185863"/>
          <p14:tracePt t="186045" x="1252538" y="1176338"/>
          <p14:tracePt t="186062" x="1243013" y="1166813"/>
          <p14:tracePt t="186079" x="1238250" y="1157288"/>
          <p14:tracePt t="186403" x="1247775" y="1157288"/>
          <p14:tracePt t="186412" x="1266825" y="1147763"/>
          <p14:tracePt t="186424" x="1304925" y="1143000"/>
          <p14:tracePt t="186431" x="1323975" y="1138238"/>
          <p14:tracePt t="186446" x="1343025" y="1133475"/>
          <p14:tracePt t="186462" x="1381125" y="1119188"/>
          <p14:tracePt t="186479" x="1419225" y="1119188"/>
          <p14:tracePt t="186495" x="1447800" y="1114425"/>
          <p14:tracePt t="186512" x="1485900" y="1114425"/>
          <p14:tracePt t="186529" x="1504950" y="1114425"/>
          <p14:tracePt t="186545" x="1528763" y="1114425"/>
          <p14:tracePt t="186562" x="1547813" y="1109663"/>
          <p14:tracePt t="186578" x="1581150" y="1109663"/>
          <p14:tracePt t="186595" x="1604963" y="1109663"/>
          <p14:tracePt t="186612" x="1624013" y="1109663"/>
          <p14:tracePt t="186629" x="1657350" y="1109663"/>
          <p14:tracePt t="186645" x="1676400" y="1109663"/>
          <p14:tracePt t="186662" x="1695450" y="1109663"/>
          <p14:tracePt t="186679" x="1719263" y="1109663"/>
          <p14:tracePt t="186695" x="1795463" y="1109663"/>
          <p14:tracePt t="186712" x="1862138" y="1109663"/>
          <p14:tracePt t="186728" x="1928813" y="1109663"/>
          <p14:tracePt t="186745" x="1981200" y="1109663"/>
          <p14:tracePt t="186762" x="2047875" y="1109663"/>
          <p14:tracePt t="186778" x="2090738" y="1109663"/>
          <p14:tracePt t="186795" x="2133600" y="1109663"/>
          <p14:tracePt t="186812" x="2200275" y="1109663"/>
          <p14:tracePt t="186828" x="2252663" y="1095375"/>
          <p14:tracePt t="186845" x="2305050" y="1095375"/>
          <p14:tracePt t="186862" x="2362200" y="1095375"/>
          <p14:tracePt t="186878" x="2419350" y="1095375"/>
          <p14:tracePt t="186895" x="2462213" y="1095375"/>
          <p14:tracePt t="186912" x="2514600" y="1095375"/>
          <p14:tracePt t="186929" x="2571750" y="1095375"/>
          <p14:tracePt t="186945" x="2667000" y="1095375"/>
          <p14:tracePt t="186962" x="2724150" y="1104900"/>
          <p14:tracePt t="186979" x="2786063" y="1104900"/>
          <p14:tracePt t="186995" x="2828925" y="1104900"/>
          <p14:tracePt t="187012" x="2890838" y="1104900"/>
          <p14:tracePt t="187029" x="2919413" y="1095375"/>
          <p14:tracePt t="187045" x="2947988" y="1090613"/>
          <p14:tracePt t="187062" x="2995613" y="1085850"/>
          <p14:tracePt t="187079" x="3014663" y="1085850"/>
          <p14:tracePt t="187095" x="3024188" y="1085850"/>
          <p14:tracePt t="187112" x="3033713" y="1085850"/>
          <p14:tracePt t="187129" x="3043238" y="1085850"/>
          <p14:tracePt t="187386" x="3052763" y="1147763"/>
          <p14:tracePt t="187393" x="3067050" y="1238250"/>
          <p14:tracePt t="187400" x="3100388" y="1381125"/>
          <p14:tracePt t="187412" x="3124200" y="1576388"/>
          <p14:tracePt t="187429" x="3186113" y="1843088"/>
          <p14:tracePt t="187445" x="3267075" y="2362200"/>
          <p14:tracePt t="187462" x="3295650" y="2647950"/>
          <p14:tracePt t="187479" x="3319463" y="3000375"/>
          <p14:tracePt t="187495" x="3328988" y="3452813"/>
          <p14:tracePt t="187512" x="3338513" y="3652838"/>
          <p14:tracePt t="187528" x="3348038" y="3800475"/>
          <p14:tracePt t="187545" x="3343275" y="3967163"/>
          <p14:tracePt t="187562" x="3319463" y="4095750"/>
          <p14:tracePt t="187578" x="3295650" y="4133850"/>
          <p14:tracePt t="187595" x="3290888" y="4148138"/>
          <p14:tracePt t="187775" x="3290888" y="4252913"/>
          <p14:tracePt t="187782" x="3290888" y="4338638"/>
          <p14:tracePt t="187795" x="3290888" y="4405313"/>
          <p14:tracePt t="187812" x="3271838" y="4619625"/>
          <p14:tracePt t="187829" x="3252788" y="4829175"/>
          <p14:tracePt t="187845" x="3228975" y="4957763"/>
          <p14:tracePt t="187862" x="3200400" y="5067300"/>
          <p14:tracePt t="187878" x="3176588" y="5129213"/>
          <p14:tracePt t="187895" x="3162300" y="5214938"/>
          <p14:tracePt t="187912" x="3138488" y="5286375"/>
          <p14:tracePt t="187929" x="3128963" y="5357813"/>
          <p14:tracePt t="187945" x="3119438" y="5386388"/>
          <p14:tracePt t="187962" x="3109913" y="5410200"/>
          <p14:tracePt t="187978" x="3105150" y="5429250"/>
          <p14:tracePt t="187995" x="3090863" y="5462588"/>
          <p14:tracePt t="188012" x="3081338" y="5486400"/>
          <p14:tracePt t="188028" x="3062288" y="5510213"/>
          <p14:tracePt t="188046" x="3033713" y="5543550"/>
          <p14:tracePt t="188062" x="3005138" y="5562600"/>
          <p14:tracePt t="188078" x="2981325" y="5581650"/>
          <p14:tracePt t="188095" x="2952750" y="5586413"/>
          <p14:tracePt t="188112" x="2919413" y="5591175"/>
          <p14:tracePt t="188128" x="2905125" y="5591175"/>
          <p14:tracePt t="188145" x="2895600" y="5591175"/>
          <p14:tracePt t="188162" x="2886075" y="5591175"/>
          <p14:tracePt t="188178" x="2876550" y="5591175"/>
          <p14:tracePt t="188238" x="2886075" y="5586413"/>
          <p14:tracePt t="188244" x="2905125" y="5586413"/>
          <p14:tracePt t="188252" x="2928938" y="5581650"/>
          <p14:tracePt t="188262" x="2976563" y="5581650"/>
          <p14:tracePt t="188279" x="3057525" y="5581650"/>
          <p14:tracePt t="188295" x="3162300" y="5600700"/>
          <p14:tracePt t="188312" x="3219450" y="5600700"/>
          <p14:tracePt t="188328" x="3281363" y="5605463"/>
          <p14:tracePt t="188345" x="3338513" y="5605463"/>
          <p14:tracePt t="188362" x="3443288" y="5610225"/>
          <p14:tracePt t="188378" x="3495675" y="5619750"/>
          <p14:tracePt t="188395" x="3538538" y="5624513"/>
          <p14:tracePt t="188412" x="3567113" y="5624513"/>
          <p14:tracePt t="188428" x="3590925" y="5629275"/>
          <p14:tracePt t="188445" x="3609975" y="5634038"/>
          <p14:tracePt t="188462" x="3614738" y="5634038"/>
          <p14:tracePt t="188478" x="3619500" y="5638800"/>
          <p14:tracePt t="188693" x="3648075" y="5638800"/>
          <p14:tracePt t="188700" x="3681413" y="5638800"/>
          <p14:tracePt t="188712" x="3705225" y="5638800"/>
          <p14:tracePt t="188728" x="3781425" y="5638800"/>
          <p14:tracePt t="188745" x="3800475" y="5638800"/>
          <p14:tracePt t="188762" x="3824288" y="5638800"/>
          <p14:tracePt t="188778" x="3833813" y="5638800"/>
          <p14:tracePt t="188795" x="3843338" y="5638800"/>
          <p14:tracePt t="188812" x="3848100" y="5638800"/>
          <p14:tracePt t="188846" x="3852863" y="5638800"/>
          <p14:tracePt t="189089" x="3952875" y="5638800"/>
          <p14:tracePt t="189097" x="4157663" y="5638800"/>
          <p14:tracePt t="189103" x="4429125" y="5638800"/>
          <p14:tracePt t="189112" x="4610100" y="5638800"/>
          <p14:tracePt t="189129" x="5076825" y="5662613"/>
          <p14:tracePt t="189145" x="5467350" y="5676900"/>
          <p14:tracePt t="189179" x="6234113" y="5738813"/>
          <p14:tracePt t="189212" x="6596063" y="5805488"/>
          <p14:tracePt t="189229" x="6634163" y="5815013"/>
          <p14:tracePt t="189245" x="6648450" y="5815013"/>
          <p14:tracePt t="189449" x="6686550" y="5805488"/>
          <p14:tracePt t="189455" x="6734175" y="5781675"/>
          <p14:tracePt t="189462" x="6786563" y="5757863"/>
          <p14:tracePt t="189478" x="6872288" y="5719763"/>
          <p14:tracePt t="189495" x="6929438" y="5681663"/>
          <p14:tracePt t="189511" x="6967538" y="5653088"/>
          <p14:tracePt t="189529" x="7010400" y="5595938"/>
          <p14:tracePt t="189545" x="7034213" y="5557838"/>
          <p14:tracePt t="189561" x="7048500" y="5534025"/>
          <p14:tracePt t="189578" x="7058025" y="5519738"/>
          <p14:tracePt t="189595" x="7067550" y="5486400"/>
          <p14:tracePt t="189612" x="7067550" y="5462588"/>
          <p14:tracePt t="189628" x="7081838" y="5429250"/>
          <p14:tracePt t="189645" x="7086600" y="5391150"/>
          <p14:tracePt t="189662" x="7096125" y="5362575"/>
          <p14:tracePt t="189678" x="7100888" y="5353050"/>
          <p14:tracePt t="189695" x="7100888" y="5348288"/>
          <p14:tracePt t="189712" x="7100888" y="5343525"/>
          <p14:tracePt t="189745" x="7096125" y="5343525"/>
          <p14:tracePt t="189762" x="7086600" y="5353050"/>
          <p14:tracePt t="189778" x="7067550" y="5372100"/>
          <p14:tracePt t="189795" x="7048500" y="5400675"/>
          <p14:tracePt t="189812" x="7024688" y="5448300"/>
          <p14:tracePt t="189828" x="6996113" y="5500688"/>
          <p14:tracePt t="189845" x="6953250" y="5586413"/>
          <p14:tracePt t="189862" x="6929438" y="5629275"/>
          <p14:tracePt t="189878" x="6905625" y="5667375"/>
          <p14:tracePt t="189895" x="6872288" y="5724525"/>
          <p14:tracePt t="189912" x="6853238" y="5767388"/>
          <p14:tracePt t="189928" x="6834188" y="5834063"/>
          <p14:tracePt t="189945" x="6819900" y="5881688"/>
          <p14:tracePt t="189962" x="6796088" y="5962650"/>
          <p14:tracePt t="189978" x="6791325" y="6000750"/>
          <p14:tracePt t="189995" x="6791325" y="6029325"/>
          <p14:tracePt t="190012" x="6791325" y="6048375"/>
          <p14:tracePt t="190028" x="6796088" y="6076950"/>
          <p14:tracePt t="190045" x="6800850" y="6086475"/>
          <p14:tracePt t="190062" x="6805613" y="6096000"/>
          <p14:tracePt t="190078" x="6815138" y="6105525"/>
          <p14:tracePt t="190095" x="6824663" y="6115050"/>
          <p14:tracePt t="190112" x="6838950" y="6119813"/>
          <p14:tracePt t="190128" x="6862763" y="6119813"/>
          <p14:tracePt t="190145" x="6910388" y="6115050"/>
          <p14:tracePt t="190162" x="6953250" y="6086475"/>
          <p14:tracePt t="190178" x="7005638" y="6029325"/>
          <p14:tracePt t="190195" x="7072313" y="5938838"/>
          <p14:tracePt t="190212" x="7138988" y="5829300"/>
          <p14:tracePt t="190228" x="7167563" y="5776913"/>
          <p14:tracePt t="190245" x="7191375" y="5729288"/>
          <p14:tracePt t="190262" x="7234238" y="5629275"/>
          <p14:tracePt t="190278" x="7253288" y="5543550"/>
          <p14:tracePt t="190295" x="7262813" y="5481638"/>
          <p14:tracePt t="190312" x="7262813" y="5448300"/>
          <p14:tracePt t="190328" x="7262813" y="5414963"/>
          <p14:tracePt t="190345" x="7262813" y="5405438"/>
          <p14:tracePt t="190362" x="7258050" y="5391150"/>
          <p14:tracePt t="190378" x="7248525" y="5376863"/>
          <p14:tracePt t="190395" x="7229475" y="5353050"/>
          <p14:tracePt t="190412" x="7219950" y="5348288"/>
          <p14:tracePt t="190428" x="7205663" y="5343525"/>
          <p14:tracePt t="190445" x="7191375" y="5334000"/>
          <p14:tracePt t="190462" x="7181850" y="5329238"/>
          <p14:tracePt t="190478" x="7177088" y="5329238"/>
          <p14:tracePt t="190495" x="7172325" y="5329238"/>
          <p14:tracePt t="190511" x="7162800" y="5329238"/>
          <p14:tracePt t="190528" x="7158038" y="5329238"/>
          <p14:tracePt t="190593" x="7153275" y="5329238"/>
          <p14:tracePt t="190659" x="7148513" y="5329238"/>
          <p14:tracePt t="190666" x="7143750" y="5329238"/>
          <p14:tracePt t="190681" x="7138988" y="5329238"/>
          <p14:tracePt t="190695" x="7129463" y="5329238"/>
          <p14:tracePt t="190712" x="7115175" y="5329238"/>
          <p14:tracePt t="190728" x="7105650" y="5329238"/>
          <p14:tracePt t="190745" x="7086600" y="5329238"/>
          <p14:tracePt t="190761" x="7067550" y="5329238"/>
          <p14:tracePt t="190778" x="7053263" y="5334000"/>
          <p14:tracePt t="190795" x="7043738" y="5338763"/>
          <p14:tracePt t="190811" x="7029450" y="5348288"/>
          <p14:tracePt t="190828" x="7010400" y="5376863"/>
          <p14:tracePt t="190845" x="6981825" y="5410200"/>
          <p14:tracePt t="190861" x="6953250" y="5472113"/>
          <p14:tracePt t="190879" x="6910388" y="5595938"/>
          <p14:tracePt t="190895" x="6886575" y="5710238"/>
          <p14:tracePt t="190912" x="6858000" y="5872163"/>
          <p14:tracePt t="190928" x="6848475" y="6005513"/>
          <p14:tracePt t="190945" x="6848475" y="6100763"/>
          <p14:tracePt t="190962" x="6848475" y="6134100"/>
          <p14:tracePt t="190978" x="6848475" y="6172200"/>
          <p14:tracePt t="190995" x="6858000" y="6191250"/>
          <p14:tracePt t="191011" x="6886575" y="6238875"/>
          <p14:tracePt t="191029" x="6905625" y="6272213"/>
          <p14:tracePt t="191045" x="6929438" y="6286500"/>
          <p14:tracePt t="191062" x="6958013" y="6286500"/>
          <p14:tracePt t="191078" x="6981825" y="6286500"/>
          <p14:tracePt t="191095" x="7010400" y="6267450"/>
          <p14:tracePt t="191111" x="7048500" y="6238875"/>
          <p14:tracePt t="191113" x="7067550" y="6219825"/>
          <p14:tracePt t="191128" x="7143750" y="6119813"/>
          <p14:tracePt t="191145" x="7234238" y="5972175"/>
          <p14:tracePt t="191162" x="7296150" y="5843588"/>
          <p14:tracePt t="191178" x="7334250" y="5748338"/>
          <p14:tracePt t="191195" x="7367588" y="5581650"/>
          <p14:tracePt t="191211" x="7367588" y="5491163"/>
          <p14:tracePt t="191228" x="7353300" y="5438775"/>
          <p14:tracePt t="191245" x="7329488" y="5400675"/>
          <p14:tracePt t="191261" x="7262813" y="5357813"/>
          <p14:tracePt t="191278" x="7186613" y="5334000"/>
          <p14:tracePt t="191295" x="7148513" y="5334000"/>
          <p14:tracePt t="191312" x="7105650" y="5334000"/>
          <p14:tracePt t="191328" x="7091363" y="5334000"/>
          <p14:tracePt t="191345" x="7086600" y="5334000"/>
          <p14:tracePt t="191361" x="7077075" y="5334000"/>
          <p14:tracePt t="191569" x="6924675" y="5210175"/>
          <p14:tracePt t="191576" x="6643688" y="4976813"/>
          <p14:tracePt t="191583" x="6453188" y="4814888"/>
          <p14:tracePt t="191595" x="6215063" y="4572000"/>
          <p14:tracePt t="191612" x="5467350" y="3743325"/>
          <p14:tracePt t="191628" x="5181600" y="3295650"/>
          <p14:tracePt t="191645" x="5053013" y="3109913"/>
          <p14:tracePt t="191662" x="4957763" y="2895600"/>
          <p14:tracePt t="191678" x="4900613" y="2771775"/>
          <p14:tracePt t="191695" x="4891088" y="2743200"/>
          <p14:tracePt t="191712" x="4891088" y="2738438"/>
          <p14:tracePt t="191892" x="4886325" y="2667000"/>
          <p14:tracePt t="191899" x="4867275" y="2509838"/>
          <p14:tracePt t="191911" x="4852988" y="2343150"/>
          <p14:tracePt t="191928" x="4819650" y="2138363"/>
          <p14:tracePt t="191945" x="4795838" y="2033588"/>
          <p14:tracePt t="191962" x="4772025" y="1952625"/>
          <p14:tracePt t="191978" x="4757738" y="1914525"/>
          <p14:tracePt t="191995" x="4738688" y="1885950"/>
          <p14:tracePt t="192012" x="4710113" y="1876425"/>
          <p14:tracePt t="192028" x="4672013" y="1857375"/>
          <p14:tracePt t="192045" x="4600575" y="1838325"/>
          <p14:tracePt t="192061" x="4557713" y="1824038"/>
          <p14:tracePt t="192078" x="4500563" y="1824038"/>
          <p14:tracePt t="192095" x="4448175" y="1824038"/>
          <p14:tracePt t="192112" x="4381500" y="1833563"/>
          <p14:tracePt t="192128" x="4338638" y="1843088"/>
          <p14:tracePt t="192145" x="4291013" y="1857375"/>
          <p14:tracePt t="192161" x="4257675" y="1876425"/>
          <p14:tracePt t="192178" x="4214813" y="1905000"/>
          <p14:tracePt t="192195" x="4191000" y="1943100"/>
          <p14:tracePt t="192212" x="4157663" y="2019300"/>
          <p14:tracePt t="192228" x="4124325" y="2133600"/>
          <p14:tracePt t="192245" x="4095750" y="2286000"/>
          <p14:tracePt t="192262" x="4086225" y="2328863"/>
          <p14:tracePt t="192278" x="4086225" y="2371725"/>
          <p14:tracePt t="192295" x="4086225" y="2486025"/>
          <p14:tracePt t="192312" x="4090988" y="2619375"/>
          <p14:tracePt t="192328" x="4100513" y="2743200"/>
          <p14:tracePt t="192345" x="4105275" y="2824163"/>
          <p14:tracePt t="192362" x="4129088" y="2976563"/>
          <p14:tracePt t="192378" x="4138613" y="3081338"/>
          <p14:tracePt t="192395" x="4162425" y="3171825"/>
          <p14:tracePt t="192411" x="4181475" y="3238500"/>
          <p14:tracePt t="192428" x="4224338" y="3309938"/>
          <p14:tracePt t="192445" x="4267200" y="3376613"/>
          <p14:tracePt t="192461" x="4305300" y="3452813"/>
          <p14:tracePt t="192478" x="4352925" y="3529013"/>
          <p14:tracePt t="192495" x="4381500" y="3567113"/>
          <p14:tracePt t="192511" x="4405313" y="3590925"/>
          <p14:tracePt t="192528" x="4419600" y="3614738"/>
          <p14:tracePt t="192545" x="4448175" y="3648075"/>
          <p14:tracePt t="192562" x="4471988" y="3667125"/>
          <p14:tracePt t="192578" x="4481513" y="3676650"/>
          <p14:tracePt t="192595" x="4500563" y="3686175"/>
          <p14:tracePt t="192611" x="4519613" y="3690938"/>
          <p14:tracePt t="192628" x="4533900" y="3690938"/>
          <p14:tracePt t="192645" x="4562475" y="3671888"/>
          <p14:tracePt t="192662" x="4619625" y="3629025"/>
          <p14:tracePt t="192678" x="4662488" y="3586163"/>
          <p14:tracePt t="192695" x="4719638" y="3529013"/>
          <p14:tracePt t="192712" x="4772025" y="3467100"/>
          <p14:tracePt t="192728" x="4848225" y="3362325"/>
          <p14:tracePt t="192745" x="4910138" y="3219450"/>
          <p14:tracePt t="192761" x="4962525" y="3081338"/>
          <p14:tracePt t="192778" x="5005388" y="2962275"/>
          <p14:tracePt t="192795" x="5033963" y="2724150"/>
          <p14:tracePt t="192812" x="5033963" y="2528888"/>
          <p14:tracePt t="192828" x="5019675" y="2414588"/>
          <p14:tracePt t="192845" x="4995863" y="2219325"/>
          <p14:tracePt t="192862" x="4981575" y="2124075"/>
          <p14:tracePt t="192878" x="4972050" y="2081213"/>
          <p14:tracePt t="192895" x="4953000" y="2052638"/>
          <p14:tracePt t="192912" x="4924425" y="2014538"/>
          <p14:tracePt t="192928" x="4872038" y="1990725"/>
          <p14:tracePt t="192945" x="4795838" y="1957388"/>
          <p14:tracePt t="192961" x="4710113" y="1938338"/>
          <p14:tracePt t="192978" x="4605338" y="1928813"/>
          <p14:tracePt t="192995" x="4538663" y="1928813"/>
          <p14:tracePt t="193011" x="4467225" y="1938338"/>
          <p14:tracePt t="193028" x="4357688" y="1966913"/>
          <p14:tracePt t="193045" x="4291013" y="2005013"/>
          <p14:tracePt t="193061" x="4248150" y="2052638"/>
          <p14:tracePt t="193078" x="4186238" y="2143125"/>
          <p14:tracePt t="193095" x="4129088" y="2447925"/>
          <p14:tracePt t="193111" x="4119563" y="2690813"/>
          <p14:tracePt t="193128" x="4124325" y="2890838"/>
          <p14:tracePt t="193145" x="4133850" y="3090863"/>
          <p14:tracePt t="193161" x="4148138" y="3252788"/>
          <p14:tracePt t="193178" x="4152900" y="3295650"/>
          <p14:tracePt t="193196" x="4167188" y="3333750"/>
          <p14:tracePt t="193213" x="4224338" y="3419475"/>
          <p14:tracePt t="193228" x="4267200" y="3467100"/>
          <p14:tracePt t="193245" x="4305300" y="3509963"/>
          <p14:tracePt t="193261" x="4362450" y="3548063"/>
          <p14:tracePt t="193278" x="4452938" y="3576638"/>
          <p14:tracePt t="193295" x="4548188" y="3567113"/>
          <p14:tracePt t="193311" x="4643438" y="3524250"/>
          <p14:tracePt t="193328" x="4733925" y="3471863"/>
          <p14:tracePt t="193345" x="4838700" y="3390900"/>
          <p14:tracePt t="193361" x="4919663" y="3248025"/>
          <p14:tracePt t="193378" x="4986338" y="3067050"/>
          <p14:tracePt t="193395" x="5038725" y="2905125"/>
          <p14:tracePt t="193411" x="5057775" y="2528888"/>
          <p14:tracePt t="193428" x="5048250" y="2371725"/>
          <p14:tracePt t="193445" x="5010150" y="2200275"/>
          <p14:tracePt t="193462" x="4962525" y="2033588"/>
          <p14:tracePt t="193478" x="4919663" y="1976438"/>
          <p14:tracePt t="193495" x="4862513" y="1943100"/>
          <p14:tracePt t="193511" x="4810125" y="1914525"/>
          <p14:tracePt t="193528" x="4729163" y="1895475"/>
          <p14:tracePt t="193545" x="4676775" y="1895475"/>
          <p14:tracePt t="193562" x="4629150" y="1895475"/>
          <p14:tracePt t="193578" x="4576763" y="1905000"/>
          <p14:tracePt t="193595" x="4514850" y="1914525"/>
          <p14:tracePt t="193611" x="4476750" y="1928813"/>
          <p14:tracePt t="193628" x="4457700" y="1938338"/>
          <p14:tracePt t="193645" x="4419600" y="1962150"/>
          <p14:tracePt t="193661" x="4395788" y="1985963"/>
          <p14:tracePt t="193678" x="4381500" y="2009775"/>
          <p14:tracePt t="193695" x="4362450" y="2033588"/>
          <p14:tracePt t="193711" x="4338638" y="2076450"/>
          <p14:tracePt t="193728" x="4333875" y="2119313"/>
          <p14:tracePt t="193745" x="4324350" y="2243138"/>
          <p14:tracePt t="193761" x="4324350" y="2376488"/>
          <p14:tracePt t="193778" x="4324350" y="2514600"/>
          <p14:tracePt t="193795" x="4324350" y="2557463"/>
          <p14:tracePt t="193811" x="4333875" y="2614613"/>
          <p14:tracePt t="193828" x="4348163" y="2676525"/>
          <p14:tracePt t="193845" x="4376738" y="2800350"/>
          <p14:tracePt t="193861" x="4395788" y="2843213"/>
          <p14:tracePt t="193878" x="4414838" y="2876550"/>
          <p14:tracePt t="193895" x="4424363" y="2900363"/>
          <p14:tracePt t="193911" x="4443413" y="2924175"/>
          <p14:tracePt t="193928" x="4457700" y="2938463"/>
          <p14:tracePt t="193945" x="4481513" y="2962275"/>
          <p14:tracePt t="193962" x="4529138" y="2990850"/>
          <p14:tracePt t="193978" x="4562475" y="3000375"/>
          <p14:tracePt t="193995" x="4591050" y="3009900"/>
          <p14:tracePt t="194011" x="4624388" y="3009900"/>
          <p14:tracePt t="194028" x="4667250" y="3005138"/>
          <p14:tracePt t="194045" x="4691063" y="2995613"/>
          <p14:tracePt t="194061" x="4705350" y="2981325"/>
          <p14:tracePt t="194078" x="4724400" y="2971800"/>
          <p14:tracePt t="194095" x="4729163" y="2971800"/>
          <p14:tracePt t="194111" x="4733925" y="2971800"/>
          <p14:tracePt t="194128" x="4738688" y="2971800"/>
          <p14:tracePt t="194167" x="4743450" y="2967038"/>
          <p14:tracePt t="195517" x="4743450" y="3024188"/>
          <p14:tracePt t="195524" x="4743450" y="3090863"/>
          <p14:tracePt t="195531" x="4738688" y="3157538"/>
          <p14:tracePt t="195545" x="4724400" y="3238500"/>
          <p14:tracePt t="195561" x="4519613" y="3838575"/>
          <p14:tracePt t="195578" x="4243388" y="4448175"/>
          <p14:tracePt t="195595" x="3986213" y="4972050"/>
          <p14:tracePt t="195628" x="3495675" y="5895975"/>
          <p14:tracePt t="195662" x="3333750" y="6119813"/>
          <p14:tracePt t="195678" x="3300413" y="6172200"/>
          <p14:tracePt t="195695" x="3290888" y="6181725"/>
          <p14:tracePt t="195711" x="3286125" y="6191250"/>
          <p14:tracePt t="195728" x="3276600" y="6196013"/>
          <p14:tracePt t="195745" x="3276600" y="6200775"/>
          <p14:tracePt t="195778" x="3271838" y="6210300"/>
          <p14:tracePt t="195795" x="3267075" y="6215063"/>
          <p14:tracePt t="195811" x="3248025" y="6224588"/>
          <p14:tracePt t="195828" x="3238500" y="6229350"/>
          <p14:tracePt t="195844" x="3214688" y="6238875"/>
          <p14:tracePt t="195862" x="3171825" y="6243638"/>
          <p14:tracePt t="195878" x="3143250" y="6243638"/>
          <p14:tracePt t="195894" x="3114675" y="6243638"/>
          <p14:tracePt t="195911" x="3076575" y="6243638"/>
          <p14:tracePt t="195928" x="3028950" y="6205538"/>
          <p14:tracePt t="195944" x="2981325" y="6129338"/>
          <p14:tracePt t="195961" x="2933700" y="6034088"/>
          <p14:tracePt t="195978" x="2886075" y="5953125"/>
          <p14:tracePt t="195994" x="2833688" y="5857875"/>
          <p14:tracePt t="196011" x="2805113" y="5786438"/>
          <p14:tracePt t="196028" x="2781300" y="5729288"/>
          <p14:tracePt t="196045" x="2771775" y="5700713"/>
          <p14:tracePt t="196061" x="2767013" y="5681663"/>
          <p14:tracePt t="196078" x="2767013" y="5672138"/>
          <p14:tracePt t="196095" x="2767013" y="5667375"/>
          <p14:tracePt t="196111" x="2762250" y="5657850"/>
          <p14:tracePt t="196128" x="2752725" y="5653088"/>
          <p14:tracePt t="196144" x="2743200" y="5643563"/>
          <p14:tracePt t="196161" x="2719388" y="5629275"/>
          <p14:tracePt t="196178" x="2671763" y="5610225"/>
          <p14:tracePt t="196195" x="2657475" y="5600700"/>
          <p14:tracePt t="196211" x="2638425" y="5595938"/>
          <p14:tracePt t="196228" x="2633663" y="5595938"/>
          <p14:tracePt t="196244" x="2628900" y="5595938"/>
          <p14:tracePt t="196310" x="2638425" y="5591175"/>
          <p14:tracePt t="196318" x="2647950" y="5591175"/>
          <p14:tracePt t="196328" x="2657475" y="5591175"/>
          <p14:tracePt t="196344" x="2695575" y="5591175"/>
          <p14:tracePt t="196361" x="2790825" y="5610225"/>
          <p14:tracePt t="196378" x="2871788" y="5624513"/>
          <p14:tracePt t="196395" x="2976563" y="5643563"/>
          <p14:tracePt t="196411" x="3076575" y="5648325"/>
          <p14:tracePt t="196428" x="3186113" y="5657850"/>
          <p14:tracePt t="196445" x="3233738" y="5657850"/>
          <p14:tracePt t="196461" x="3271838" y="5648325"/>
          <p14:tracePt t="196478" x="3309938" y="5638800"/>
          <p14:tracePt t="196494" x="3333750" y="5629275"/>
          <p14:tracePt t="196511" x="3357563" y="5610225"/>
          <p14:tracePt t="196528" x="3386138" y="5591175"/>
          <p14:tracePt t="196545" x="3448050" y="5572125"/>
          <p14:tracePt t="196561" x="3486150" y="5567363"/>
          <p14:tracePt t="196578" x="3524250" y="5553075"/>
          <p14:tracePt t="196594" x="3557588" y="5548313"/>
          <p14:tracePt t="196611" x="3600450" y="5538788"/>
          <p14:tracePt t="196628" x="3629025" y="5529263"/>
          <p14:tracePt t="196645" x="3648075" y="5529263"/>
          <p14:tracePt t="196661" x="3681413" y="5519738"/>
          <p14:tracePt t="196678" x="3719513" y="5510213"/>
          <p14:tracePt t="196694" x="3743325" y="5500688"/>
          <p14:tracePt t="196711" x="3762375" y="5495925"/>
          <p14:tracePt t="196728" x="3771900" y="5495925"/>
          <p14:tracePt t="196744" x="3781425" y="5495925"/>
          <p14:tracePt t="196761" x="3786188" y="5495925"/>
          <p14:tracePt t="196794" x="3790950" y="5495925"/>
          <p14:tracePt t="197404" x="3790950" y="5500688"/>
          <p14:tracePt t="197410" x="3800475" y="5514975"/>
          <p14:tracePt t="197418" x="3805238" y="5538788"/>
          <p14:tracePt t="197428" x="3810000" y="5548313"/>
          <p14:tracePt t="197445" x="3814763" y="5572125"/>
          <p14:tracePt t="197461" x="3824288" y="5586413"/>
          <p14:tracePt t="197478" x="3833813" y="5595938"/>
          <p14:tracePt t="197511" x="3857625" y="5600700"/>
          <p14:tracePt t="197544" x="3924300" y="5600700"/>
          <p14:tracePt t="197561" x="3952875" y="5600700"/>
          <p14:tracePt t="197578" x="3967163" y="5600700"/>
          <p14:tracePt t="197594" x="3986213" y="5600700"/>
          <p14:tracePt t="197611" x="3990975" y="5600700"/>
          <p14:tracePt t="197628" x="3995738" y="5600700"/>
          <p14:tracePt t="197660" x="4000500" y="5600700"/>
          <p14:tracePt t="197682" x="4005263" y="5600700"/>
          <p14:tracePt t="198622" x="3948113" y="5524500"/>
          <p14:tracePt t="198630" x="3843338" y="5324475"/>
          <p14:tracePt t="198636" x="3714750" y="4962525"/>
          <p14:tracePt t="198645" x="3614738" y="4686300"/>
          <p14:tracePt t="198678" x="3243263" y="2752725"/>
          <p14:tracePt t="198711" x="3138488" y="1119188"/>
          <p14:tracePt t="198728" x="3152775" y="919163"/>
          <p14:tracePt t="198744" x="3186113" y="738188"/>
          <p14:tracePt t="198761" x="3228975" y="595313"/>
          <p14:tracePt t="198777" x="3233738" y="566738"/>
          <p14:tracePt t="198794" x="3243263" y="557213"/>
          <p14:tracePt t="198811" x="3243263" y="552450"/>
          <p14:tracePt t="198828" x="3243263" y="542925"/>
          <p14:tracePt t="198844" x="3252788" y="533400"/>
          <p14:tracePt t="198861" x="3257550" y="528638"/>
          <p14:tracePt t="198878" x="3276600" y="509588"/>
          <p14:tracePt t="198894" x="3290888" y="495300"/>
          <p14:tracePt t="198911" x="3314700" y="471488"/>
          <p14:tracePt t="198927" x="3338513" y="457200"/>
          <p14:tracePt t="198944" x="3438525" y="438150"/>
          <p14:tracePt t="198961" x="3529013" y="457200"/>
          <p14:tracePt t="198977" x="3619500" y="504825"/>
          <p14:tracePt t="198994" x="3709988" y="571500"/>
          <p14:tracePt t="199011" x="3867150" y="661988"/>
          <p14:tracePt t="199027" x="3986213" y="714375"/>
          <p14:tracePt t="199044" x="4095750" y="757238"/>
          <p14:tracePt t="199061" x="4181475" y="785813"/>
          <p14:tracePt t="199077" x="4338638" y="862013"/>
          <p14:tracePt t="199094" x="4448175" y="909638"/>
          <p14:tracePt t="199111" x="4543425" y="952500"/>
          <p14:tracePt t="199113" x="4581525" y="957263"/>
          <p14:tracePt t="199128" x="4633913" y="966788"/>
          <p14:tracePt t="199144" x="4681538" y="966788"/>
          <p14:tracePt t="199161" x="4733925" y="966788"/>
          <p14:tracePt t="199177" x="4781550" y="966788"/>
          <p14:tracePt t="199194" x="4848225" y="966788"/>
          <p14:tracePt t="199211" x="4886325" y="966788"/>
          <p14:tracePt t="199228" x="4914900" y="957263"/>
          <p14:tracePt t="199244" x="4938713" y="952500"/>
          <p14:tracePt t="199261" x="4957763" y="947738"/>
          <p14:tracePt t="199277" x="4972050" y="947738"/>
          <p14:tracePt t="199294" x="4981575" y="952500"/>
          <p14:tracePt t="199311" x="4995863" y="966788"/>
          <p14:tracePt t="199327" x="5000625" y="990600"/>
          <p14:tracePt t="199344" x="5010150" y="1004888"/>
          <p14:tracePt t="199361" x="5014913" y="1028700"/>
          <p14:tracePt t="199377" x="5014913" y="1066800"/>
          <p14:tracePt t="199394" x="5014913" y="1095375"/>
          <p14:tracePt t="199411" x="5014913" y="1123950"/>
          <p14:tracePt t="199428" x="5014913" y="1143000"/>
          <p14:tracePt t="199444" x="5005388" y="1171575"/>
          <p14:tracePt t="199461" x="4991100" y="1185863"/>
          <p14:tracePt t="199478" x="4957763" y="1209675"/>
          <p14:tracePt t="199494" x="4900613" y="1243013"/>
          <p14:tracePt t="199511" x="4872038" y="1252538"/>
          <p14:tracePt t="199528" x="4852988" y="1262063"/>
          <p14:tracePt t="199544" x="4843463" y="1262063"/>
          <p14:tracePt t="199561" x="4819650" y="1262063"/>
          <p14:tracePt t="199578" x="4805363" y="1257300"/>
          <p14:tracePt t="199594" x="4791075" y="1252538"/>
          <p14:tracePt t="199611" x="4781550" y="1247775"/>
          <p14:tracePt t="199613" x="4776788" y="1243013"/>
          <p14:tracePt t="199629" x="4762500" y="1228725"/>
          <p14:tracePt t="199644" x="4748213" y="1219200"/>
          <p14:tracePt t="199661" x="4733925" y="1190625"/>
          <p14:tracePt t="199677" x="4714875" y="1152525"/>
          <p14:tracePt t="199694" x="4710113" y="1109663"/>
          <p14:tracePt t="199711" x="4714875" y="1090613"/>
          <p14:tracePt t="199727" x="4738688" y="1071563"/>
          <p14:tracePt t="199744" x="4843463" y="1066800"/>
          <p14:tracePt t="199761" x="4914900" y="1076325"/>
          <p14:tracePt t="199778" x="4972050" y="1081088"/>
          <p14:tracePt t="199794" x="5005388" y="1085850"/>
          <p14:tracePt t="199811" x="5033963" y="1100138"/>
          <p14:tracePt t="199827" x="5038725" y="1104900"/>
          <p14:tracePt t="199844" x="5043488" y="1109663"/>
          <p14:tracePt t="200039" x="5200650" y="1109663"/>
          <p14:tracePt t="200045" x="5410200" y="1100138"/>
          <p14:tracePt t="200053" x="5553075" y="1090613"/>
          <p14:tracePt t="200061" x="5710238" y="1090613"/>
          <p14:tracePt t="200078" x="6019800" y="1066800"/>
          <p14:tracePt t="200094" x="6200775" y="1047750"/>
          <p14:tracePt t="200111" x="6434138" y="1033463"/>
          <p14:tracePt t="200127" x="6591300" y="1033463"/>
          <p14:tracePt t="200144" x="6705600" y="1062038"/>
          <p14:tracePt t="200161" x="6800850" y="1076325"/>
          <p14:tracePt t="200178" x="6929438" y="1090613"/>
          <p14:tracePt t="200194" x="7019925" y="1109663"/>
          <p14:tracePt t="200211" x="7115175" y="1114425"/>
          <p14:tracePt t="200227" x="7186613" y="1123950"/>
          <p14:tracePt t="200244" x="7281863" y="1138238"/>
          <p14:tracePt t="200261" x="7329488" y="1138238"/>
          <p14:tracePt t="200278" x="7367588" y="1138238"/>
          <p14:tracePt t="200294" x="7391400" y="1138238"/>
          <p14:tracePt t="200311" x="7396163" y="1138238"/>
          <p14:tracePt t="200328" x="7400925" y="1138238"/>
          <p14:tracePt t="200361" x="7310438" y="1166813"/>
          <p14:tracePt t="200378" x="6919913" y="1266825"/>
          <p14:tracePt t="200394" x="6319838" y="1414463"/>
          <p14:tracePt t="200411" x="5738813" y="1543050"/>
          <p14:tracePt t="200428" x="4895850" y="1714500"/>
          <p14:tracePt t="200445" x="4486275" y="1776413"/>
          <p14:tracePt t="200461" x="4305300" y="1795463"/>
          <p14:tracePt t="200478" x="4157663" y="1809750"/>
          <p14:tracePt t="200494" x="4114800" y="1819275"/>
          <p14:tracePt t="200511" x="4090988" y="1819275"/>
          <p14:tracePt t="200528" x="4081463" y="1819275"/>
          <p14:tracePt t="200544" x="4076700" y="1819275"/>
          <p14:tracePt t="200561" x="4071938" y="1819275"/>
          <p14:tracePt t="200578" x="4062413" y="1819275"/>
          <p14:tracePt t="200594" x="4057650" y="1819275"/>
          <p14:tracePt t="200611" x="4043363" y="1819275"/>
          <p14:tracePt t="200627" x="4024313" y="1804988"/>
          <p14:tracePt t="200644" x="4000500" y="1790700"/>
          <p14:tracePt t="200661" x="3990975" y="1776413"/>
          <p14:tracePt t="200677" x="3967163" y="1724025"/>
          <p14:tracePt t="200694" x="3957638" y="1681163"/>
          <p14:tracePt t="200711" x="3967163" y="1638300"/>
          <p14:tracePt t="200728" x="3990975" y="1590675"/>
          <p14:tracePt t="200744" x="4019550" y="1576388"/>
          <p14:tracePt t="200761" x="4057650" y="1581150"/>
          <p14:tracePt t="200778" x="4100513" y="1628775"/>
          <p14:tracePt t="200794" x="4191000" y="1738313"/>
          <p14:tracePt t="200811" x="4262438" y="1881188"/>
          <p14:tracePt t="200827" x="4300538" y="2062163"/>
          <p14:tracePt t="200844" x="4310063" y="2171700"/>
          <p14:tracePt t="200861" x="4305300" y="2300288"/>
          <p14:tracePt t="200878" x="4271963" y="2438400"/>
          <p14:tracePt t="200894" x="4233863" y="2586038"/>
          <p14:tracePt t="200911" x="4191000" y="2719388"/>
          <p14:tracePt t="200928" x="4143375" y="2800350"/>
          <p14:tracePt t="200944" x="4076700" y="2900363"/>
          <p14:tracePt t="200961" x="4010025" y="3000375"/>
          <p14:tracePt t="200978" x="3933825" y="3138488"/>
          <p14:tracePt t="200994" x="3900488" y="3195638"/>
          <p14:tracePt t="201011" x="3871913" y="3248025"/>
          <p14:tracePt t="201027" x="3852863" y="3324225"/>
          <p14:tracePt t="201044" x="3814763" y="3424238"/>
          <p14:tracePt t="201061" x="3786188" y="3476625"/>
          <p14:tracePt t="201077" x="3762375" y="3519488"/>
          <p14:tracePt t="201094" x="3709988" y="3552825"/>
          <p14:tracePt t="201111" x="3652838" y="3543300"/>
          <p14:tracePt t="201128" x="3571875" y="3500438"/>
          <p14:tracePt t="201144" x="3490913" y="3424238"/>
          <p14:tracePt t="201161" x="3376613" y="3271838"/>
          <p14:tracePt t="201178" x="3290888" y="3076575"/>
          <p14:tracePt t="201194" x="3257550" y="2914650"/>
          <p14:tracePt t="201211" x="3238500" y="2705100"/>
          <p14:tracePt t="201229" x="3238500" y="2362200"/>
          <p14:tracePt t="201244" x="3267075" y="2157413"/>
          <p14:tracePt t="201261" x="3314700" y="1985963"/>
          <p14:tracePt t="201277" x="3362325" y="1900238"/>
          <p14:tracePt t="201294" x="3462338" y="1824038"/>
          <p14:tracePt t="201311" x="3552825" y="1814513"/>
          <p14:tracePt t="201327" x="3648075" y="1843088"/>
          <p14:tracePt t="201344" x="3843338" y="1966913"/>
          <p14:tracePt t="201361" x="3967163" y="2052638"/>
          <p14:tracePt t="201378" x="4057650" y="2157413"/>
          <p14:tracePt t="201394" x="4162425" y="2333625"/>
          <p14:tracePt t="201411" x="4214813" y="2552700"/>
          <p14:tracePt t="201428" x="4224338" y="2657475"/>
          <p14:tracePt t="201444" x="4210050" y="2800350"/>
          <p14:tracePt t="201461" x="4157663" y="2976563"/>
          <p14:tracePt t="201477" x="4124325" y="3033713"/>
          <p14:tracePt t="201494" x="4090988" y="3076575"/>
          <p14:tracePt t="201511" x="4057650" y="3114675"/>
          <p14:tracePt t="201527" x="4024313" y="3162300"/>
          <p14:tracePt t="201544" x="4000500" y="3186113"/>
          <p14:tracePt t="201561" x="3976688" y="3195638"/>
          <p14:tracePt t="201577" x="3952875" y="3214688"/>
          <p14:tracePt t="201594" x="3933825" y="3228975"/>
          <p14:tracePt t="201611" x="3914775" y="3233738"/>
          <p14:tracePt t="201627" x="3910013" y="3238500"/>
          <p14:tracePt t="201644" x="3905250" y="3248025"/>
          <p14:tracePt t="201661" x="3895725" y="3248025"/>
          <p14:tracePt t="201694" x="3890963" y="3252788"/>
          <p14:tracePt t="201711" x="3886200" y="3262313"/>
          <p14:tracePt t="205015" x="3938588" y="3181350"/>
          <p14:tracePt t="205022" x="4105275" y="2990850"/>
          <p14:tracePt t="205030" x="4314825" y="2738438"/>
          <p14:tracePt t="205044" x="4557713" y="2428875"/>
          <p14:tracePt t="205061" x="4810125" y="2200275"/>
          <p14:tracePt t="205078" x="5119688" y="1952625"/>
          <p14:tracePt t="205095" x="5505450" y="1700213"/>
          <p14:tracePt t="205127" x="5838825" y="1562100"/>
          <p14:tracePt t="205161" x="6115050" y="1471613"/>
          <p14:tracePt t="205177" x="6200775" y="1443038"/>
          <p14:tracePt t="205194" x="6262688" y="1419225"/>
          <p14:tracePt t="205210" x="6315075" y="1400175"/>
          <p14:tracePt t="205227" x="6419850" y="1357313"/>
          <p14:tracePt t="205244" x="6505575" y="1323975"/>
          <p14:tracePt t="205261" x="6586538" y="1304925"/>
          <p14:tracePt t="205277" x="6648450" y="1290638"/>
          <p14:tracePt t="205294" x="6738938" y="1266825"/>
          <p14:tracePt t="205311" x="6791325" y="1257300"/>
          <p14:tracePt t="205327" x="6853238" y="1243013"/>
          <p14:tracePt t="205344" x="6981825" y="1219200"/>
          <p14:tracePt t="205361" x="7062788" y="1219200"/>
          <p14:tracePt t="205377" x="7129463" y="1219200"/>
          <p14:tracePt t="205394" x="7181850" y="1214438"/>
          <p14:tracePt t="205411" x="7258050" y="1200150"/>
          <p14:tracePt t="205427" x="7310438" y="1181100"/>
          <p14:tracePt t="205444" x="7362825" y="1157288"/>
          <p14:tracePt t="205460" x="7405688" y="1147763"/>
          <p14:tracePt t="205477" x="7477125" y="1119188"/>
          <p14:tracePt t="205494" x="7510463" y="1109663"/>
          <p14:tracePt t="205510" x="7539038" y="1104900"/>
          <p14:tracePt t="205527" x="7572375" y="1090613"/>
          <p14:tracePt t="205544" x="7586663" y="1085850"/>
          <p14:tracePt t="205560" x="7605713" y="1085850"/>
          <p14:tracePt t="205577" x="7629525" y="1085850"/>
          <p14:tracePt t="205594" x="7648575" y="1085850"/>
          <p14:tracePt t="205610" x="7658100" y="1085850"/>
          <p14:tracePt t="205627" x="7662863" y="1085850"/>
          <p14:tracePt t="205644" x="7672388" y="1085850"/>
          <p14:tracePt t="205660" x="7677150" y="1085850"/>
          <p14:tracePt t="205734" x="7677150" y="1090613"/>
          <p14:tracePt t="205749" x="7667625" y="1095375"/>
          <p14:tracePt t="205756" x="7662863" y="1100138"/>
          <p14:tracePt t="205763" x="7653338" y="1114425"/>
          <p14:tracePt t="205777" x="7629525" y="1123950"/>
          <p14:tracePt t="205794" x="7600950" y="1138238"/>
          <p14:tracePt t="205810" x="7567613" y="1147763"/>
          <p14:tracePt t="205827" x="7539038" y="1152525"/>
          <p14:tracePt t="205844" x="7496175" y="1152525"/>
          <p14:tracePt t="205860" x="7443788" y="1152525"/>
          <p14:tracePt t="205877" x="7377113" y="1152525"/>
          <p14:tracePt t="205894" x="7296150" y="1162050"/>
          <p14:tracePt t="205910" x="7143750" y="1195388"/>
          <p14:tracePt t="205927" x="7048500" y="1223963"/>
          <p14:tracePt t="205944" x="6972300" y="1257300"/>
          <p14:tracePt t="205962" x="6881813" y="1281113"/>
          <p14:tracePt t="205977" x="6829425" y="1295400"/>
          <p14:tracePt t="205994" x="6777038" y="1309688"/>
          <p14:tracePt t="206010" x="6705600" y="1323975"/>
          <p14:tracePt t="206027" x="6596063" y="1352550"/>
          <p14:tracePt t="206044" x="6534150" y="1357313"/>
          <p14:tracePt t="206060" x="6486525" y="1371600"/>
          <p14:tracePt t="206077" x="6424613" y="1371600"/>
          <p14:tracePt t="206094" x="6276975" y="1352550"/>
          <p14:tracePt t="206110" x="6157913" y="1309688"/>
          <p14:tracePt t="206127" x="6057900" y="1252538"/>
          <p14:tracePt t="206144" x="5934075" y="1190625"/>
          <p14:tracePt t="206160" x="5853113" y="1152525"/>
          <p14:tracePt t="206177" x="5800725" y="1114425"/>
          <p14:tracePt t="206194" x="5753100" y="1090613"/>
          <p14:tracePt t="206211" x="5710238" y="1052513"/>
          <p14:tracePt t="206227" x="5695950" y="1019175"/>
          <p14:tracePt t="206244" x="5695950" y="942975"/>
          <p14:tracePt t="206260" x="5729288" y="847725"/>
          <p14:tracePt t="206277" x="5795963" y="752475"/>
          <p14:tracePt t="206294" x="5876925" y="681038"/>
          <p14:tracePt t="206310" x="6005513" y="609600"/>
          <p14:tracePt t="206327" x="6148388" y="557213"/>
          <p14:tracePt t="206344" x="6296025" y="538163"/>
          <p14:tracePt t="206360" x="6386513" y="542925"/>
          <p14:tracePt t="206377" x="6481763" y="566738"/>
          <p14:tracePt t="206394" x="6596063" y="628650"/>
          <p14:tracePt t="206410" x="6648450" y="681038"/>
          <p14:tracePt t="206427" x="6691313" y="738188"/>
          <p14:tracePt t="206444" x="6719888" y="785813"/>
          <p14:tracePt t="206460" x="6734175" y="833438"/>
          <p14:tracePt t="206477" x="6734175" y="852488"/>
          <p14:tracePt t="206494" x="6734175" y="876300"/>
          <p14:tracePt t="206510" x="6729413" y="895350"/>
          <p14:tracePt t="206527" x="6719888" y="919163"/>
          <p14:tracePt t="206544" x="6696075" y="928688"/>
          <p14:tracePt t="206560" x="6672263" y="952500"/>
          <p14:tracePt t="206577" x="6624638" y="976313"/>
          <p14:tracePt t="206594" x="6600825" y="985838"/>
          <p14:tracePt t="206610" x="6577013" y="1000125"/>
          <p14:tracePt t="206627" x="6557963" y="1004888"/>
          <p14:tracePt t="206644" x="6515100" y="1009650"/>
          <p14:tracePt t="206660" x="6486525" y="1009650"/>
          <p14:tracePt t="206677" x="6453188" y="1009650"/>
          <p14:tracePt t="206694" x="6415088" y="1023938"/>
          <p14:tracePt t="206710" x="6338888" y="1033463"/>
          <p14:tracePt t="206727" x="6291263" y="1042988"/>
          <p14:tracePt t="206744" x="6253163" y="1047750"/>
          <p14:tracePt t="206761" x="6224588" y="1057275"/>
          <p14:tracePt t="206777" x="6219825" y="1062038"/>
          <p14:tracePt t="206960" x="6105525" y="1162050"/>
          <p14:tracePt t="206967" x="5900738" y="1314450"/>
          <p14:tracePt t="206977" x="5695950" y="1447800"/>
          <p14:tracePt t="206994" x="5286375" y="1719263"/>
          <p14:tracePt t="207011" x="4795838" y="2014538"/>
          <p14:tracePt t="207027" x="4614863" y="2095500"/>
          <p14:tracePt t="207044" x="4495800" y="2128838"/>
          <p14:tracePt t="207060" x="4400550" y="2147888"/>
          <p14:tracePt t="207077" x="4267200" y="2143125"/>
          <p14:tracePt t="207094" x="4195763" y="2133600"/>
          <p14:tracePt t="207110" x="4152900" y="2124075"/>
          <p14:tracePt t="207127" x="4105275" y="2105025"/>
          <p14:tracePt t="207144" x="4057650" y="2081213"/>
          <p14:tracePt t="207160" x="4033838" y="2062163"/>
          <p14:tracePt t="207177" x="4010025" y="2024063"/>
          <p14:tracePt t="207194" x="3986213" y="1976438"/>
          <p14:tracePt t="207210" x="3971925" y="1952625"/>
          <p14:tracePt t="207227" x="3962400" y="1933575"/>
          <p14:tracePt t="207244" x="3962400" y="1909763"/>
          <p14:tracePt t="207260" x="3976688" y="1847850"/>
          <p14:tracePt t="207277" x="4014788" y="1771650"/>
          <p14:tracePt t="207293" x="4062413" y="1671638"/>
          <p14:tracePt t="207310" x="4110038" y="1604963"/>
          <p14:tracePt t="207327" x="4148138" y="1552575"/>
          <p14:tracePt t="207344" x="4162425" y="1538288"/>
          <p14:tracePt t="207360" x="4167188" y="1528763"/>
          <p14:tracePt t="207377" x="4176713" y="1519238"/>
          <p14:tracePt t="207394" x="4176713" y="1514475"/>
          <p14:tracePt t="207459" x="4171950" y="1514475"/>
          <p14:tracePt t="207474" x="4167188" y="1514475"/>
          <p14:tracePt t="207481" x="4162425" y="1514475"/>
          <p14:tracePt t="207494" x="4157663" y="1514475"/>
          <p14:tracePt t="207510" x="4133850" y="1514475"/>
          <p14:tracePt t="207527" x="4110038" y="1533525"/>
          <p14:tracePt t="207543" x="4076700" y="1562100"/>
          <p14:tracePt t="207561" x="4000500" y="1662113"/>
          <p14:tracePt t="207577" x="3952875" y="1700213"/>
          <p14:tracePt t="207594" x="3905250" y="1752600"/>
          <p14:tracePt t="207610" x="3833813" y="1814513"/>
          <p14:tracePt t="207627" x="3700463" y="1957388"/>
          <p14:tracePt t="207644" x="3609975" y="2090738"/>
          <p14:tracePt t="207660" x="3524250" y="2214563"/>
          <p14:tracePt t="207677" x="3424238" y="2347913"/>
          <p14:tracePt t="207694" x="3248025" y="2619375"/>
          <p14:tracePt t="207710" x="3171825" y="2738438"/>
          <p14:tracePt t="207727" x="3119438" y="2809875"/>
          <p14:tracePt t="207744" x="3052763" y="2900363"/>
          <p14:tracePt t="207760" x="2957513" y="3057525"/>
          <p14:tracePt t="207777" x="2909888" y="3157538"/>
          <p14:tracePt t="207794" x="2871788" y="3224213"/>
          <p14:tracePt t="207810" x="2833688" y="3286125"/>
          <p14:tracePt t="207827" x="2790825" y="3343275"/>
          <p14:tracePt t="207844" x="2747963" y="3409950"/>
          <p14:tracePt t="207860" x="2700338" y="3490913"/>
          <p14:tracePt t="207877" x="2638425" y="3595688"/>
          <p14:tracePt t="207893" x="2614613" y="3638550"/>
          <p14:tracePt t="207910" x="2600325" y="3671888"/>
          <p14:tracePt t="207927" x="2581275" y="3700463"/>
          <p14:tracePt t="207944" x="2557463" y="3743325"/>
          <p14:tracePt t="207960" x="2543175" y="3771900"/>
          <p14:tracePt t="207977" x="2528888" y="3795713"/>
          <p14:tracePt t="207994" x="2519363" y="3819525"/>
          <p14:tracePt t="208010" x="2509838" y="3843338"/>
          <p14:tracePt t="208027" x="2495550" y="3857625"/>
          <p14:tracePt t="208044" x="2490788" y="3876675"/>
          <p14:tracePt t="208060" x="2481263" y="3886200"/>
          <p14:tracePt t="208077" x="2476500" y="3890963"/>
          <p14:tracePt t="208094" x="2471738" y="3900488"/>
          <p14:tracePt t="208110" x="2471738" y="3905250"/>
          <p14:tracePt t="208112" x="2471738" y="3910013"/>
          <p14:tracePt t="211577" x="2466975" y="3862388"/>
          <p14:tracePt t="211584" x="2457450" y="3786188"/>
          <p14:tracePt t="211593" x="2457450" y="3695700"/>
          <p14:tracePt t="211610" x="2438400" y="3438525"/>
          <p14:tracePt t="211613" x="2438400" y="3348038"/>
          <p14:tracePt t="211628" x="2419350" y="3157538"/>
          <p14:tracePt t="211643" x="2409825" y="2843213"/>
          <p14:tracePt t="211660" x="2400300" y="2676525"/>
          <p14:tracePt t="211693" x="2357438" y="2314575"/>
          <p14:tracePt t="211726" x="2314575" y="2228850"/>
          <p14:tracePt t="211743" x="2271713" y="2190750"/>
          <p14:tracePt t="211760" x="2190750" y="2138363"/>
          <p14:tracePt t="211776" x="2133600" y="2114550"/>
          <p14:tracePt t="211793" x="2085975" y="2085975"/>
          <p14:tracePt t="211810" x="2024063" y="2047875"/>
          <p14:tracePt t="211827" x="1976438" y="2014538"/>
          <p14:tracePt t="211843" x="1928813" y="1981200"/>
          <p14:tracePt t="211860" x="1871663" y="1938338"/>
          <p14:tracePt t="211876" x="1785938" y="1866900"/>
          <p14:tracePt t="211893" x="1728788" y="1824038"/>
          <p14:tracePt t="211910" x="1676400" y="1771650"/>
          <p14:tracePt t="211927" x="1628775" y="1738313"/>
          <p14:tracePt t="211943" x="1571625" y="1685925"/>
          <p14:tracePt t="211960" x="1528763" y="1638300"/>
          <p14:tracePt t="211977" x="1495425" y="1590675"/>
          <p14:tracePt t="211993" x="1457325" y="1514475"/>
          <p14:tracePt t="212010" x="1409700" y="1433513"/>
          <p14:tracePt t="212027" x="1390650" y="1395413"/>
          <p14:tracePt t="212043" x="1371600" y="1357313"/>
          <p14:tracePt t="212060" x="1352550" y="1333500"/>
          <p14:tracePt t="212077" x="1333500" y="1304925"/>
          <p14:tracePt t="212093" x="1314450" y="1290638"/>
          <p14:tracePt t="212110" x="1304925" y="1281113"/>
          <p14:tracePt t="212112" x="1304925" y="1271588"/>
          <p14:tracePt t="212127" x="1295400" y="1262063"/>
          <p14:tracePt t="212143" x="1290638" y="1257300"/>
          <p14:tracePt t="212160" x="1285875" y="1252538"/>
          <p14:tracePt t="212177" x="1276350" y="1243013"/>
          <p14:tracePt t="212193" x="1276350" y="1233488"/>
          <p14:tracePt t="212210" x="1276350" y="1214438"/>
          <p14:tracePt t="212226" x="1285875" y="1200150"/>
          <p14:tracePt t="212244" x="1323975" y="1176338"/>
          <p14:tracePt t="212260" x="1457325" y="1138238"/>
          <p14:tracePt t="212277" x="1547813" y="1114425"/>
          <p14:tracePt t="212293" x="1676400" y="1100138"/>
          <p14:tracePt t="212310" x="1900238" y="1081088"/>
          <p14:tracePt t="212327" x="2014538" y="1071563"/>
          <p14:tracePt t="212343" x="2157413" y="1062038"/>
          <p14:tracePt t="212360" x="2295525" y="1057275"/>
          <p14:tracePt t="212376" x="2443163" y="1047750"/>
          <p14:tracePt t="212393" x="2490788" y="1042988"/>
          <p14:tracePt t="212410" x="2528888" y="1042988"/>
          <p14:tracePt t="212427" x="2552700" y="1047750"/>
          <p14:tracePt t="212443" x="2571750" y="1057275"/>
          <p14:tracePt t="212460" x="2576513" y="1081088"/>
          <p14:tracePt t="212477" x="2576513" y="1123950"/>
          <p14:tracePt t="212494" x="2514600" y="1190625"/>
          <p14:tracePt t="212510" x="2362200" y="1281113"/>
          <p14:tracePt t="212527" x="2214563" y="1381125"/>
          <p14:tracePt t="212543" x="2062163" y="1490663"/>
          <p14:tracePt t="212560" x="1833563" y="1633538"/>
          <p14:tracePt t="212576" x="1738313" y="1690688"/>
          <p14:tracePt t="212593" x="1662113" y="1728788"/>
          <p14:tracePt t="212610" x="1595438" y="1752600"/>
          <p14:tracePt t="212612" x="1576388" y="1762125"/>
          <p14:tracePt t="212626" x="1533525" y="1771650"/>
          <p14:tracePt t="212643" x="1500188" y="1771650"/>
          <p14:tracePt t="212660" x="1476375" y="1766888"/>
          <p14:tracePt t="212677" x="1443038" y="1752600"/>
          <p14:tracePt t="212693" x="1419225" y="1733550"/>
          <p14:tracePt t="212710" x="1395413" y="1714500"/>
          <p14:tracePt t="212727" x="1371600" y="1700213"/>
          <p14:tracePt t="212743" x="1338263" y="1676400"/>
          <p14:tracePt t="212760" x="1314450" y="1662113"/>
          <p14:tracePt t="212777" x="1304925" y="1652588"/>
          <p14:tracePt t="212793" x="1290638" y="1652588"/>
          <p14:tracePt t="212810" x="1262063" y="1671638"/>
          <p14:tracePt t="212826" x="1228725" y="1719263"/>
          <p14:tracePt t="212843" x="1171575" y="1838325"/>
          <p14:tracePt t="212860" x="1047750" y="2224088"/>
          <p14:tracePt t="212877" x="1000125" y="2414588"/>
          <p14:tracePt t="212893" x="962025" y="2652713"/>
          <p14:tracePt t="212910" x="938213" y="2800350"/>
          <p14:tracePt t="212927" x="904875" y="2943225"/>
          <p14:tracePt t="212943" x="890588" y="3057525"/>
          <p14:tracePt t="212960" x="871538" y="3148013"/>
          <p14:tracePt t="212977" x="857250" y="3233738"/>
          <p14:tracePt t="212993" x="842963" y="3300413"/>
          <p14:tracePt t="213010" x="833438" y="3338513"/>
          <p14:tracePt t="213027" x="828675" y="3371850"/>
          <p14:tracePt t="213043" x="819150" y="3424238"/>
          <p14:tracePt t="213060" x="809625" y="3467100"/>
          <p14:tracePt t="213076" x="809625" y="3481388"/>
          <p14:tracePt t="213093" x="809625" y="3486150"/>
          <p14:tracePt t="213110" x="809625" y="3500438"/>
          <p14:tracePt t="213126" x="809625" y="3519488"/>
          <p14:tracePt t="213143" x="809625" y="3543300"/>
          <p14:tracePt t="213160" x="809625" y="3552825"/>
          <p14:tracePt t="213177" x="809625" y="3571875"/>
          <p14:tracePt t="213193" x="809625" y="3576638"/>
          <p14:tracePt t="213210" x="804863" y="3586163"/>
          <p14:tracePt t="213226" x="800100" y="3600450"/>
          <p14:tracePt t="213243" x="790575" y="3624263"/>
          <p14:tracePt t="213260" x="785813" y="3643313"/>
          <p14:tracePt t="213276" x="785813" y="3657600"/>
          <p14:tracePt t="213293" x="785813" y="3671888"/>
          <p14:tracePt t="213977" x="790575" y="3676650"/>
          <p14:tracePt t="213984" x="809625" y="3681413"/>
          <p14:tracePt t="213993" x="828675" y="3695700"/>
          <p14:tracePt t="214010" x="862013" y="3705225"/>
          <p14:tracePt t="214027" x="914400" y="3729038"/>
          <p14:tracePt t="214043" x="1023938" y="3748088"/>
          <p14:tracePt t="214076" x="1133475" y="3752850"/>
          <p14:tracePt t="214110" x="1262063" y="3752850"/>
          <p14:tracePt t="214126" x="1309688" y="3762375"/>
          <p14:tracePt t="214143" x="1371600" y="3776663"/>
          <p14:tracePt t="214160" x="1438275" y="3776663"/>
          <p14:tracePt t="214176" x="1457325" y="3776663"/>
          <p14:tracePt t="214193" x="1481138" y="3776663"/>
          <p14:tracePt t="214210" x="1490663" y="3776663"/>
          <p14:tracePt t="214226" x="1500188" y="3776663"/>
          <p14:tracePt t="214260" x="1504950" y="3776663"/>
          <p14:tracePt t="214277" x="1509713" y="3776663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Loop</a:t>
            </a:r>
            <a:endParaRPr lang="ko-KR" altLang="en-US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1044575"/>
          </a:xfrm>
        </p:spPr>
        <p:txBody>
          <a:bodyPr/>
          <a:lstStyle/>
          <a:p>
            <a:r>
              <a:rPr lang="en-US" altLang="ko-KR" smtClean="0"/>
              <a:t>A </a:t>
            </a:r>
            <a:r>
              <a:rPr lang="en-US" altLang="ko-KR" b="1" smtClean="0"/>
              <a:t>loop</a:t>
            </a:r>
            <a:r>
              <a:rPr lang="en-US" altLang="ko-KR" smtClean="0"/>
              <a:t> statement allows us to execute a statement or group of statements multiple times</a:t>
            </a:r>
            <a:endParaRPr lang="ko-KR" altLang="en-US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560388" y="2420938"/>
          <a:ext cx="8810625" cy="36577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loop</a:t>
                      </a: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77" marB="13717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77" marB="13717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387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endParaRPr kumimoji="0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77" marB="13717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387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Repeats a statement or group of statements while a given condition is true</a:t>
                      </a:r>
                      <a:endParaRPr kumimoji="0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77" marB="13717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387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endParaRPr kumimoji="0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77" marB="13717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387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a sequence of statements for a specific number of times</a:t>
                      </a:r>
                    </a:p>
                  </a:txBody>
                  <a:tcPr marL="137160" marR="137160" marT="137177" marB="137177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387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</a:t>
                      </a:r>
                      <a:endParaRPr kumimoji="0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77" marB="13717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387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Like a while statement, except that it tests the condition at the end of the loop body</a:t>
                      </a:r>
                      <a:endParaRPr kumimoji="0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77" marB="137177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61"/>
    </mc:Choice>
    <mc:Fallback xmlns="">
      <p:transition spd="slow" advTm="6076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94" x="2767013" y="5014913"/>
          <p14:tracePt t="601" x="2824163" y="4943475"/>
          <p14:tracePt t="609" x="2862263" y="4905375"/>
          <p14:tracePt t="625" x="2933700" y="4833938"/>
          <p14:tracePt t="641" x="2976563" y="4791075"/>
          <p14:tracePt t="658" x="3005138" y="4757738"/>
          <p14:tracePt t="691" x="3033713" y="4733925"/>
          <p14:tracePt t="851" x="3109913" y="4562475"/>
          <p14:tracePt t="857" x="3176588" y="4414838"/>
          <p14:tracePt t="865" x="3257550" y="4314825"/>
          <p14:tracePt t="875" x="3348038" y="4176713"/>
          <p14:tracePt t="891" x="3605213" y="3752850"/>
          <p14:tracePt t="909" x="3810000" y="3452813"/>
          <p14:tracePt t="925" x="4005263" y="3157538"/>
          <p14:tracePt t="942" x="4124325" y="2990850"/>
          <p14:tracePt t="958" x="4243388" y="2824163"/>
          <p14:tracePt t="975" x="4429125" y="2524125"/>
          <p14:tracePt t="991" x="4495800" y="2424113"/>
          <p14:tracePt t="1008" x="4538663" y="2362200"/>
          <p14:tracePt t="1025" x="4557713" y="2333625"/>
          <p14:tracePt t="1041" x="4572000" y="2319338"/>
          <p14:tracePt t="1211" x="4619625" y="2247900"/>
          <p14:tracePt t="1218" x="4714875" y="2119313"/>
          <p14:tracePt t="1225" x="4848225" y="1938338"/>
          <p14:tracePt t="1241" x="5000625" y="1752600"/>
          <p14:tracePt t="1258" x="5129213" y="1628775"/>
          <p14:tracePt t="1275" x="5243513" y="1481138"/>
          <p14:tracePt t="1291" x="5372100" y="1319213"/>
          <p14:tracePt t="1308" x="5400675" y="1271588"/>
          <p14:tracePt t="1325" x="5424488" y="1233488"/>
          <p14:tracePt t="1341" x="5438775" y="1214438"/>
          <p14:tracePt t="1358" x="5457825" y="1190625"/>
          <p14:tracePt t="1375" x="5472113" y="1176338"/>
          <p14:tracePt t="1391" x="5491163" y="1162050"/>
          <p14:tracePt t="1408" x="5510213" y="1147763"/>
          <p14:tracePt t="1424" x="5519738" y="1143000"/>
          <p14:tracePt t="1441" x="5524500" y="1133475"/>
          <p14:tracePt t="1458" x="5529263" y="1133475"/>
          <p14:tracePt t="1475" x="5519738" y="1138238"/>
          <p14:tracePt t="1491" x="5438775" y="1185863"/>
          <p14:tracePt t="1508" x="5295900" y="1290638"/>
          <p14:tracePt t="1524" x="5062538" y="1414463"/>
          <p14:tracePt t="1541" x="4733925" y="1495425"/>
          <p14:tracePt t="1558" x="4552950" y="1509713"/>
          <p14:tracePt t="1575" x="4395788" y="1500188"/>
          <p14:tracePt t="1591" x="4224338" y="1395413"/>
          <p14:tracePt t="1608" x="4148138" y="1304925"/>
          <p14:tracePt t="1626" x="4057650" y="1123950"/>
          <p14:tracePt t="1641" x="3995738" y="862013"/>
          <p14:tracePt t="1659" x="3967163" y="690563"/>
          <p14:tracePt t="1676" x="3981450" y="576263"/>
          <p14:tracePt t="1692" x="4005263" y="461963"/>
          <p14:tracePt t="1709" x="4052888" y="352425"/>
          <p14:tracePt t="1725" x="4157663" y="242888"/>
          <p14:tracePt t="1742" x="4257675" y="190500"/>
          <p14:tracePt t="1758" x="4352925" y="161925"/>
          <p14:tracePt t="1775" x="4471988" y="133350"/>
          <p14:tracePt t="1791" x="4724400" y="138113"/>
          <p14:tracePt t="1808" x="4852988" y="166688"/>
          <p14:tracePt t="1825" x="4948238" y="204788"/>
          <p14:tracePt t="1841" x="5076825" y="285750"/>
          <p14:tracePt t="1858" x="5119688" y="342900"/>
          <p14:tracePt t="1875" x="5157788" y="400050"/>
          <p14:tracePt t="1891" x="5162550" y="457200"/>
          <p14:tracePt t="1908" x="5110163" y="709613"/>
          <p14:tracePt t="1924" x="5067300" y="857250"/>
          <p14:tracePt t="1941" x="5010150" y="957263"/>
          <p14:tracePt t="1958" x="4948238" y="1028700"/>
          <p14:tracePt t="1975" x="4805363" y="1143000"/>
          <p14:tracePt t="1991" x="4733925" y="1176338"/>
          <p14:tracePt t="2008" x="4672013" y="1190625"/>
          <p14:tracePt t="2025" x="4624388" y="1185863"/>
          <p14:tracePt t="2041" x="4572000" y="1171575"/>
          <p14:tracePt t="2058" x="4533900" y="1152525"/>
          <p14:tracePt t="2075" x="4495800" y="1114425"/>
          <p14:tracePt t="2091" x="4391025" y="909638"/>
          <p14:tracePt t="2108" x="4357688" y="790575"/>
          <p14:tracePt t="2125" x="4357688" y="723900"/>
          <p14:tracePt t="2141" x="4357688" y="671513"/>
          <p14:tracePt t="2158" x="4400550" y="604838"/>
          <p14:tracePt t="2175" x="4448175" y="561975"/>
          <p14:tracePt t="2191" x="4505325" y="519113"/>
          <p14:tracePt t="2208" x="4638675" y="471488"/>
          <p14:tracePt t="2225" x="4743450" y="476250"/>
          <p14:tracePt t="2241" x="4814888" y="500063"/>
          <p14:tracePt t="2258" x="4872038" y="523875"/>
          <p14:tracePt t="2275" x="4938713" y="595313"/>
          <p14:tracePt t="2291" x="4991100" y="695325"/>
          <p14:tracePt t="2308" x="5005388" y="809625"/>
          <p14:tracePt t="2324" x="5005388" y="876300"/>
          <p14:tracePt t="2341" x="4986338" y="957263"/>
          <p14:tracePt t="2358" x="4962525" y="995363"/>
          <p14:tracePt t="2375" x="4938713" y="1023938"/>
          <p14:tracePt t="2391" x="4919663" y="1042988"/>
          <p14:tracePt t="2408" x="4905375" y="1052513"/>
          <p14:tracePt t="2424" x="4900613" y="1057275"/>
          <p14:tracePt t="2441" x="4900613" y="1062038"/>
          <p14:tracePt t="2687" x="4914900" y="1085850"/>
          <p14:tracePt t="2694" x="4943475" y="1123950"/>
          <p14:tracePt t="2701" x="4981575" y="1176338"/>
          <p14:tracePt t="2708" x="5014913" y="1223963"/>
          <p14:tracePt t="2724" x="5081588" y="1323975"/>
          <p14:tracePt t="2741" x="5143500" y="1404938"/>
          <p14:tracePt t="2758" x="5195888" y="1466850"/>
          <p14:tracePt t="2775" x="5257800" y="1533525"/>
          <p14:tracePt t="2791" x="5286375" y="1562100"/>
          <p14:tracePt t="2808" x="5310188" y="1585913"/>
          <p14:tracePt t="2825" x="5343525" y="1609725"/>
          <p14:tracePt t="2841" x="5391150" y="1647825"/>
          <p14:tracePt t="2858" x="5429250" y="1671638"/>
          <p14:tracePt t="2875" x="5472113" y="1700213"/>
          <p14:tracePt t="2891" x="5529263" y="1728788"/>
          <p14:tracePt t="2908" x="5605463" y="1752600"/>
          <p14:tracePt t="2925" x="5657850" y="1766888"/>
          <p14:tracePt t="2941" x="5686425" y="1771650"/>
          <p14:tracePt t="2958" x="5715000" y="1771650"/>
          <p14:tracePt t="3156" x="5781675" y="1771650"/>
          <p14:tracePt t="3163" x="5872163" y="1771650"/>
          <p14:tracePt t="3174" x="5981700" y="1771650"/>
          <p14:tracePt t="3191" x="6191250" y="1771650"/>
          <p14:tracePt t="3208" x="6491288" y="1771650"/>
          <p14:tracePt t="3225" x="6667500" y="1771650"/>
          <p14:tracePt t="3241" x="6800850" y="1790700"/>
          <p14:tracePt t="3258" x="6905625" y="1795463"/>
          <p14:tracePt t="3275" x="6977063" y="1809750"/>
          <p14:tracePt t="3291" x="7005638" y="1814513"/>
          <p14:tracePt t="3308" x="7029450" y="1828800"/>
          <p14:tracePt t="3325" x="7058025" y="1838325"/>
          <p14:tracePt t="3341" x="7067550" y="1843088"/>
          <p14:tracePt t="3358" x="7077075" y="1847850"/>
          <p14:tracePt t="3375" x="7086600" y="1847850"/>
          <p14:tracePt t="3391" x="7096125" y="1857375"/>
          <p14:tracePt t="3408" x="7096125" y="1866900"/>
          <p14:tracePt t="3425" x="7091363" y="1881188"/>
          <p14:tracePt t="3441" x="7053263" y="1909763"/>
          <p14:tracePt t="3458" x="6929438" y="1943100"/>
          <p14:tracePt t="3475" x="6796088" y="1943100"/>
          <p14:tracePt t="3491" x="6667500" y="1909763"/>
          <p14:tracePt t="3508" x="6557963" y="1847850"/>
          <p14:tracePt t="3524" x="6467475" y="1776413"/>
          <p14:tracePt t="3541" x="6419850" y="1685925"/>
          <p14:tracePt t="3558" x="6405563" y="1571625"/>
          <p14:tracePt t="3575" x="6419850" y="1476375"/>
          <p14:tracePt t="3591" x="6472238" y="1423988"/>
          <p14:tracePt t="3608" x="6567488" y="1390650"/>
          <p14:tracePt t="3624" x="6657975" y="1376363"/>
          <p14:tracePt t="3641" x="6753225" y="1400175"/>
          <p14:tracePt t="3658" x="6781800" y="1409700"/>
          <p14:tracePt t="3675" x="6805613" y="1447800"/>
          <p14:tracePt t="3691" x="6819900" y="1500188"/>
          <p14:tracePt t="3708" x="6819900" y="1576388"/>
          <p14:tracePt t="3725" x="6815138" y="1619250"/>
          <p14:tracePt t="3741" x="6810375" y="1647825"/>
          <p14:tracePt t="3758" x="6805613" y="1671638"/>
          <p14:tracePt t="3774" x="6800850" y="1676400"/>
          <p14:tracePt t="3791" x="6791325" y="1685925"/>
          <p14:tracePt t="3808" x="6686550" y="1724025"/>
          <p14:tracePt t="3825" x="6353175" y="1781175"/>
          <p14:tracePt t="3841" x="5943600" y="1828800"/>
          <p14:tracePt t="3858" x="5510213" y="1895475"/>
          <p14:tracePt t="3875" x="5124450" y="1943100"/>
          <p14:tracePt t="3891" x="4848225" y="1976438"/>
          <p14:tracePt t="3908" x="4743450" y="1995488"/>
          <p14:tracePt t="3924" x="4714875" y="2005013"/>
          <p14:tracePt t="3942" x="4695825" y="2009775"/>
          <p14:tracePt t="4149" x="4629150" y="2033588"/>
          <p14:tracePt t="4156" x="4538663" y="2057400"/>
          <p14:tracePt t="4162" x="4448175" y="2076450"/>
          <p14:tracePt t="4174" x="4376738" y="2095500"/>
          <p14:tracePt t="4191" x="4162425" y="2128838"/>
          <p14:tracePt t="4208" x="4038600" y="2138363"/>
          <p14:tracePt t="4224" x="3957638" y="2143125"/>
          <p14:tracePt t="4242" x="3895725" y="2143125"/>
          <p14:tracePt t="4258" x="3848100" y="2143125"/>
          <p14:tracePt t="4274" x="3819525" y="2143125"/>
          <p14:tracePt t="4291" x="3805238" y="2143125"/>
          <p14:tracePt t="4308" x="3800475" y="2143125"/>
          <p14:tracePt t="4324" x="3790950" y="2143125"/>
          <p14:tracePt t="4341" x="3781425" y="2138363"/>
          <p14:tracePt t="4358" x="3771900" y="2133600"/>
          <p14:tracePt t="4375" x="3686175" y="2100263"/>
          <p14:tracePt t="4391" x="3567113" y="2047875"/>
          <p14:tracePt t="4408" x="3448050" y="2014538"/>
          <p14:tracePt t="4425" x="3290888" y="1971675"/>
          <p14:tracePt t="4442" x="3062288" y="1943100"/>
          <p14:tracePt t="4458" x="2943225" y="1943100"/>
          <p14:tracePt t="4474" x="2862263" y="1947863"/>
          <p14:tracePt t="4491" x="2767013" y="1971675"/>
          <p14:tracePt t="4508" x="2686050" y="1995488"/>
          <p14:tracePt t="4524" x="2647950" y="2009775"/>
          <p14:tracePt t="4541" x="2624138" y="2028825"/>
          <p14:tracePt t="4558" x="2609850" y="2047875"/>
          <p14:tracePt t="4574" x="2600325" y="2081213"/>
          <p14:tracePt t="4591" x="2609850" y="2105025"/>
          <p14:tracePt t="4608" x="2628900" y="2128838"/>
          <p14:tracePt t="4624" x="2657475" y="2147888"/>
          <p14:tracePt t="4641" x="2738438" y="2185988"/>
          <p14:tracePt t="4658" x="2838450" y="2238375"/>
          <p14:tracePt t="4674" x="2967038" y="2290763"/>
          <p14:tracePt t="4691" x="3190875" y="2405063"/>
          <p14:tracePt t="4708" x="3343275" y="2466975"/>
          <p14:tracePt t="4724" x="3481388" y="2509838"/>
          <p14:tracePt t="4741" x="3586163" y="2528888"/>
          <p14:tracePt t="4758" x="3705225" y="2533650"/>
          <p14:tracePt t="4774" x="3776663" y="2519363"/>
          <p14:tracePt t="4791" x="3843338" y="2471738"/>
          <p14:tracePt t="4808" x="3890963" y="2443163"/>
          <p14:tracePt t="4824" x="3948113" y="2381250"/>
          <p14:tracePt t="4841" x="3976688" y="2347913"/>
          <p14:tracePt t="4858" x="3995738" y="2305050"/>
          <p14:tracePt t="4874" x="3981450" y="2214563"/>
          <p14:tracePt t="4891" x="3910013" y="2071688"/>
          <p14:tracePt t="4908" x="3833813" y="1971675"/>
          <p14:tracePt t="4924" x="3719513" y="1876425"/>
          <p14:tracePt t="4941" x="3500438" y="1766888"/>
          <p14:tracePt t="4958" x="3390900" y="1733550"/>
          <p14:tracePt t="4975" x="3319463" y="1719263"/>
          <p14:tracePt t="4991" x="3271838" y="1719263"/>
          <p14:tracePt t="5008" x="3209925" y="1728788"/>
          <p14:tracePt t="5024" x="3186113" y="1733550"/>
          <p14:tracePt t="5041" x="3162300" y="1738313"/>
          <p14:tracePt t="5058" x="3143250" y="1747838"/>
          <p14:tracePt t="5074" x="3138488" y="1747838"/>
          <p14:tracePt t="5091" x="3133725" y="1747838"/>
          <p14:tracePt t="5108" x="3124200" y="1747838"/>
          <p14:tracePt t="5147" x="3119438" y="1747838"/>
          <p14:tracePt t="5243" x="3138488" y="1752600"/>
          <p14:tracePt t="5250" x="3162300" y="1757363"/>
          <p14:tracePt t="5258" x="3200400" y="1776413"/>
          <p14:tracePt t="5274" x="3348038" y="1809750"/>
          <p14:tracePt t="5291" x="3538538" y="1847850"/>
          <p14:tracePt t="5308" x="3829050" y="1852613"/>
          <p14:tracePt t="5324" x="4071938" y="1857375"/>
          <p14:tracePt t="5341" x="4262438" y="1857375"/>
          <p14:tracePt t="5358" x="4424363" y="1857375"/>
          <p14:tracePt t="5374" x="4586288" y="1871663"/>
          <p14:tracePt t="5391" x="4643438" y="1871663"/>
          <p14:tracePt t="5408" x="4681538" y="1871663"/>
          <p14:tracePt t="5424" x="4700588" y="1876425"/>
          <p14:tracePt t="5441" x="4733925" y="1876425"/>
          <p14:tracePt t="5458" x="4757738" y="1881188"/>
          <p14:tracePt t="5474" x="4810125" y="1895475"/>
          <p14:tracePt t="5491" x="4938713" y="1928813"/>
          <p14:tracePt t="5508" x="5019675" y="1943100"/>
          <p14:tracePt t="5524" x="5095875" y="1957388"/>
          <p14:tracePt t="5541" x="5143500" y="1957388"/>
          <p14:tracePt t="5558" x="5210175" y="1952625"/>
          <p14:tracePt t="5574" x="5262563" y="1957388"/>
          <p14:tracePt t="5591" x="5314950" y="1971675"/>
          <p14:tracePt t="5608" x="5348288" y="1976438"/>
          <p14:tracePt t="5624" x="5376863" y="1985963"/>
          <p14:tracePt t="5641" x="5386388" y="1990725"/>
          <p14:tracePt t="5658" x="5386388" y="1995488"/>
          <p14:tracePt t="5674" x="5381625" y="2009775"/>
          <p14:tracePt t="5691" x="5343525" y="2043113"/>
          <p14:tracePt t="5708" x="5253038" y="2090738"/>
          <p14:tracePt t="5724" x="5133975" y="2152650"/>
          <p14:tracePt t="5741" x="4933950" y="2238375"/>
          <p14:tracePt t="5758" x="4833938" y="2295525"/>
          <p14:tracePt t="5774" x="4705350" y="2347913"/>
          <p14:tracePt t="5791" x="4567238" y="2390775"/>
          <p14:tracePt t="5808" x="4371975" y="2414588"/>
          <p14:tracePt t="5824" x="4291013" y="2414588"/>
          <p14:tracePt t="5841" x="4224338" y="2390775"/>
          <p14:tracePt t="5858" x="4171950" y="2366963"/>
          <p14:tracePt t="5874" x="4114800" y="2319338"/>
          <p14:tracePt t="5891" x="4090988" y="2295525"/>
          <p14:tracePt t="5908" x="4071938" y="2262188"/>
          <p14:tracePt t="5924" x="4067175" y="2181225"/>
          <p14:tracePt t="5941" x="4138613" y="1971675"/>
          <p14:tracePt t="5959" x="4186238" y="1881188"/>
          <p14:tracePt t="5974" x="4248150" y="1809750"/>
          <p14:tracePt t="5991" x="4414838" y="1719263"/>
          <p14:tracePt t="6008" x="4524375" y="1685925"/>
          <p14:tracePt t="6024" x="4614863" y="1676400"/>
          <p14:tracePt t="6041" x="4719638" y="1690688"/>
          <p14:tracePt t="6058" x="4843463" y="1743075"/>
          <p14:tracePt t="6074" x="4900613" y="1776413"/>
          <p14:tracePt t="6091" x="4938713" y="1819275"/>
          <p14:tracePt t="6108" x="4962525" y="1852613"/>
          <p14:tracePt t="6124" x="4981575" y="1909763"/>
          <p14:tracePt t="6141" x="4981575" y="1947863"/>
          <p14:tracePt t="6158" x="4967288" y="1995488"/>
          <p14:tracePt t="6175" x="4929188" y="2081213"/>
          <p14:tracePt t="6191" x="4872038" y="2157413"/>
          <p14:tracePt t="6208" x="4819650" y="2219325"/>
          <p14:tracePt t="6224" x="4781550" y="2257425"/>
          <p14:tracePt t="6241" x="4714875" y="2309813"/>
          <p14:tracePt t="6258" x="4643438" y="2333625"/>
          <p14:tracePt t="6274" x="4572000" y="2343150"/>
          <p14:tracePt t="6291" x="4500563" y="2343150"/>
          <p14:tracePt t="6308" x="4414838" y="2295525"/>
          <p14:tracePt t="6324" x="4367213" y="2257425"/>
          <p14:tracePt t="6341" x="4338638" y="2233613"/>
          <p14:tracePt t="6358" x="4314825" y="2214563"/>
          <p14:tracePt t="6374" x="4305300" y="2205038"/>
          <p14:tracePt t="6391" x="4300538" y="2176463"/>
          <p14:tracePt t="6408" x="4300538" y="2105025"/>
          <p14:tracePt t="6409" x="4319588" y="2028825"/>
          <p14:tracePt t="6425" x="4367213" y="1928813"/>
          <p14:tracePt t="6441" x="4419600" y="1871663"/>
          <p14:tracePt t="6458" x="4505325" y="1838325"/>
          <p14:tracePt t="6474" x="4600575" y="1824038"/>
          <p14:tracePt t="6491" x="4700588" y="1847850"/>
          <p14:tracePt t="6507" x="4738688" y="1871663"/>
          <p14:tracePt t="6525" x="4762500" y="1895475"/>
          <p14:tracePt t="6541" x="4795838" y="1933575"/>
          <p14:tracePt t="6558" x="4833938" y="2057400"/>
          <p14:tracePt t="6574" x="4833938" y="2166938"/>
          <p14:tracePt t="6591" x="4824413" y="2262188"/>
          <p14:tracePt t="6608" x="4795838" y="2324100"/>
          <p14:tracePt t="6624" x="4776788" y="2357438"/>
          <p14:tracePt t="6641" x="4752975" y="2381250"/>
          <p14:tracePt t="6658" x="4714875" y="2400300"/>
          <p14:tracePt t="6674" x="4676775" y="2414588"/>
          <p14:tracePt t="6691" x="4667250" y="2414588"/>
          <p14:tracePt t="6708" x="4662488" y="2414588"/>
          <p14:tracePt t="6724" x="4657725" y="2414588"/>
          <p14:tracePt t="7461" x="4676775" y="2409825"/>
          <p14:tracePt t="7468" x="4724400" y="2386013"/>
          <p14:tracePt t="7475" x="4786313" y="2357438"/>
          <p14:tracePt t="7508" x="5038725" y="2309813"/>
          <p14:tracePt t="7541" x="5353050" y="2290763"/>
          <p14:tracePt t="7558" x="5429250" y="2290763"/>
          <p14:tracePt t="7574" x="5491163" y="2290763"/>
          <p14:tracePt t="7591" x="5524500" y="2290763"/>
          <p14:tracePt t="7608" x="5567363" y="2290763"/>
          <p14:tracePt t="7624" x="5581650" y="2290763"/>
          <p14:tracePt t="7641" x="5591175" y="2290763"/>
          <p14:tracePt t="7658" x="5619750" y="2290763"/>
          <p14:tracePt t="7674" x="5643563" y="2290763"/>
          <p14:tracePt t="7691" x="5657850" y="2290763"/>
          <p14:tracePt t="7707" x="5672138" y="2290763"/>
          <p14:tracePt t="7724" x="5686425" y="2290763"/>
          <p14:tracePt t="7741" x="5691188" y="2290763"/>
          <p14:tracePt t="7757" x="5700713" y="2290763"/>
          <p14:tracePt t="7774" x="5705475" y="2290763"/>
          <p14:tracePt t="8188" x="5576888" y="2281238"/>
          <p14:tracePt t="8194" x="5329238" y="2281238"/>
          <p14:tracePt t="8208" x="5048250" y="2252663"/>
          <p14:tracePt t="8224" x="4529138" y="2224088"/>
          <p14:tracePt t="8241" x="4295775" y="2205038"/>
          <p14:tracePt t="8258" x="4181475" y="2195513"/>
          <p14:tracePt t="8291" x="4100513" y="2190750"/>
          <p14:tracePt t="8519" x="3967163" y="2162175"/>
          <p14:tracePt t="8525" x="3814763" y="2143125"/>
          <p14:tracePt t="8532" x="3667125" y="2119313"/>
          <p14:tracePt t="8541" x="3500438" y="2109788"/>
          <p14:tracePt t="8557" x="3143250" y="2076450"/>
          <p14:tracePt t="8574" x="2919413" y="2057400"/>
          <p14:tracePt t="8591" x="2609850" y="2019300"/>
          <p14:tracePt t="8607" x="2471738" y="2014538"/>
          <p14:tracePt t="8624" x="2381250" y="2005013"/>
          <p14:tracePt t="8641" x="2319338" y="1990725"/>
          <p14:tracePt t="8658" x="2257425" y="1990725"/>
          <p14:tracePt t="8674" x="2228850" y="1990725"/>
          <p14:tracePt t="8691" x="2214563" y="1990725"/>
          <p14:tracePt t="8707" x="2209800" y="1990725"/>
          <p14:tracePt t="8724" x="2205038" y="1990725"/>
          <p14:tracePt t="9266" x="2205038" y="1995488"/>
          <p14:tracePt t="9274" x="2205038" y="2005013"/>
          <p14:tracePt t="9281" x="2205038" y="2009775"/>
          <p14:tracePt t="9291" x="2205038" y="2014538"/>
          <p14:tracePt t="9307" x="2205038" y="2019300"/>
          <p14:tracePt t="9324" x="2205038" y="2024063"/>
          <p14:tracePt t="9341" x="2205038" y="2033588"/>
          <p14:tracePt t="9407" x="2205038" y="2052638"/>
          <p14:tracePt t="9424" x="2209800" y="2057400"/>
          <p14:tracePt t="9441" x="2219325" y="2062163"/>
          <p14:tracePt t="9458" x="2224088" y="2062163"/>
          <p14:tracePt t="9474" x="2228850" y="2062163"/>
          <p14:tracePt t="11713" x="2228850" y="2100263"/>
          <p14:tracePt t="11720" x="2219325" y="2147888"/>
          <p14:tracePt t="11727" x="2205038" y="2195513"/>
          <p14:tracePt t="11741" x="2195513" y="2252663"/>
          <p14:tracePt t="11757" x="2147888" y="2428875"/>
          <p14:tracePt t="11774" x="2124075" y="2500313"/>
          <p14:tracePt t="11807" x="2085975" y="2671763"/>
          <p14:tracePt t="11840" x="2057400" y="2881313"/>
          <p14:tracePt t="11857" x="2047875" y="2933700"/>
          <p14:tracePt t="11874" x="2028825" y="2986088"/>
          <p14:tracePt t="11890" x="2014538" y="3028950"/>
          <p14:tracePt t="11907" x="2000250" y="3076575"/>
          <p14:tracePt t="11924" x="1985963" y="3119438"/>
          <p14:tracePt t="11940" x="1957388" y="3209925"/>
          <p14:tracePt t="11957" x="1938338" y="3262313"/>
          <p14:tracePt t="11974" x="1919288" y="3300413"/>
          <p14:tracePt t="11991" x="1895475" y="3362325"/>
          <p14:tracePt t="12007" x="1876425" y="3405188"/>
          <p14:tracePt t="12024" x="1852613" y="3452813"/>
          <p14:tracePt t="12041" x="1819275" y="3524250"/>
          <p14:tracePt t="12057" x="1776413" y="3629025"/>
          <p14:tracePt t="12074" x="1757363" y="3657600"/>
          <p14:tracePt t="12330" x="1714500" y="3681413"/>
          <p14:tracePt t="12337" x="1666875" y="3705225"/>
          <p14:tracePt t="12344" x="1614488" y="3738563"/>
          <p14:tracePt t="12357" x="1566863" y="3757613"/>
          <p14:tracePt t="12374" x="1428750" y="3819525"/>
          <p14:tracePt t="12391" x="1352550" y="3848100"/>
          <p14:tracePt t="12407" x="1290638" y="3871913"/>
          <p14:tracePt t="12424" x="1195388" y="3890963"/>
          <p14:tracePt t="12441" x="1143000" y="3895725"/>
          <p14:tracePt t="12457" x="1081088" y="3910013"/>
          <p14:tracePt t="12474" x="1033463" y="3910013"/>
          <p14:tracePt t="12491" x="947738" y="3910013"/>
          <p14:tracePt t="12507" x="904875" y="3905250"/>
          <p14:tracePt t="12524" x="866775" y="3886200"/>
          <p14:tracePt t="12540" x="828675" y="3857625"/>
          <p14:tracePt t="12557" x="790575" y="3795713"/>
          <p14:tracePt t="12574" x="762000" y="3719513"/>
          <p14:tracePt t="12591" x="742950" y="3667125"/>
          <p14:tracePt t="12607" x="733425" y="3614738"/>
          <p14:tracePt t="12624" x="733425" y="3524250"/>
          <p14:tracePt t="12640" x="742950" y="3462338"/>
          <p14:tracePt t="12657" x="757238" y="3419475"/>
          <p14:tracePt t="12674" x="781050" y="3367088"/>
          <p14:tracePt t="12690" x="819150" y="3328988"/>
          <p14:tracePt t="12707" x="900113" y="3290888"/>
          <p14:tracePt t="12724" x="981075" y="3267075"/>
          <p14:tracePt t="12740" x="1109663" y="3271838"/>
          <p14:tracePt t="12757" x="1209675" y="3309938"/>
          <p14:tracePt t="12774" x="1295400" y="3362325"/>
          <p14:tracePt t="12790" x="1343025" y="3400425"/>
          <p14:tracePt t="12807" x="1395413" y="3452813"/>
          <p14:tracePt t="12824" x="1414463" y="3495675"/>
          <p14:tracePt t="12840" x="1428750" y="3557588"/>
          <p14:tracePt t="12857" x="1428750" y="3614738"/>
          <p14:tracePt t="12874" x="1414463" y="3705225"/>
          <p14:tracePt t="12890" x="1395413" y="3748088"/>
          <p14:tracePt t="12907" x="1376363" y="3786188"/>
          <p14:tracePt t="12924" x="1357313" y="3814763"/>
          <p14:tracePt t="12940" x="1347788" y="3824288"/>
          <p14:tracePt t="12957" x="1343025" y="3829050"/>
          <p14:tracePt t="12974" x="1343025" y="3838575"/>
          <p14:tracePt t="13204" x="1343025" y="3905250"/>
          <p14:tracePt t="13211" x="1343025" y="3995738"/>
          <p14:tracePt t="13224" x="1343025" y="4105275"/>
          <p14:tracePt t="13240" x="1328738" y="4295775"/>
          <p14:tracePt t="13257" x="1314450" y="4357688"/>
          <p14:tracePt t="13274" x="1304925" y="4400550"/>
          <p14:tracePt t="13290" x="1300163" y="4429125"/>
          <p14:tracePt t="13307" x="1300163" y="4471988"/>
          <p14:tracePt t="13324" x="1300163" y="4481513"/>
          <p14:tracePt t="13340" x="1300163" y="4486275"/>
          <p14:tracePt t="13357" x="1300163" y="4495800"/>
          <p14:tracePt t="13374" x="1300163" y="4500563"/>
          <p14:tracePt t="13390" x="1300163" y="4510088"/>
          <p14:tracePt t="13407" x="1295400" y="4529138"/>
          <p14:tracePt t="13409" x="1290638" y="4548188"/>
          <p14:tracePt t="13424" x="1262063" y="4591050"/>
          <p14:tracePt t="13440" x="1228725" y="4648200"/>
          <p14:tracePt t="13457" x="1195388" y="4705350"/>
          <p14:tracePt t="13474" x="1143000" y="4748213"/>
          <p14:tracePt t="13490" x="1076325" y="4800600"/>
          <p14:tracePt t="13507" x="1033463" y="4824413"/>
          <p14:tracePt t="13524" x="985838" y="4852988"/>
          <p14:tracePt t="13541" x="909638" y="4876800"/>
          <p14:tracePt t="13557" x="857250" y="4886325"/>
          <p14:tracePt t="13574" x="823913" y="4886325"/>
          <p14:tracePt t="13590" x="785813" y="4881563"/>
          <p14:tracePt t="13607" x="752475" y="4867275"/>
          <p14:tracePt t="13624" x="728663" y="4833938"/>
          <p14:tracePt t="13640" x="695325" y="4748213"/>
          <p14:tracePt t="13657" x="681038" y="4633913"/>
          <p14:tracePt t="13674" x="676275" y="4505325"/>
          <p14:tracePt t="13690" x="690563" y="4414838"/>
          <p14:tracePt t="13708" x="723900" y="4314825"/>
          <p14:tracePt t="13724" x="781050" y="4210050"/>
          <p14:tracePt t="13740" x="838200" y="4167188"/>
          <p14:tracePt t="13757" x="895350" y="4133850"/>
          <p14:tracePt t="13774" x="966788" y="4124325"/>
          <p14:tracePt t="13791" x="1104900" y="4186238"/>
          <p14:tracePt t="13807" x="1181100" y="4248150"/>
          <p14:tracePt t="13824" x="1257300" y="4348163"/>
          <p14:tracePt t="13840" x="1323975" y="4543425"/>
          <p14:tracePt t="13857" x="1357313" y="4738688"/>
          <p14:tracePt t="13874" x="1357313" y="4786313"/>
          <p14:tracePt t="13890" x="1357313" y="4824413"/>
          <p14:tracePt t="13907" x="1357313" y="4838700"/>
          <p14:tracePt t="13924" x="1357313" y="4852988"/>
          <p14:tracePt t="14122" x="1357313" y="4933950"/>
          <p14:tracePt t="14129" x="1357313" y="5057775"/>
          <p14:tracePt t="14140" x="1357313" y="5224463"/>
          <p14:tracePt t="14158" x="1357313" y="5467350"/>
          <p14:tracePt t="14174" x="1357313" y="5572125"/>
          <p14:tracePt t="14207" x="1333500" y="5715000"/>
          <p14:tracePt t="14240" x="1328738" y="5767388"/>
          <p14:tracePt t="14257" x="1328738" y="5772150"/>
          <p14:tracePt t="14274" x="1328738" y="5781675"/>
          <p14:tracePt t="14290" x="1328738" y="5791200"/>
          <p14:tracePt t="14307" x="1328738" y="5795963"/>
          <p14:tracePt t="14324" x="1328738" y="5805488"/>
          <p14:tracePt t="14340" x="1328738" y="5824538"/>
          <p14:tracePt t="14357" x="1323975" y="5853113"/>
          <p14:tracePt t="14374" x="1309688" y="5876925"/>
          <p14:tracePt t="14390" x="1304925" y="5886450"/>
          <p14:tracePt t="14407" x="1285875" y="5910263"/>
          <p14:tracePt t="14424" x="1266825" y="5924550"/>
          <p14:tracePt t="14440" x="1238250" y="5948363"/>
          <p14:tracePt t="14457" x="1200150" y="5972175"/>
          <p14:tracePt t="14473" x="1109663" y="6010275"/>
          <p14:tracePt t="14490" x="1004888" y="6024563"/>
          <p14:tracePt t="14507" x="895350" y="6024563"/>
          <p14:tracePt t="14524" x="800100" y="6019800"/>
          <p14:tracePt t="14540" x="723900" y="6000750"/>
          <p14:tracePt t="14557" x="685800" y="5991225"/>
          <p14:tracePt t="14574" x="661988" y="5972175"/>
          <p14:tracePt t="14591" x="642938" y="5957888"/>
          <p14:tracePt t="14607" x="628650" y="5919788"/>
          <p14:tracePt t="14624" x="623888" y="5857875"/>
          <p14:tracePt t="14640" x="633413" y="5767388"/>
          <p14:tracePt t="14658" x="676275" y="5672138"/>
          <p14:tracePt t="14674" x="733425" y="5629275"/>
          <p14:tracePt t="14690" x="833438" y="5581650"/>
          <p14:tracePt t="14707" x="928688" y="5567363"/>
          <p14:tracePt t="14724" x="1052513" y="5576888"/>
          <p14:tracePt t="14740" x="1123950" y="5624513"/>
          <p14:tracePt t="14757" x="1171575" y="5681663"/>
          <p14:tracePt t="14774" x="1223963" y="5786438"/>
          <p14:tracePt t="14790" x="1223963" y="5834063"/>
          <p14:tracePt t="14807" x="1223963" y="5872163"/>
          <p14:tracePt t="14824" x="1219200" y="5910263"/>
          <p14:tracePt t="14840" x="1204913" y="5929313"/>
          <p14:tracePt t="14857" x="1195388" y="5953125"/>
          <p14:tracePt t="14874" x="1190625" y="5957888"/>
          <p14:tracePt t="14890" x="1190625" y="5962650"/>
          <p14:tracePt t="14907" x="1190625" y="5972175"/>
          <p14:tracePt t="16488" x="1190625" y="5857875"/>
          <p14:tracePt t="16495" x="1200150" y="5538788"/>
          <p14:tracePt t="16508" x="1243013" y="4981575"/>
          <p14:tracePt t="16524" x="1271588" y="4386263"/>
          <p14:tracePt t="16540" x="1328738" y="3824288"/>
          <p14:tracePt t="16557" x="1343025" y="3590925"/>
          <p14:tracePt t="16574" x="1381125" y="3333750"/>
          <p14:tracePt t="16607" x="1409700" y="3228975"/>
          <p14:tracePt t="16640" x="1433513" y="3176588"/>
          <p14:tracePt t="16657" x="1438275" y="3157538"/>
          <p14:tracePt t="16673" x="1443038" y="3138488"/>
          <p14:tracePt t="16690" x="1462088" y="3114675"/>
          <p14:tracePt t="16707" x="1485900" y="3081338"/>
          <p14:tracePt t="16724" x="1500188" y="3062288"/>
          <p14:tracePt t="16740" x="1519238" y="3038475"/>
          <p14:tracePt t="16757" x="1543050" y="3014663"/>
          <p14:tracePt t="16773" x="1562100" y="2995613"/>
          <p14:tracePt t="16790" x="1566863" y="2990850"/>
          <p14:tracePt t="16807" x="1576388" y="2986088"/>
          <p14:tracePt t="16824" x="1590675" y="2981325"/>
          <p14:tracePt t="16840" x="1604963" y="2981325"/>
          <p14:tracePt t="16857" x="1614488" y="2990850"/>
          <p14:tracePt t="16873" x="1633538" y="3005138"/>
          <p14:tracePt t="16890" x="1643063" y="3024188"/>
          <p14:tracePt t="16907" x="1647825" y="3038475"/>
          <p14:tracePt t="16924" x="1652588" y="3062288"/>
          <p14:tracePt t="16940" x="1652588" y="3105150"/>
          <p14:tracePt t="16957" x="1633538" y="3209925"/>
          <p14:tracePt t="16973" x="1624013" y="3262313"/>
          <p14:tracePt t="16990" x="1604963" y="3300413"/>
          <p14:tracePt t="17007" x="1590675" y="3338513"/>
          <p14:tracePt t="17023" x="1585913" y="3348038"/>
          <p14:tracePt t="17040" x="1576388" y="3357563"/>
          <p14:tracePt t="17057" x="1576388" y="3367088"/>
          <p14:tracePt t="17074" x="1576388" y="3376613"/>
          <p14:tracePt t="17155" x="1576388" y="3381375"/>
          <p14:tracePt t="17178" x="1576388" y="3386138"/>
          <p14:tracePt t="17184" x="1571625" y="3390900"/>
          <p14:tracePt t="17191" x="1566863" y="3395663"/>
          <p14:tracePt t="17207" x="1533525" y="3433763"/>
          <p14:tracePt t="17223" x="1462088" y="3529013"/>
          <p14:tracePt t="17240" x="1385888" y="3619500"/>
          <p14:tracePt t="17257" x="1243013" y="3743325"/>
          <p14:tracePt t="17274" x="1104900" y="3805238"/>
          <p14:tracePt t="17290" x="976313" y="3848100"/>
          <p14:tracePt t="17307" x="871538" y="3857625"/>
          <p14:tracePt t="17324" x="752475" y="3838575"/>
          <p14:tracePt t="17340" x="695325" y="3786188"/>
          <p14:tracePt t="17357" x="623888" y="3657600"/>
          <p14:tracePt t="17373" x="581025" y="3529013"/>
          <p14:tracePt t="17390" x="585788" y="3262313"/>
          <p14:tracePt t="17407" x="619125" y="3157538"/>
          <p14:tracePt t="17423" x="652463" y="3100388"/>
          <p14:tracePt t="17440" x="747713" y="3057525"/>
          <p14:tracePt t="17457" x="881063" y="3071813"/>
          <p14:tracePt t="17473" x="1014413" y="3167063"/>
          <p14:tracePt t="17490" x="1133475" y="3290888"/>
          <p14:tracePt t="17507" x="1323975" y="3857625"/>
          <p14:tracePt t="17524" x="1371600" y="4195763"/>
          <p14:tracePt t="17540" x="1381125" y="4486275"/>
          <p14:tracePt t="17557" x="1362075" y="4633913"/>
          <p14:tracePt t="17573" x="1333500" y="4714875"/>
          <p14:tracePt t="17764" x="1319213" y="4786313"/>
          <p14:tracePt t="17771" x="1300163" y="4848225"/>
          <p14:tracePt t="17779" x="1276350" y="4895850"/>
          <p14:tracePt t="17790" x="1252538" y="4933950"/>
          <p14:tracePt t="17807" x="1209675" y="4981575"/>
          <p14:tracePt t="17823" x="1062038" y="5067300"/>
          <p14:tracePt t="17840" x="976313" y="5105400"/>
          <p14:tracePt t="17857" x="890588" y="5119688"/>
          <p14:tracePt t="17874" x="766763" y="5133975"/>
          <p14:tracePt t="17890" x="681038" y="5124450"/>
          <p14:tracePt t="17907" x="614363" y="5095875"/>
          <p14:tracePt t="17924" x="538163" y="4972050"/>
          <p14:tracePt t="17940" x="481013" y="4786313"/>
          <p14:tracePt t="17957" x="490538" y="4681538"/>
          <p14:tracePt t="17973" x="519113" y="4619625"/>
          <p14:tracePt t="17990" x="576263" y="4581525"/>
          <p14:tracePt t="18007" x="714375" y="4567238"/>
          <p14:tracePt t="18023" x="809625" y="4600575"/>
          <p14:tracePt t="18040" x="900113" y="4667250"/>
          <p14:tracePt t="18057" x="1019175" y="4824413"/>
          <p14:tracePt t="18073" x="1138238" y="5067300"/>
          <p14:tracePt t="18090" x="1195388" y="5272088"/>
          <p14:tracePt t="18107" x="1228725" y="5443538"/>
          <p14:tracePt t="18123" x="1262063" y="5614988"/>
          <p14:tracePt t="18140" x="1271588" y="5719763"/>
          <p14:tracePt t="18157" x="1281113" y="5800725"/>
          <p14:tracePt t="18173" x="1285875" y="5834063"/>
          <p14:tracePt t="18190" x="1285875" y="5881688"/>
          <p14:tracePt t="18207" x="1285875" y="5919788"/>
          <p14:tracePt t="18223" x="1276350" y="5962650"/>
          <p14:tracePt t="18240" x="1257300" y="5995988"/>
          <p14:tracePt t="18257" x="1223963" y="6053138"/>
          <p14:tracePt t="18273" x="1185863" y="6086475"/>
          <p14:tracePt t="18290" x="1147763" y="6110288"/>
          <p14:tracePt t="18307" x="1085850" y="6129338"/>
          <p14:tracePt t="18323" x="1033463" y="6129338"/>
          <p14:tracePt t="18340" x="990600" y="6115050"/>
          <p14:tracePt t="18357" x="942975" y="6091238"/>
          <p14:tracePt t="18374" x="857250" y="5967413"/>
          <p14:tracePt t="18390" x="809625" y="5848350"/>
          <p14:tracePt t="18407" x="790575" y="5757863"/>
          <p14:tracePt t="18423" x="790575" y="5667375"/>
          <p14:tracePt t="18440" x="838200" y="5457825"/>
          <p14:tracePt t="18457" x="885825" y="5381625"/>
          <p14:tracePt t="18474" x="919163" y="5334000"/>
          <p14:tracePt t="18490" x="985838" y="5295900"/>
          <p14:tracePt t="18507" x="1114425" y="5276850"/>
          <p14:tracePt t="18523" x="1190625" y="5310188"/>
          <p14:tracePt t="18540" x="1238250" y="5348288"/>
          <p14:tracePt t="18557" x="1300163" y="5414963"/>
          <p14:tracePt t="18573" x="1319213" y="5462588"/>
          <p14:tracePt t="18590" x="1333500" y="5505450"/>
          <p14:tracePt t="18607" x="1333500" y="5572125"/>
          <p14:tracePt t="18623" x="1314450" y="5715000"/>
          <p14:tracePt t="18640" x="1300163" y="5786438"/>
          <p14:tracePt t="18657" x="1285875" y="5838825"/>
          <p14:tracePt t="18673" x="1281113" y="5857875"/>
          <p14:tracePt t="18690" x="1281113" y="5872163"/>
          <p14:tracePt t="18707" x="1281113" y="5876925"/>
          <p14:tracePt t="18723" x="1281113" y="5881688"/>
          <p14:tracePt t="18740" x="1281113" y="5886450"/>
          <p14:tracePt t="19013" x="1314450" y="5886450"/>
          <p14:tracePt t="19020" x="1362075" y="5872163"/>
          <p14:tracePt t="19027" x="1419225" y="5862638"/>
          <p14:tracePt t="19040" x="1485900" y="5843588"/>
          <p14:tracePt t="19056" x="1671638" y="5795963"/>
          <p14:tracePt t="19073" x="1781175" y="5743575"/>
          <p14:tracePt t="19090" x="1871663" y="5686425"/>
          <p14:tracePt t="19107" x="1928813" y="5643563"/>
          <p14:tracePt t="19123" x="1990725" y="5529263"/>
          <p14:tracePt t="19140" x="1990725" y="5386388"/>
          <p14:tracePt t="19157" x="1966913" y="5205413"/>
          <p14:tracePt t="19174" x="1900238" y="5048250"/>
          <p14:tracePt t="19190" x="1843088" y="4948238"/>
          <p14:tracePt t="19207" x="1795463" y="4838700"/>
          <p14:tracePt t="19223" x="1771650" y="4781550"/>
          <p14:tracePt t="19240" x="1762125" y="4748213"/>
          <p14:tracePt t="19256" x="1762125" y="4743450"/>
          <p14:tracePt t="19273" x="1762125" y="4729163"/>
          <p14:tracePt t="19290" x="1776413" y="4719638"/>
          <p14:tracePt t="19307" x="1819275" y="4695825"/>
          <p14:tracePt t="19323" x="1857375" y="4676775"/>
          <p14:tracePt t="19340" x="1900238" y="4662488"/>
          <p14:tracePt t="19357" x="1938338" y="4652963"/>
          <p14:tracePt t="19373" x="1947863" y="4643438"/>
          <p14:tracePt t="19390" x="1952625" y="4638675"/>
          <p14:tracePt t="19407" x="1957388" y="4633913"/>
          <p14:tracePt t="19423" x="1966913" y="4614863"/>
          <p14:tracePt t="19440" x="1966913" y="4529138"/>
          <p14:tracePt t="19457" x="1962150" y="4362450"/>
          <p14:tracePt t="19473" x="1957388" y="4214813"/>
          <p14:tracePt t="19490" x="1938338" y="4014788"/>
          <p14:tracePt t="19507" x="1924050" y="3886200"/>
          <p14:tracePt t="19523" x="1924050" y="3833813"/>
          <p14:tracePt t="19540" x="1924050" y="3814763"/>
          <p14:tracePt t="19557" x="1924050" y="3800475"/>
          <p14:tracePt t="19616" x="1928813" y="3805238"/>
          <p14:tracePt t="19622" x="1938338" y="3829050"/>
          <p14:tracePt t="19630" x="1952625" y="3848100"/>
          <p14:tracePt t="19640" x="1966913" y="3886200"/>
          <p14:tracePt t="19657" x="1995488" y="3962400"/>
          <p14:tracePt t="19673" x="2033588" y="4195763"/>
          <p14:tracePt t="19690" x="2043113" y="4343400"/>
          <p14:tracePt t="19707" x="2038350" y="4476750"/>
          <p14:tracePt t="19723" x="2019300" y="4676775"/>
          <p14:tracePt t="19740" x="1985963" y="4895850"/>
          <p14:tracePt t="19756" x="1962150" y="4991100"/>
          <p14:tracePt t="19773" x="1938338" y="5062538"/>
          <p14:tracePt t="19790" x="1924050" y="5133975"/>
          <p14:tracePt t="19806" x="1919288" y="5191125"/>
          <p14:tracePt t="19823" x="1919288" y="5205413"/>
          <p14:tracePt t="19840" x="1919288" y="5214938"/>
          <p14:tracePt t="19857" x="1919288" y="5224463"/>
          <p14:tracePt t="19873" x="1919288" y="5229225"/>
          <p14:tracePt t="19890" x="1919288" y="5243513"/>
          <p14:tracePt t="19907" x="1919288" y="5262563"/>
          <p14:tracePt t="19908" x="1919288" y="5281613"/>
          <p14:tracePt t="19923" x="1909763" y="5324475"/>
          <p14:tracePt t="19940" x="1905000" y="5395913"/>
          <p14:tracePt t="19957" x="1895475" y="5486400"/>
          <p14:tracePt t="19973" x="1890713" y="5557838"/>
          <p14:tracePt t="19990" x="1890713" y="5619750"/>
          <p14:tracePt t="20006" x="1890713" y="5638800"/>
          <p14:tracePt t="20023" x="1890713" y="5662613"/>
          <p14:tracePt t="20040" x="1890713" y="5695950"/>
          <p14:tracePt t="20057" x="1890713" y="5738813"/>
          <p14:tracePt t="20073" x="1890713" y="5757863"/>
          <p14:tracePt t="20090" x="1890713" y="5772150"/>
          <p14:tracePt t="20107" x="1890713" y="5776913"/>
          <p14:tracePt t="20123" x="1890713" y="5786438"/>
          <p14:tracePt t="20140" x="1881188" y="5824538"/>
          <p14:tracePt t="20156" x="1876425" y="5881688"/>
          <p14:tracePt t="20173" x="1862138" y="5962650"/>
          <p14:tracePt t="20190" x="1857375" y="5991225"/>
          <p14:tracePt t="20207" x="1857375" y="6005513"/>
          <p14:tracePt t="20223" x="1857375" y="6015038"/>
          <p14:tracePt t="20240" x="1857375" y="6024563"/>
          <p14:tracePt t="20256" x="1857375" y="6029325"/>
          <p14:tracePt t="20305" x="1857375" y="6034088"/>
          <p14:tracePt t="24786" x="1871663" y="5876925"/>
          <p14:tracePt t="24793" x="1909763" y="5638800"/>
          <p14:tracePt t="24801" x="1947863" y="5438775"/>
          <p14:tracePt t="24809" x="1976438" y="5114925"/>
          <p14:tracePt t="24823" x="2038350" y="4724400"/>
          <p14:tracePt t="24840" x="2066925" y="4462463"/>
          <p14:tracePt t="24856" x="2085975" y="4286250"/>
          <p14:tracePt t="24889" x="2090738" y="4133850"/>
          <p14:tracePt t="24923" x="2071688" y="4081463"/>
          <p14:tracePt t="24925" x="2066925" y="4067175"/>
          <p14:tracePt t="24941" x="2047875" y="4048125"/>
          <p14:tracePt t="24956" x="2019300" y="4019550"/>
          <p14:tracePt t="24973" x="1981200" y="3990975"/>
          <p14:tracePt t="24989" x="1943100" y="3957638"/>
          <p14:tracePt t="25006" x="1871663" y="3919538"/>
          <p14:tracePt t="25023" x="1819275" y="3900488"/>
          <p14:tracePt t="25040" x="1771650" y="3881438"/>
          <p14:tracePt t="25056" x="1719263" y="3852863"/>
          <p14:tracePt t="25073" x="1628775" y="3824288"/>
          <p14:tracePt t="25089" x="1533525" y="3790950"/>
          <p14:tracePt t="25106" x="1438275" y="3776663"/>
          <p14:tracePt t="25123" x="1300163" y="3762375"/>
          <p14:tracePt t="25140" x="1219200" y="3762375"/>
          <p14:tracePt t="25156" x="1143000" y="3762375"/>
          <p14:tracePt t="25173" x="1071563" y="3762375"/>
          <p14:tracePt t="25190" x="1023938" y="3762375"/>
          <p14:tracePt t="25206" x="1014413" y="3762375"/>
          <p14:tracePt t="25223" x="1009650" y="3762375"/>
          <p14:tracePt t="25240" x="1009650" y="3752850"/>
          <p14:tracePt t="25256" x="1076325" y="3719513"/>
          <p14:tracePt t="25273" x="1190625" y="3686175"/>
          <p14:tracePt t="25290" x="1362075" y="3667125"/>
          <p14:tracePt t="25306" x="1528763" y="3657600"/>
          <p14:tracePt t="25323" x="1752600" y="3671888"/>
          <p14:tracePt t="25339" x="1919288" y="3690938"/>
          <p14:tracePt t="25356" x="2057400" y="3724275"/>
          <p14:tracePt t="25373" x="2190750" y="3771900"/>
          <p14:tracePt t="25389" x="2271713" y="3810000"/>
          <p14:tracePt t="25406" x="2319338" y="3843338"/>
          <p14:tracePt t="25423" x="2343150" y="3867150"/>
          <p14:tracePt t="25425" x="2347913" y="3881438"/>
          <p14:tracePt t="25440" x="2352675" y="3914775"/>
          <p14:tracePt t="25456" x="2324100" y="3962400"/>
          <p14:tracePt t="25473" x="2252663" y="4043363"/>
          <p14:tracePt t="25490" x="2095500" y="4181475"/>
          <p14:tracePt t="25506" x="1800225" y="4419600"/>
          <p14:tracePt t="25523" x="1614488" y="4519613"/>
          <p14:tracePt t="25540" x="1428750" y="4591050"/>
          <p14:tracePt t="25557" x="1219200" y="4662488"/>
          <p14:tracePt t="25573" x="1114425" y="4695825"/>
          <p14:tracePt t="25589" x="1009650" y="4710113"/>
          <p14:tracePt t="25606" x="938213" y="4719638"/>
          <p14:tracePt t="25623" x="866775" y="4719638"/>
          <p14:tracePt t="25640" x="842963" y="4724400"/>
          <p14:tracePt t="25656" x="828675" y="4729163"/>
          <p14:tracePt t="25673" x="819150" y="4733925"/>
          <p14:tracePt t="25689" x="809625" y="4743450"/>
          <p14:tracePt t="25706" x="809625" y="4752975"/>
          <p14:tracePt t="25741" x="919163" y="4748213"/>
          <p14:tracePt t="25756" x="1085850" y="4733925"/>
          <p14:tracePt t="25773" x="1300163" y="4714875"/>
          <p14:tracePt t="25789" x="1495425" y="4705350"/>
          <p14:tracePt t="25806" x="1709738" y="4705350"/>
          <p14:tracePt t="25823" x="1824038" y="4714875"/>
          <p14:tracePt t="25839" x="1905000" y="4729163"/>
          <p14:tracePt t="25856" x="1962150" y="4767263"/>
          <p14:tracePt t="25873" x="2000250" y="4800600"/>
          <p14:tracePt t="25889" x="2009775" y="4824413"/>
          <p14:tracePt t="25906" x="2014538" y="4852988"/>
          <p14:tracePt t="25923" x="2009775" y="4891088"/>
          <p14:tracePt t="25939" x="1962150" y="4948238"/>
          <p14:tracePt t="25956" x="1900238" y="5000625"/>
          <p14:tracePt t="25973" x="1843088" y="5043488"/>
          <p14:tracePt t="25989" x="1747838" y="5110163"/>
          <p14:tracePt t="26006" x="1681163" y="5138738"/>
          <p14:tracePt t="26023" x="1638300" y="5157788"/>
          <p14:tracePt t="26040" x="1600200" y="5167313"/>
          <p14:tracePt t="26056" x="1581150" y="5172075"/>
          <p14:tracePt t="26073" x="1571625" y="5172075"/>
          <p14:tracePt t="26089" x="1566863" y="5176838"/>
          <p14:tracePt t="26106" x="1562100" y="5186363"/>
          <p14:tracePt t="26123" x="1533525" y="5214938"/>
          <p14:tracePt t="26139" x="1509713" y="5243513"/>
          <p14:tracePt t="26156" x="1485900" y="5281613"/>
          <p14:tracePt t="26173" x="1452563" y="5319713"/>
          <p14:tracePt t="26189" x="1409700" y="5400675"/>
          <p14:tracePt t="26206" x="1371600" y="5500688"/>
          <p14:tracePt t="26223" x="1343025" y="5576888"/>
          <p14:tracePt t="26240" x="1304925" y="5657850"/>
          <p14:tracePt t="26256" x="1295400" y="5681663"/>
          <p14:tracePt t="26273" x="1290638" y="5695950"/>
          <p14:tracePt t="26289" x="1285875" y="5710238"/>
          <p14:tracePt t="26306" x="1285875" y="5719763"/>
          <p14:tracePt t="26323" x="1285875" y="5724525"/>
          <p14:tracePt t="26579" x="1281113" y="5748338"/>
          <p14:tracePt t="26588" x="1271588" y="5772150"/>
          <p14:tracePt t="26596" x="1266825" y="5786438"/>
          <p14:tracePt t="26606" x="1262063" y="5795963"/>
          <p14:tracePt t="26623" x="1262063" y="5815013"/>
          <p14:tracePt t="26639" x="1262063" y="5824538"/>
          <p14:tracePt t="26656" x="1262063" y="5829300"/>
          <p14:tracePt t="26673" x="1262063" y="5834063"/>
          <p14:tracePt t="26689" x="1262063" y="5838825"/>
          <p14:tracePt t="26776" x="1262063" y="5829300"/>
          <p14:tracePt t="26783" x="1262063" y="5805488"/>
          <p14:tracePt t="26791" x="1262063" y="5762625"/>
          <p14:tracePt t="26806" x="1262063" y="5629275"/>
          <p14:tracePt t="26823" x="1266825" y="5391150"/>
          <p14:tracePt t="26840" x="1266825" y="5195888"/>
          <p14:tracePt t="26856" x="1266825" y="4886325"/>
          <p14:tracePt t="26873" x="1266825" y="4814888"/>
          <p14:tracePt t="26889" x="1266825" y="4776788"/>
          <p14:tracePt t="26906" x="1266825" y="4762500"/>
          <p14:tracePt t="26908" x="1266825" y="4757738"/>
          <p14:tracePt t="26923" x="1266825" y="4748213"/>
          <p14:tracePt t="26939" x="1266825" y="4743450"/>
          <p14:tracePt t="26956" x="1266825" y="4738688"/>
          <p14:tracePt t="26973" x="1266825" y="4729163"/>
          <p14:tracePt t="26989" x="1290638" y="4710113"/>
          <p14:tracePt t="27006" x="1338263" y="4686300"/>
          <p14:tracePt t="27023" x="1390650" y="4667250"/>
          <p14:tracePt t="27040" x="1443038" y="4648200"/>
          <p14:tracePt t="27056" x="1500188" y="4629150"/>
          <p14:tracePt t="27073" x="1514475" y="4624388"/>
          <p14:tracePt t="27089" x="1524000" y="4624388"/>
          <p14:tracePt t="27106" x="1533525" y="4624388"/>
          <p14:tracePt t="27123" x="1538288" y="4624388"/>
          <p14:tracePt t="27139" x="1543050" y="4638675"/>
          <p14:tracePt t="27156" x="1538288" y="4681538"/>
          <p14:tracePt t="27173" x="1490663" y="4848225"/>
          <p14:tracePt t="27189" x="1452563" y="4914900"/>
          <p14:tracePt t="27206" x="1404938" y="4962525"/>
          <p14:tracePt t="27223" x="1323975" y="5019675"/>
          <p14:tracePt t="27239" x="1200150" y="5072063"/>
          <p14:tracePt t="27256" x="1114425" y="5105400"/>
          <p14:tracePt t="27273" x="1023938" y="5110163"/>
          <p14:tracePt t="27290" x="862013" y="5110163"/>
          <p14:tracePt t="27306" x="785813" y="5076825"/>
          <p14:tracePt t="27323" x="728663" y="5029200"/>
          <p14:tracePt t="27339" x="661988" y="4938713"/>
          <p14:tracePt t="27356" x="585788" y="4829175"/>
          <p14:tracePt t="27373" x="557213" y="4752975"/>
          <p14:tracePt t="27389" x="533400" y="4657725"/>
          <p14:tracePt t="27406" x="523875" y="4576763"/>
          <p14:tracePt t="27407" x="523875" y="4543425"/>
          <p14:tracePt t="27422" x="533400" y="4471988"/>
          <p14:tracePt t="27439" x="547688" y="4410075"/>
          <p14:tracePt t="27456" x="571500" y="4371975"/>
          <p14:tracePt t="27473" x="614363" y="4314825"/>
          <p14:tracePt t="27489" x="723900" y="4219575"/>
          <p14:tracePt t="27506" x="823913" y="4171950"/>
          <p14:tracePt t="27523" x="904875" y="4162425"/>
          <p14:tracePt t="27539" x="1033463" y="4181475"/>
          <p14:tracePt t="27556" x="1119188" y="4214813"/>
          <p14:tracePt t="27573" x="1195388" y="4262438"/>
          <p14:tracePt t="27589" x="1252538" y="4305300"/>
          <p14:tracePt t="27606" x="1343025" y="4424363"/>
          <p14:tracePt t="27623" x="1381125" y="4529138"/>
          <p14:tracePt t="27639" x="1400175" y="4624388"/>
          <p14:tracePt t="27656" x="1385888" y="4748213"/>
          <p14:tracePt t="27673" x="1338263" y="4933950"/>
          <p14:tracePt t="27689" x="1290638" y="5005388"/>
          <p14:tracePt t="27706" x="1233488" y="5057775"/>
          <p14:tracePt t="27723" x="1133475" y="5129213"/>
          <p14:tracePt t="27739" x="1047750" y="5162550"/>
          <p14:tracePt t="27756" x="942975" y="5176838"/>
          <p14:tracePt t="27773" x="838200" y="5181600"/>
          <p14:tracePt t="27789" x="719138" y="5138738"/>
          <p14:tracePt t="27806" x="642938" y="5033963"/>
          <p14:tracePt t="27823" x="552450" y="4914900"/>
          <p14:tracePt t="27839" x="485775" y="4791075"/>
          <p14:tracePt t="27856" x="428625" y="4500563"/>
          <p14:tracePt t="27873" x="428625" y="4376738"/>
          <p14:tracePt t="27889" x="438150" y="4305300"/>
          <p14:tracePt t="27906" x="471488" y="4229100"/>
          <p14:tracePt t="27907" x="485775" y="4200525"/>
          <p14:tracePt t="27922" x="509588" y="4157663"/>
          <p14:tracePt t="27939" x="566738" y="4119563"/>
          <p14:tracePt t="27956" x="681038" y="4086225"/>
          <p14:tracePt t="27973" x="866775" y="4110038"/>
          <p14:tracePt t="27989" x="995363" y="4152900"/>
          <p14:tracePt t="28006" x="1114425" y="4200525"/>
          <p14:tracePt t="28022" x="1214438" y="4267200"/>
          <p14:tracePt t="28039" x="1333500" y="4433888"/>
          <p14:tracePt t="28056" x="1366838" y="4548188"/>
          <p14:tracePt t="28073" x="1366838" y="4638675"/>
          <p14:tracePt t="28089" x="1352550" y="4743450"/>
          <p14:tracePt t="28106" x="1304925" y="4876800"/>
          <p14:tracePt t="28122" x="1262063" y="4943475"/>
          <p14:tracePt t="28139" x="1228725" y="4976813"/>
          <p14:tracePt t="28156" x="1204913" y="5000625"/>
          <p14:tracePt t="28173" x="1181100" y="5024438"/>
          <p14:tracePt t="28189" x="1176338" y="5029200"/>
          <p14:tracePt t="28206" x="1171575" y="5033963"/>
          <p14:tracePt t="28223" x="1171575" y="5038725"/>
          <p14:tracePt t="28459" x="1285875" y="5053013"/>
          <p14:tracePt t="28465" x="1528763" y="5091113"/>
          <p14:tracePt t="28473" x="1747838" y="5129213"/>
          <p14:tracePt t="28489" x="2166938" y="5219700"/>
          <p14:tracePt t="28523" x="2876550" y="5324475"/>
          <p14:tracePt t="28556" x="3362325" y="5391150"/>
          <p14:tracePt t="28573" x="3448050" y="5405438"/>
          <p14:tracePt t="28590" x="3500438" y="5414963"/>
          <p14:tracePt t="28606" x="3509963" y="5414963"/>
          <p14:tracePt t="28623" x="3519488" y="5414963"/>
          <p14:tracePt t="28639" x="3524250" y="5414963"/>
          <p14:tracePt t="28656" x="3533775" y="5414963"/>
          <p14:tracePt t="28673" x="3543300" y="5414963"/>
          <p14:tracePt t="28689" x="3567113" y="5410200"/>
          <p14:tracePt t="28706" x="3595688" y="5405438"/>
          <p14:tracePt t="28722" x="3652838" y="5376863"/>
          <p14:tracePt t="28739" x="3681413" y="5348288"/>
          <p14:tracePt t="28756" x="3719513" y="5319713"/>
          <p14:tracePt t="28773" x="3752850" y="5276850"/>
          <p14:tracePt t="28789" x="3781425" y="5229225"/>
          <p14:tracePt t="28806" x="3790950" y="5214938"/>
          <p14:tracePt t="28823" x="3795713" y="5210175"/>
          <p14:tracePt t="28840" x="3786188" y="5181600"/>
          <p14:tracePt t="28857" x="3709988" y="5138738"/>
          <p14:tracePt t="28873" x="3548063" y="5081588"/>
          <p14:tracePt t="28889" x="3409950" y="5057775"/>
          <p14:tracePt t="28906" x="3205163" y="5024438"/>
          <p14:tracePt t="28922" x="3109913" y="5000625"/>
          <p14:tracePt t="28939" x="3038475" y="4986338"/>
          <p14:tracePt t="28956" x="2986088" y="4972050"/>
          <p14:tracePt t="28973" x="2933700" y="4957763"/>
          <p14:tracePt t="28989" x="2905125" y="4948238"/>
          <p14:tracePt t="29006" x="2876550" y="4943475"/>
          <p14:tracePt t="29023" x="2828925" y="4938713"/>
          <p14:tracePt t="29039" x="2814638" y="4938713"/>
          <p14:tracePt t="29056" x="2805113" y="4938713"/>
          <p14:tracePt t="29073" x="2800350" y="4938713"/>
          <p14:tracePt t="29089" x="2795588" y="4938713"/>
          <p14:tracePt t="29149" x="2809875" y="4938713"/>
          <p14:tracePt t="29156" x="2843213" y="4938713"/>
          <p14:tracePt t="29163" x="2900363" y="4938713"/>
          <p14:tracePt t="29172" x="2981325" y="4948238"/>
          <p14:tracePt t="29189" x="3148013" y="4957763"/>
          <p14:tracePt t="29206" x="3371850" y="4967288"/>
          <p14:tracePt t="29223" x="3524250" y="4967288"/>
          <p14:tracePt t="29239" x="3638550" y="4967288"/>
          <p14:tracePt t="29256" x="3729038" y="4967288"/>
          <p14:tracePt t="29273" x="3824288" y="4981575"/>
          <p14:tracePt t="29289" x="3867150" y="4986338"/>
          <p14:tracePt t="29306" x="3905250" y="4991100"/>
          <p14:tracePt t="29322" x="3933825" y="4991100"/>
          <p14:tracePt t="29339" x="3952875" y="4991100"/>
          <p14:tracePt t="29356" x="3967163" y="4991100"/>
          <p14:tracePt t="29373" x="3981450" y="4991100"/>
          <p14:tracePt t="29389" x="3990975" y="4991100"/>
          <p14:tracePt t="29406" x="4010025" y="4991100"/>
          <p14:tracePt t="29423" x="4019550" y="4991100"/>
          <p14:tracePt t="29439" x="4024313" y="4991100"/>
          <p14:tracePt t="29456" x="4038600" y="4991100"/>
          <p14:tracePt t="29472" x="4048125" y="4986338"/>
          <p14:tracePt t="29489" x="4071938" y="4981575"/>
          <p14:tracePt t="29506" x="4100513" y="4976813"/>
          <p14:tracePt t="29523" x="4138613" y="4962525"/>
          <p14:tracePt t="29539" x="4162425" y="4953000"/>
          <p14:tracePt t="29556" x="4176713" y="4948238"/>
          <p14:tracePt t="29572" x="4191000" y="4943475"/>
          <p14:tracePt t="29589" x="4200525" y="4943475"/>
          <p14:tracePt t="29606" x="4205288" y="4943475"/>
          <p14:tracePt t="29623" x="4210050" y="4943475"/>
          <p14:tracePt t="30338" x="4181475" y="4943475"/>
          <p14:tracePt t="30346" x="4133850" y="4953000"/>
          <p14:tracePt t="30356" x="4086225" y="4953000"/>
          <p14:tracePt t="30373" x="3976688" y="4953000"/>
          <p14:tracePt t="30389" x="3795713" y="4938713"/>
          <p14:tracePt t="30406" x="3681413" y="4933950"/>
          <p14:tracePt t="30439" x="3476625" y="4914900"/>
          <p14:tracePt t="30472" x="3238500" y="4914900"/>
          <p14:tracePt t="30489" x="3176588" y="4914900"/>
          <p14:tracePt t="30506" x="3109913" y="4914900"/>
          <p14:tracePt t="30522" x="3019425" y="4914900"/>
          <p14:tracePt t="30539" x="2967038" y="4914900"/>
          <p14:tracePt t="30556" x="2933700" y="4914900"/>
          <p14:tracePt t="30572" x="2905125" y="4914900"/>
          <p14:tracePt t="30589" x="2895600" y="4914900"/>
          <p14:tracePt t="30606" x="2886075" y="4914900"/>
          <p14:tracePt t="30683" x="2890838" y="4914900"/>
          <p14:tracePt t="30691" x="2900363" y="4914900"/>
          <p14:tracePt t="30698" x="2928938" y="4914900"/>
          <p14:tracePt t="30706" x="2943225" y="4914900"/>
          <p14:tracePt t="30722" x="3005138" y="4914900"/>
          <p14:tracePt t="30739" x="3071813" y="4914900"/>
          <p14:tracePt t="30756" x="3214688" y="4914900"/>
          <p14:tracePt t="30772" x="3319463" y="4914900"/>
          <p14:tracePt t="30789" x="3395663" y="4914900"/>
          <p14:tracePt t="30806" x="3467100" y="4914900"/>
          <p14:tracePt t="30822" x="3562350" y="4914900"/>
          <p14:tracePt t="30839" x="3629025" y="4914900"/>
          <p14:tracePt t="30856" x="3676650" y="4914900"/>
          <p14:tracePt t="30872" x="3729038" y="4914900"/>
          <p14:tracePt t="30889" x="3805238" y="4905375"/>
          <p14:tracePt t="30906" x="3852863" y="4895850"/>
          <p14:tracePt t="30922" x="3890963" y="4895850"/>
          <p14:tracePt t="30939" x="3933825" y="4895850"/>
          <p14:tracePt t="30956" x="3995738" y="4891088"/>
          <p14:tracePt t="30972" x="4029075" y="4886325"/>
          <p14:tracePt t="30989" x="4057650" y="4886325"/>
          <p14:tracePt t="31006" x="4105275" y="4872038"/>
          <p14:tracePt t="31022" x="4129088" y="4872038"/>
          <p14:tracePt t="31039" x="4148138" y="4872038"/>
          <p14:tracePt t="31056" x="4167188" y="4872038"/>
          <p14:tracePt t="31073" x="4195763" y="4872038"/>
          <p14:tracePt t="31089" x="4210050" y="4872038"/>
          <p14:tracePt t="31106" x="4214813" y="4872038"/>
          <p14:tracePt t="31122" x="4219575" y="4872038"/>
          <p14:tracePt t="31139" x="4229100" y="4872038"/>
          <p14:tracePt t="31156" x="4233863" y="4872038"/>
          <p14:tracePt t="32607" x="4214813" y="4872038"/>
          <p14:tracePt t="32614" x="4191000" y="4872038"/>
          <p14:tracePt t="32622" x="4157663" y="4872038"/>
          <p14:tracePt t="32639" x="4057650" y="4872038"/>
          <p14:tracePt t="32656" x="3943350" y="4872038"/>
          <p14:tracePt t="32673" x="3810000" y="4876800"/>
          <p14:tracePt t="32689" x="3738563" y="4876800"/>
          <p14:tracePt t="32722" x="3600450" y="4872038"/>
          <p14:tracePt t="32756" x="3490913" y="4862513"/>
          <p14:tracePt t="32772" x="3443288" y="4862513"/>
          <p14:tracePt t="32789" x="3405188" y="4857750"/>
          <p14:tracePt t="32806" x="3343275" y="4848225"/>
          <p14:tracePt t="32822" x="3295650" y="4848225"/>
          <p14:tracePt t="32839" x="3243263" y="4838700"/>
          <p14:tracePt t="32856" x="3190875" y="4829175"/>
          <p14:tracePt t="32872" x="3114675" y="4824413"/>
          <p14:tracePt t="32889" x="3067050" y="4824413"/>
          <p14:tracePt t="32906" x="3028950" y="4824413"/>
          <p14:tracePt t="32922" x="2986088" y="4824413"/>
          <p14:tracePt t="32939" x="2957513" y="4824413"/>
          <p14:tracePt t="32956" x="2928938" y="4824413"/>
          <p14:tracePt t="32972" x="2905125" y="4824413"/>
          <p14:tracePt t="32989" x="2886075" y="4824413"/>
          <p14:tracePt t="33005" x="2881313" y="4824413"/>
          <p14:tracePt t="33022" x="2871788" y="4824413"/>
          <p14:tracePt t="33056" x="2867025" y="4824413"/>
          <p14:tracePt t="33379" x="2762250" y="4833938"/>
          <p14:tracePt t="33386" x="2609850" y="4857750"/>
          <p14:tracePt t="33394" x="2481263" y="4876800"/>
          <p14:tracePt t="33405" x="2362200" y="4886325"/>
          <p14:tracePt t="33422" x="2033588" y="4895850"/>
          <p14:tracePt t="33439" x="1890713" y="4895850"/>
          <p14:tracePt t="33456" x="1776413" y="4891088"/>
          <p14:tracePt t="33472" x="1685925" y="4881563"/>
          <p14:tracePt t="33489" x="1604963" y="4857750"/>
          <p14:tracePt t="33506" x="1571625" y="4843463"/>
          <p14:tracePt t="33522" x="1538288" y="4833938"/>
          <p14:tracePt t="33539" x="1509713" y="4814888"/>
          <p14:tracePt t="33555" x="1476375" y="4791075"/>
          <p14:tracePt t="33572" x="1466850" y="4776788"/>
          <p14:tracePt t="33589" x="1452563" y="4772025"/>
          <p14:tracePt t="33606" x="1443038" y="4762500"/>
          <p14:tracePt t="33622" x="1433513" y="4757738"/>
          <p14:tracePt t="33639" x="1428750" y="4748213"/>
          <p14:tracePt t="33655" x="1423988" y="4748213"/>
          <p14:tracePt t="33672" x="1390650" y="4748213"/>
          <p14:tracePt t="33689" x="1338263" y="4752975"/>
          <p14:tracePt t="33705" x="1266825" y="4776788"/>
          <p14:tracePt t="33722" x="1190625" y="4795838"/>
          <p14:tracePt t="33739" x="1104900" y="4824413"/>
          <p14:tracePt t="33755" x="1038225" y="4848225"/>
          <p14:tracePt t="33772" x="952500" y="4867275"/>
          <p14:tracePt t="33789" x="819150" y="4876800"/>
          <p14:tracePt t="33805" x="738188" y="4876800"/>
          <p14:tracePt t="33822" x="676275" y="4862513"/>
          <p14:tracePt t="33839" x="628650" y="4833938"/>
          <p14:tracePt t="33856" x="571500" y="4776788"/>
          <p14:tracePt t="33872" x="533400" y="4719638"/>
          <p14:tracePt t="33889" x="500063" y="4681538"/>
          <p14:tracePt t="33905" x="481013" y="4638675"/>
          <p14:tracePt t="33907" x="476250" y="4619625"/>
          <p14:tracePt t="33922" x="471488" y="4567238"/>
          <p14:tracePt t="33939" x="471488" y="4510088"/>
          <p14:tracePt t="33956" x="500063" y="4443413"/>
          <p14:tracePt t="33972" x="547688" y="4367213"/>
          <p14:tracePt t="33989" x="681038" y="4271963"/>
          <p14:tracePt t="34005" x="809625" y="4219575"/>
          <p14:tracePt t="34022" x="923925" y="4191000"/>
          <p14:tracePt t="34039" x="1042988" y="4186238"/>
          <p14:tracePt t="34055" x="1114425" y="4210050"/>
          <p14:tracePt t="34072" x="1176338" y="4262438"/>
          <p14:tracePt t="34089" x="1243013" y="4371975"/>
          <p14:tracePt t="34106" x="1319213" y="4562475"/>
          <p14:tracePt t="34122" x="1347788" y="4738688"/>
          <p14:tracePt t="34139" x="1357313" y="4867275"/>
          <p14:tracePt t="34155" x="1357313" y="4933950"/>
          <p14:tracePt t="34172" x="1352550" y="4976813"/>
          <p14:tracePt t="34189" x="1352550" y="4991100"/>
          <p14:tracePt t="34206" x="1352550" y="4995863"/>
          <p14:tracePt t="34223" x="1352550" y="5005388"/>
          <p14:tracePt t="34716" x="1376363" y="4933950"/>
          <p14:tracePt t="34723" x="1414463" y="4838700"/>
          <p14:tracePt t="34730" x="1452563" y="4757738"/>
          <p14:tracePt t="34739" x="1490663" y="4629150"/>
          <p14:tracePt t="34755" x="1585913" y="4414838"/>
          <p14:tracePt t="34772" x="1638300" y="4295775"/>
          <p14:tracePt t="34789" x="1700213" y="4186238"/>
          <p14:tracePt t="34822" x="1738313" y="4095750"/>
          <p14:tracePt t="34855" x="1771650" y="4010025"/>
          <p14:tracePt t="34872" x="1776413" y="3981450"/>
          <p14:tracePt t="34889" x="1785938" y="3952875"/>
          <p14:tracePt t="34906" x="1785938" y="3914775"/>
          <p14:tracePt t="34922" x="1800225" y="3890963"/>
          <p14:tracePt t="34939" x="1804988" y="3862388"/>
          <p14:tracePt t="34955" x="1814513" y="3829050"/>
          <p14:tracePt t="34972" x="1838325" y="3790950"/>
          <p14:tracePt t="34989" x="1857375" y="3767138"/>
          <p14:tracePt t="35005" x="1866900" y="3743325"/>
          <p14:tracePt t="35022" x="1885950" y="3724275"/>
          <p14:tracePt t="35039" x="1895475" y="3709988"/>
          <p14:tracePt t="35055" x="1900238" y="3700463"/>
          <p14:tracePt t="35072" x="1905000" y="3695700"/>
          <p14:tracePt t="35089" x="1905000" y="3690938"/>
          <p14:tracePt t="35133" x="1895475" y="3690938"/>
          <p14:tracePt t="35142" x="1876425" y="3695700"/>
          <p14:tracePt t="35155" x="1814513" y="3714750"/>
          <p14:tracePt t="35172" x="1676400" y="3748088"/>
          <p14:tracePt t="35189" x="1471613" y="3786188"/>
          <p14:tracePt t="35205" x="1290638" y="3814763"/>
          <p14:tracePt t="35222" x="1014413" y="3838575"/>
          <p14:tracePt t="35239" x="857250" y="3838575"/>
          <p14:tracePt t="35256" x="733425" y="3829050"/>
          <p14:tracePt t="35272" x="623888" y="3786188"/>
          <p14:tracePt t="35289" x="500063" y="3662363"/>
          <p14:tracePt t="35305" x="433388" y="3552825"/>
          <p14:tracePt t="35322" x="390525" y="3433763"/>
          <p14:tracePt t="35339" x="395288" y="3167063"/>
          <p14:tracePt t="35355" x="438150" y="3028950"/>
          <p14:tracePt t="35372" x="481013" y="2967038"/>
          <p14:tracePt t="35389" x="561975" y="2924175"/>
          <p14:tracePt t="35405" x="833438" y="2976563"/>
          <p14:tracePt t="35422" x="1000125" y="3124200"/>
          <p14:tracePt t="35439" x="1185863" y="3352800"/>
          <p14:tracePt t="35455" x="1385888" y="3762375"/>
          <p14:tracePt t="35472" x="1524000" y="4219575"/>
          <p14:tracePt t="35489" x="1533525" y="4510088"/>
          <p14:tracePt t="35506" x="1490663" y="4862513"/>
          <p14:tracePt t="35522" x="1433513" y="5100638"/>
          <p14:tracePt t="35539" x="1338263" y="5462588"/>
          <p14:tracePt t="35555" x="1290638" y="5610225"/>
          <p14:tracePt t="35572" x="1271588" y="5676900"/>
          <p14:tracePt t="35589" x="1262063" y="5710238"/>
          <p14:tracePt t="35605" x="1262063" y="5724525"/>
          <p14:tracePt t="35622" x="1262063" y="5729288"/>
          <p14:tracePt t="35639" x="1262063" y="5738813"/>
          <p14:tracePt t="35655" x="1262063" y="5743575"/>
          <p14:tracePt t="35861" x="1233488" y="5767388"/>
          <p14:tracePt t="35868" x="1204913" y="5791200"/>
          <p14:tracePt t="35876" x="1157288" y="5824538"/>
          <p14:tracePt t="35889" x="1114425" y="5853113"/>
          <p14:tracePt t="35905" x="990600" y="5919788"/>
          <p14:tracePt t="35922" x="928688" y="5938838"/>
          <p14:tracePt t="35939" x="857250" y="5948363"/>
          <p14:tracePt t="35955" x="776288" y="5943600"/>
          <p14:tracePt t="35972" x="652463" y="5895975"/>
          <p14:tracePt t="35988" x="600075" y="5848350"/>
          <p14:tracePt t="36005" x="542925" y="5738813"/>
          <p14:tracePt t="36022" x="509588" y="5614988"/>
          <p14:tracePt t="36039" x="523875" y="5514975"/>
          <p14:tracePt t="36055" x="576263" y="5372100"/>
          <p14:tracePt t="36072" x="642938" y="5253038"/>
          <p14:tracePt t="36089" x="747713" y="5148263"/>
          <p14:tracePt t="36105" x="852488" y="5110163"/>
          <p14:tracePt t="36122" x="957263" y="5091113"/>
          <p14:tracePt t="36139" x="1052513" y="5105400"/>
          <p14:tracePt t="36155" x="1157288" y="5172075"/>
          <p14:tracePt t="36172" x="1219200" y="5243513"/>
          <p14:tracePt t="36189" x="1276350" y="5310188"/>
          <p14:tracePt t="36206" x="1304925" y="5386388"/>
          <p14:tracePt t="36222" x="1314450" y="5543550"/>
          <p14:tracePt t="36239" x="1309688" y="5648325"/>
          <p14:tracePt t="36255" x="1304925" y="5710238"/>
          <p14:tracePt t="36272" x="1285875" y="5776913"/>
          <p14:tracePt t="36289" x="1276350" y="5815013"/>
          <p14:tracePt t="36305" x="1266825" y="5838825"/>
          <p14:tracePt t="36322" x="1266825" y="5857875"/>
          <p14:tracePt t="36338" x="1266825" y="5867400"/>
          <p14:tracePt t="36355" x="1266825" y="5872163"/>
          <p14:tracePt t="36372" x="1266825" y="5876925"/>
          <p14:tracePt t="42957" x="1285875" y="5772150"/>
          <p14:tracePt t="42964" x="1352550" y="5524500"/>
          <p14:tracePt t="42971" x="1414463" y="5338763"/>
          <p14:tracePt t="42988" x="1581150" y="4876800"/>
          <p14:tracePt t="43005" x="1700213" y="4505325"/>
          <p14:tracePt t="43022" x="1838325" y="4048125"/>
          <p14:tracePt t="43055" x="1895475" y="3848100"/>
          <p14:tracePt t="43088" x="1919288" y="3700463"/>
          <p14:tracePt t="43105" x="1919288" y="3648075"/>
          <p14:tracePt t="43122" x="1919288" y="3605213"/>
          <p14:tracePt t="43138" x="1914525" y="3567113"/>
          <p14:tracePt t="43155" x="1914525" y="3529013"/>
          <p14:tracePt t="43172" x="1909763" y="3509963"/>
          <p14:tracePt t="43188" x="1909763" y="3500438"/>
          <p14:tracePt t="43205" x="1909763" y="3486150"/>
          <p14:tracePt t="43221" x="1909763" y="3481388"/>
          <p14:tracePt t="43238" x="1909763" y="3476625"/>
          <p14:tracePt t="43255" x="1909763" y="3471863"/>
          <p14:tracePt t="43309" x="1909763" y="3467100"/>
          <p14:tracePt t="43391" x="1905000" y="3467100"/>
          <p14:tracePt t="43405" x="1900238" y="3467100"/>
          <p14:tracePt t="43412" x="1895475" y="3467100"/>
          <p14:tracePt t="43422" x="1885950" y="3471863"/>
          <p14:tracePt t="43438" x="1833563" y="3509963"/>
          <p14:tracePt t="43455" x="1695450" y="3629025"/>
          <p14:tracePt t="43472" x="1590675" y="3705225"/>
          <p14:tracePt t="43488" x="1514475" y="3752850"/>
          <p14:tracePt t="43505" x="1466850" y="3776663"/>
          <p14:tracePt t="43522" x="1404938" y="3800475"/>
          <p14:tracePt t="43538" x="1333500" y="3814763"/>
          <p14:tracePt t="43555" x="1219200" y="3838575"/>
          <p14:tracePt t="43571" x="1090613" y="3857625"/>
          <p14:tracePt t="43588" x="900113" y="3862388"/>
          <p14:tracePt t="43605" x="762000" y="3833813"/>
          <p14:tracePt t="43621" x="642938" y="3786188"/>
          <p14:tracePt t="43638" x="561975" y="3700463"/>
          <p14:tracePt t="43655" x="457200" y="3509963"/>
          <p14:tracePt t="43671" x="423863" y="3381375"/>
          <p14:tracePt t="43688" x="419100" y="3195638"/>
          <p14:tracePt t="43705" x="485775" y="2971800"/>
          <p14:tracePt t="43723" x="585788" y="2838450"/>
          <p14:tracePt t="43738" x="700088" y="2724150"/>
          <p14:tracePt t="43755" x="819150" y="2667000"/>
          <p14:tracePt t="43771" x="1066800" y="2686050"/>
          <p14:tracePt t="43788" x="1200150" y="2747963"/>
          <p14:tracePt t="43805" x="1314450" y="2852738"/>
          <p14:tracePt t="43821" x="1452563" y="3071813"/>
          <p14:tracePt t="43838" x="1585913" y="3509963"/>
          <p14:tracePt t="43855" x="1633538" y="3919538"/>
          <p14:tracePt t="43872" x="1662113" y="4448175"/>
          <p14:tracePt t="43888" x="1638300" y="5114925"/>
          <p14:tracePt t="43905" x="1628775" y="5367338"/>
          <p14:tracePt t="43922" x="1619250" y="5576888"/>
          <p14:tracePt t="43938" x="1604963" y="5710238"/>
          <p14:tracePt t="43955" x="1590675" y="5786438"/>
          <p14:tracePt t="43971" x="1576388" y="5810250"/>
          <p14:tracePt t="43988" x="1566863" y="5834063"/>
          <p14:tracePt t="44004" x="1562100" y="5843588"/>
          <p14:tracePt t="44021" x="1557338" y="5853113"/>
          <p14:tracePt t="44227" x="1495425" y="5876925"/>
          <p14:tracePt t="44234" x="1423988" y="5900738"/>
          <p14:tracePt t="44241" x="1347788" y="5919788"/>
          <p14:tracePt t="44255" x="1266825" y="5938838"/>
          <p14:tracePt t="44271" x="1095375" y="5962650"/>
          <p14:tracePt t="44288" x="1014413" y="5962650"/>
          <p14:tracePt t="44305" x="942975" y="5953125"/>
          <p14:tracePt t="44322" x="823913" y="5938838"/>
          <p14:tracePt t="44338" x="738188" y="5915025"/>
          <p14:tracePt t="44355" x="666750" y="5891213"/>
          <p14:tracePt t="44371" x="619125" y="5872163"/>
          <p14:tracePt t="44388" x="561975" y="5829300"/>
          <p14:tracePt t="44405" x="538163" y="5791200"/>
          <p14:tracePt t="44421" x="519113" y="5705475"/>
          <p14:tracePt t="44438" x="523875" y="5529263"/>
          <p14:tracePt t="44455" x="590550" y="5329238"/>
          <p14:tracePt t="44471" x="652463" y="5267325"/>
          <p14:tracePt t="44488" x="762000" y="5200650"/>
          <p14:tracePt t="44505" x="866775" y="5176838"/>
          <p14:tracePt t="44521" x="985838" y="5172075"/>
          <p14:tracePt t="44538" x="1066800" y="5195888"/>
          <p14:tracePt t="44555" x="1128713" y="5248275"/>
          <p14:tracePt t="44572" x="1228725" y="5414963"/>
          <p14:tracePt t="44588" x="1262063" y="5524500"/>
          <p14:tracePt t="44605" x="1276350" y="5605463"/>
          <p14:tracePt t="44621" x="1276350" y="5686425"/>
          <p14:tracePt t="44638" x="1252538" y="5776913"/>
          <p14:tracePt t="44655" x="1233488" y="5815013"/>
          <p14:tracePt t="44671" x="1223963" y="5838825"/>
          <p14:tracePt t="44688" x="1219200" y="5848350"/>
          <p14:tracePt t="44705" x="1209675" y="5872163"/>
          <p14:tracePt t="44721" x="1200150" y="5886450"/>
          <p14:tracePt t="44738" x="1195388" y="5900738"/>
          <p14:tracePt t="44755" x="1185863" y="5924550"/>
          <p14:tracePt t="44771" x="1181100" y="5934075"/>
          <p14:tracePt t="44788" x="1181100" y="5938838"/>
          <p14:tracePt t="44805" x="1181100" y="5943600"/>
          <p14:tracePt t="44821" x="1181100" y="5953125"/>
          <p14:tracePt t="47180" x="1209675" y="5805488"/>
          <p14:tracePt t="47187" x="1271588" y="5472113"/>
          <p14:tracePt t="47195" x="1343025" y="5181600"/>
          <p14:tracePt t="47204" x="1414463" y="4933950"/>
          <p14:tracePt t="47222" x="1528763" y="4314825"/>
          <p14:tracePt t="47239" x="1652588" y="3738563"/>
          <p14:tracePt t="47272" x="1700213" y="3557588"/>
          <p14:tracePt t="47305" x="1700213" y="3505200"/>
          <p14:tracePt t="47321" x="1700213" y="3490913"/>
          <p14:tracePt t="47338" x="1700213" y="3481388"/>
          <p14:tracePt t="47354" x="1700213" y="3467100"/>
          <p14:tracePt t="47371" x="1700213" y="3448050"/>
          <p14:tracePt t="47388" x="1700213" y="3438525"/>
          <p14:tracePt t="47404" x="1700213" y="3429000"/>
          <p14:tracePt t="47421" x="1700213" y="3419475"/>
          <p14:tracePt t="47438" x="1700213" y="3414713"/>
          <p14:tracePt t="47474" x="1700213" y="3409950"/>
          <p14:tracePt t="47488" x="1709738" y="3405188"/>
          <p14:tracePt t="47504" x="1714500" y="3400425"/>
          <p14:tracePt t="47521" x="1724025" y="3390900"/>
          <p14:tracePt t="47538" x="1733550" y="3390900"/>
          <p14:tracePt t="47554" x="1743075" y="3390900"/>
          <p14:tracePt t="47571" x="1747838" y="3390900"/>
          <p14:tracePt t="47588" x="1757363" y="3390900"/>
          <p14:tracePt t="47605" x="1762125" y="3395663"/>
          <p14:tracePt t="47621" x="1762125" y="3433763"/>
          <p14:tracePt t="47638" x="1733550" y="3609975"/>
          <p14:tracePt t="47654" x="1704975" y="3814763"/>
          <p14:tracePt t="47671" x="1619250" y="4243388"/>
          <p14:tracePt t="47688" x="1576388" y="4424363"/>
          <p14:tracePt t="47704" x="1528763" y="4610100"/>
          <p14:tracePt t="47721" x="1476375" y="4800600"/>
          <p14:tracePt t="47738" x="1404938" y="5000625"/>
          <p14:tracePt t="47754" x="1376363" y="5095875"/>
          <p14:tracePt t="47771" x="1347788" y="5210175"/>
          <p14:tracePt t="47788" x="1338263" y="5248275"/>
          <p14:tracePt t="47804" x="1323975" y="5276850"/>
          <p14:tracePt t="48046" x="1323975" y="5100638"/>
          <p14:tracePt t="48053" x="1323975" y="4872038"/>
          <p14:tracePt t="48060" x="1347788" y="4633913"/>
          <p14:tracePt t="48071" x="1362075" y="4271963"/>
          <p14:tracePt t="48088" x="1400175" y="3824288"/>
          <p14:tracePt t="48105" x="1433513" y="3414713"/>
          <p14:tracePt t="48121" x="1438275" y="3343275"/>
          <p14:tracePt t="48138" x="1447800" y="3314700"/>
          <p14:tracePt t="48154" x="1447800" y="3295650"/>
          <p14:tracePt t="48171" x="1447800" y="3286125"/>
          <p14:tracePt t="48188" x="1447800" y="3281363"/>
          <p14:tracePt t="48204" x="1447800" y="3276600"/>
          <p14:tracePt t="48238" x="1452563" y="3267075"/>
          <p14:tracePt t="48254" x="1457325" y="3267075"/>
          <p14:tracePt t="48271" x="1471613" y="3257550"/>
          <p14:tracePt t="48288" x="1490663" y="3257550"/>
          <p14:tracePt t="48304" x="1509713" y="3257550"/>
          <p14:tracePt t="48322" x="1533525" y="3257550"/>
          <p14:tracePt t="48338" x="1552575" y="3257550"/>
          <p14:tracePt t="48354" x="1585913" y="3271838"/>
          <p14:tracePt t="48371" x="1619250" y="3300413"/>
          <p14:tracePt t="48388" x="1657350" y="3381375"/>
          <p14:tracePt t="48404" x="1685925" y="3452813"/>
          <p14:tracePt t="48421" x="1690688" y="3529013"/>
          <p14:tracePt t="48438" x="1676400" y="3581400"/>
          <p14:tracePt t="48454" x="1633538" y="3662363"/>
          <p14:tracePt t="48471" x="1552575" y="3771900"/>
          <p14:tracePt t="48488" x="1438275" y="3895725"/>
          <p14:tracePt t="48504" x="1328738" y="3952875"/>
          <p14:tracePt t="48521" x="1223963" y="3995738"/>
          <p14:tracePt t="48538" x="1085850" y="3995738"/>
          <p14:tracePt t="48554" x="990600" y="3957638"/>
          <p14:tracePt t="48571" x="871538" y="3900488"/>
          <p14:tracePt t="48588" x="762000" y="3829050"/>
          <p14:tracePt t="48604" x="652463" y="3762375"/>
          <p14:tracePt t="48621" x="614363" y="3729038"/>
          <p14:tracePt t="48638" x="581025" y="3652838"/>
          <p14:tracePt t="48654" x="533400" y="3514725"/>
          <p14:tracePt t="48671" x="528638" y="3357563"/>
          <p14:tracePt t="48688" x="557213" y="3248025"/>
          <p14:tracePt t="48705" x="595313" y="3152775"/>
          <p14:tracePt t="48721" x="690563" y="3052763"/>
          <p14:tracePt t="48738" x="776288" y="3005138"/>
          <p14:tracePt t="48754" x="862013" y="2971800"/>
          <p14:tracePt t="48771" x="962025" y="2971800"/>
          <p14:tracePt t="48788" x="1128713" y="3009900"/>
          <p14:tracePt t="48804" x="1223963" y="3048000"/>
          <p14:tracePt t="48821" x="1295400" y="3095625"/>
          <p14:tracePt t="48838" x="1333500" y="3133725"/>
          <p14:tracePt t="48854" x="1385888" y="3190875"/>
          <p14:tracePt t="48871" x="1419225" y="3248025"/>
          <p14:tracePt t="48888" x="1438275" y="3309938"/>
          <p14:tracePt t="48904" x="1452563" y="3362325"/>
          <p14:tracePt t="48905" x="1457325" y="3386138"/>
          <p14:tracePt t="48921" x="1466850" y="3424238"/>
          <p14:tracePt t="48938" x="1466850" y="3457575"/>
          <p14:tracePt t="48954" x="1466850" y="3486150"/>
          <p14:tracePt t="48971" x="1466850" y="3529013"/>
          <p14:tracePt t="48988" x="1466850" y="3543300"/>
          <p14:tracePt t="49004" x="1466850" y="3557588"/>
          <p14:tracePt t="49021" x="1466850" y="3567113"/>
          <p14:tracePt t="49038" x="1462088" y="3586163"/>
          <p14:tracePt t="49054" x="1452563" y="3614738"/>
          <p14:tracePt t="49071" x="1447800" y="3643313"/>
          <p14:tracePt t="49088" x="1438275" y="3681413"/>
          <p14:tracePt t="49104" x="1419225" y="3714750"/>
          <p14:tracePt t="49121" x="1414463" y="3724275"/>
          <p14:tracePt t="49138" x="1404938" y="3733800"/>
          <p14:tracePt t="49155" x="1404938" y="3743325"/>
          <p14:tracePt t="49171" x="1404938" y="3752850"/>
          <p14:tracePt t="49204" x="1395413" y="3762375"/>
          <p14:tracePt t="49221" x="1385888" y="3771900"/>
          <p14:tracePt t="49238" x="1381125" y="3781425"/>
          <p14:tracePt t="49254" x="1376363" y="3790950"/>
          <p14:tracePt t="49271" x="1366838" y="3795713"/>
          <p14:tracePt t="49288" x="1362075" y="3805238"/>
          <p14:tracePt t="49304" x="1362075" y="3810000"/>
          <p14:tracePt t="49321" x="1362075" y="3814763"/>
          <p14:tracePt t="49354" x="1357313" y="3819525"/>
          <p14:tracePt t="49371" x="1352550" y="3829050"/>
          <p14:tracePt t="49388" x="1347788" y="3833813"/>
          <p14:tracePt t="49404" x="1333500" y="3843338"/>
          <p14:tracePt t="49421" x="1319213" y="3848100"/>
          <p14:tracePt t="49438" x="1295400" y="3852863"/>
          <p14:tracePt t="49454" x="1262063" y="3852863"/>
          <p14:tracePt t="49471" x="1185863" y="3852863"/>
          <p14:tracePt t="49488" x="1119188" y="3852863"/>
          <p14:tracePt t="49504" x="1033463" y="3838575"/>
          <p14:tracePt t="49521" x="942975" y="3819525"/>
          <p14:tracePt t="49537" x="833438" y="3790950"/>
          <p14:tracePt t="49554" x="781050" y="3776663"/>
          <p14:tracePt t="49571" x="733425" y="3752850"/>
          <p14:tracePt t="49588" x="676275" y="3719513"/>
          <p14:tracePt t="49604" x="604838" y="3662363"/>
          <p14:tracePt t="49621" x="557213" y="3629025"/>
          <p14:tracePt t="49638" x="519113" y="3590925"/>
          <p14:tracePt t="49654" x="481013" y="3548063"/>
          <p14:tracePt t="49671" x="457200" y="3519488"/>
          <p14:tracePt t="49688" x="438150" y="3467100"/>
          <p14:tracePt t="49704" x="428625" y="3395663"/>
          <p14:tracePt t="49721" x="457200" y="3252788"/>
          <p14:tracePt t="49739" x="485775" y="3200400"/>
          <p14:tracePt t="49754" x="519113" y="3157538"/>
          <p14:tracePt t="49771" x="547688" y="3128963"/>
          <p14:tracePt t="49788" x="604838" y="3090863"/>
          <p14:tracePt t="49804" x="657225" y="3071813"/>
          <p14:tracePt t="49821" x="719138" y="3057525"/>
          <p14:tracePt t="49838" x="833438" y="3057525"/>
          <p14:tracePt t="49854" x="904875" y="3057525"/>
          <p14:tracePt t="49871" x="957263" y="3076575"/>
          <p14:tracePt t="49887" x="1014413" y="3105150"/>
          <p14:tracePt t="49904" x="1104900" y="3195638"/>
          <p14:tracePt t="49921" x="1157288" y="3257550"/>
          <p14:tracePt t="49938" x="1195388" y="3295650"/>
          <p14:tracePt t="49954" x="1219200" y="3333750"/>
          <p14:tracePt t="49971" x="1238250" y="3381375"/>
          <p14:tracePt t="49987" x="1243013" y="3414713"/>
          <p14:tracePt t="50004" x="1257300" y="3486150"/>
          <p14:tracePt t="50021" x="1262063" y="3557588"/>
          <p14:tracePt t="50037" x="1271588" y="3633788"/>
          <p14:tracePt t="50054" x="1276350" y="3652838"/>
          <p14:tracePt t="50071" x="1276350" y="3676650"/>
          <p14:tracePt t="50088" x="1281113" y="3695700"/>
          <p14:tracePt t="50104" x="1281113" y="3705225"/>
          <p14:tracePt t="50121" x="1281113" y="3709988"/>
          <p14:tracePt t="50137" x="1281113" y="3714750"/>
          <p14:tracePt t="50154" x="1281113" y="3729038"/>
          <p14:tracePt t="50171" x="1281113" y="3743325"/>
          <p14:tracePt t="50188" x="1276350" y="3757613"/>
          <p14:tracePt t="50204" x="1266825" y="3781425"/>
          <p14:tracePt t="50221" x="1228725" y="3819525"/>
          <p14:tracePt t="50238" x="1190625" y="3843338"/>
          <p14:tracePt t="50254" x="1152525" y="3867150"/>
          <p14:tracePt t="50271" x="1081088" y="3890963"/>
          <p14:tracePt t="50288" x="1033463" y="3890963"/>
          <p14:tracePt t="50304" x="981075" y="3886200"/>
          <p14:tracePt t="50321" x="919163" y="3862388"/>
          <p14:tracePt t="50338" x="842963" y="3829050"/>
          <p14:tracePt t="50354" x="804863" y="3805238"/>
          <p14:tracePt t="50371" x="771525" y="3790950"/>
          <p14:tracePt t="50387" x="747713" y="3776663"/>
          <p14:tracePt t="50404" x="723900" y="3733800"/>
          <p14:tracePt t="50421" x="704850" y="3690938"/>
          <p14:tracePt t="50438" x="695325" y="3609975"/>
          <p14:tracePt t="50454" x="695325" y="3548063"/>
          <p14:tracePt t="50471" x="709613" y="3471863"/>
          <p14:tracePt t="50488" x="728663" y="3419475"/>
          <p14:tracePt t="50504" x="776288" y="3362325"/>
          <p14:tracePt t="50521" x="900113" y="3290888"/>
          <p14:tracePt t="50538" x="995363" y="3267075"/>
          <p14:tracePt t="50554" x="1090613" y="3248025"/>
          <p14:tracePt t="50571" x="1171575" y="3243263"/>
          <p14:tracePt t="50588" x="1276350" y="3252788"/>
          <p14:tracePt t="50604" x="1343025" y="3271838"/>
          <p14:tracePt t="50621" x="1395413" y="3300413"/>
          <p14:tracePt t="50638" x="1428750" y="3328988"/>
          <p14:tracePt t="50654" x="1476375" y="3381375"/>
          <p14:tracePt t="50671" x="1500188" y="3409950"/>
          <p14:tracePt t="50688" x="1528763" y="3467100"/>
          <p14:tracePt t="50704" x="1547813" y="3543300"/>
          <p14:tracePt t="50721" x="1562100" y="3581400"/>
          <p14:tracePt t="50738" x="1562100" y="3629025"/>
          <p14:tracePt t="50754" x="1562100" y="3667125"/>
          <p14:tracePt t="50771" x="1552575" y="3714750"/>
          <p14:tracePt t="50788" x="1543050" y="3743325"/>
          <p14:tracePt t="50804" x="1543050" y="3752850"/>
          <p14:tracePt t="50821" x="1519238" y="3786188"/>
          <p14:tracePt t="50837" x="1471613" y="3824288"/>
          <p14:tracePt t="50854" x="1414463" y="3852863"/>
          <p14:tracePt t="50871" x="1343025" y="3867150"/>
          <p14:tracePt t="50887" x="1281113" y="3871913"/>
          <p14:tracePt t="50904" x="1190625" y="3871913"/>
          <p14:tracePt t="50921" x="1109663" y="3862388"/>
          <p14:tracePt t="50937" x="1023938" y="3838575"/>
          <p14:tracePt t="50954" x="933450" y="3810000"/>
          <p14:tracePt t="50971" x="890588" y="3800475"/>
          <p14:tracePt t="50987" x="852488" y="3781425"/>
          <p14:tracePt t="51004" x="828675" y="3762375"/>
          <p14:tracePt t="51021" x="800100" y="3733800"/>
          <p14:tracePt t="51037" x="781050" y="3671888"/>
          <p14:tracePt t="51054" x="766763" y="3567113"/>
          <p14:tracePt t="51071" x="766763" y="3476625"/>
          <p14:tracePt t="51088" x="814388" y="3352800"/>
          <p14:tracePt t="51104" x="871538" y="3262313"/>
          <p14:tracePt t="51121" x="928688" y="3200400"/>
          <p14:tracePt t="51138" x="1038225" y="3138488"/>
          <p14:tracePt t="51154" x="1100138" y="3124200"/>
          <p14:tracePt t="51171" x="1157288" y="3128963"/>
          <p14:tracePt t="51187" x="1219200" y="3143250"/>
          <p14:tracePt t="51204" x="1319213" y="3171825"/>
          <p14:tracePt t="51221" x="1371600" y="3200400"/>
          <p14:tracePt t="51238" x="1419225" y="3224213"/>
          <p14:tracePt t="51254" x="1447800" y="3248025"/>
          <p14:tracePt t="51271" x="1490663" y="3276600"/>
          <p14:tracePt t="51288" x="1514475" y="3309938"/>
          <p14:tracePt t="51304" x="1543050" y="3352800"/>
          <p14:tracePt t="51321" x="1571625" y="3419475"/>
          <p14:tracePt t="51337" x="1595438" y="3490913"/>
          <p14:tracePt t="51354" x="1600200" y="3529013"/>
          <p14:tracePt t="51371" x="1609725" y="3557588"/>
          <p14:tracePt t="51387" x="1609725" y="3590925"/>
          <p14:tracePt t="51404" x="1609725" y="3605213"/>
          <p14:tracePt t="51421" x="1609725" y="3624263"/>
          <p14:tracePt t="51437" x="1600200" y="3652838"/>
          <p14:tracePt t="51454" x="1590675" y="3714750"/>
          <p14:tracePt t="51471" x="1581150" y="3743325"/>
          <p14:tracePt t="51487" x="1576388" y="3752850"/>
          <p14:tracePt t="51504" x="1576388" y="3762375"/>
          <p14:tracePt t="51521" x="1576388" y="3771900"/>
          <p14:tracePt t="51537" x="1576388" y="3781425"/>
          <p14:tracePt t="53262" x="1557338" y="3781425"/>
          <p14:tracePt t="53269" x="1514475" y="3790950"/>
          <p14:tracePt t="53276" x="1476375" y="3795713"/>
          <p14:tracePt t="53287" x="1433513" y="3795713"/>
          <p14:tracePt t="53304" x="1362075" y="3795713"/>
          <p14:tracePt t="53321" x="1285875" y="3795713"/>
          <p14:tracePt t="53337" x="1247775" y="3790950"/>
          <p14:tracePt t="53371" x="1166813" y="3776663"/>
          <p14:tracePt t="53404" x="1114425" y="3776663"/>
          <p14:tracePt t="53421" x="1095375" y="3776663"/>
          <p14:tracePt t="53437" x="1057275" y="3776663"/>
          <p14:tracePt t="53454" x="1033463" y="3776663"/>
          <p14:tracePt t="53471" x="1014413" y="3776663"/>
          <p14:tracePt t="53487" x="990600" y="3776663"/>
          <p14:tracePt t="53504" x="971550" y="3776663"/>
          <p14:tracePt t="53521" x="962025" y="3776663"/>
          <p14:tracePt t="53537" x="952500" y="3776663"/>
          <p14:tracePt t="53554" x="938213" y="3776663"/>
          <p14:tracePt t="53571" x="933450" y="3776663"/>
          <p14:tracePt t="53587" x="923925" y="3776663"/>
          <p14:tracePt t="54253" x="957263" y="3776663"/>
          <p14:tracePt t="54260" x="1000125" y="3781425"/>
          <p14:tracePt t="54271" x="1047750" y="3781425"/>
          <p14:tracePt t="54287" x="1128713" y="3781425"/>
          <p14:tracePt t="54304" x="1262063" y="3781425"/>
          <p14:tracePt t="54321" x="1333500" y="3781425"/>
          <p14:tracePt t="54354" x="1428750" y="3781425"/>
          <p14:tracePt t="54387" x="1557338" y="3781425"/>
          <p14:tracePt t="54404" x="1604963" y="3781425"/>
          <p14:tracePt t="54421" x="1700213" y="3781425"/>
          <p14:tracePt t="54437" x="1757363" y="3795713"/>
          <p14:tracePt t="54454" x="1809750" y="3800475"/>
          <p14:tracePt t="54470" x="1852613" y="3800475"/>
          <p14:tracePt t="54487" x="1914525" y="3810000"/>
          <p14:tracePt t="54504" x="1947863" y="3810000"/>
          <p14:tracePt t="54521" x="1976438" y="3810000"/>
          <p14:tracePt t="54537" x="2005013" y="3810000"/>
          <p14:tracePt t="54554" x="2038350" y="3810000"/>
          <p14:tracePt t="54570" x="2052638" y="3810000"/>
          <p14:tracePt t="54587" x="2066925" y="3810000"/>
          <p14:tracePt t="54604" x="2076450" y="3810000"/>
          <p14:tracePt t="54620" x="2081213" y="3810000"/>
          <p14:tracePt t="54637" x="2085975" y="3810000"/>
          <p14:tracePt t="55391" x="2076450" y="3900488"/>
          <p14:tracePt t="55399" x="2057400" y="4029075"/>
          <p14:tracePt t="55406" x="2047875" y="4129088"/>
          <p14:tracePt t="55420" x="2009775" y="4300538"/>
          <p14:tracePt t="55437" x="1919288" y="4638675"/>
          <p14:tracePt t="55454" x="1833563" y="4862513"/>
          <p14:tracePt t="55487" x="1581150" y="5410200"/>
          <p14:tracePt t="55521" x="1495425" y="5543550"/>
          <p14:tracePt t="55537" x="1462088" y="5600700"/>
          <p14:tracePt t="55554" x="1443038" y="5629275"/>
          <p14:tracePt t="55570" x="1423988" y="5657850"/>
          <p14:tracePt t="55587" x="1404938" y="5691188"/>
          <p14:tracePt t="55604" x="1371600" y="5724525"/>
          <p14:tracePt t="55620" x="1347788" y="5743575"/>
          <p14:tracePt t="55637" x="1323975" y="5757863"/>
          <p14:tracePt t="55654" x="1300163" y="5772150"/>
          <p14:tracePt t="55670" x="1271588" y="5781675"/>
          <p14:tracePt t="55687" x="1257300" y="5786438"/>
          <p14:tracePt t="55704" x="1247775" y="5791200"/>
          <p14:tracePt t="55721" x="1233488" y="5810250"/>
          <p14:tracePt t="55737" x="1223963" y="5829300"/>
          <p14:tracePt t="55754" x="1214438" y="5834063"/>
          <p14:tracePt t="55770" x="1209675" y="5843588"/>
          <p14:tracePt t="55787" x="1200150" y="5853113"/>
          <p14:tracePt t="55804" x="1181100" y="5862638"/>
          <p14:tracePt t="55820" x="1162050" y="5872163"/>
          <p14:tracePt t="55837" x="1123950" y="5891213"/>
          <p14:tracePt t="55854" x="1014413" y="5919788"/>
          <p14:tracePt t="55870" x="919163" y="5929313"/>
          <p14:tracePt t="55887" x="838200" y="5938838"/>
          <p14:tracePt t="55904" x="790575" y="5934075"/>
          <p14:tracePt t="55920" x="733425" y="5924550"/>
          <p14:tracePt t="55937" x="700088" y="5905500"/>
          <p14:tracePt t="55954" x="666750" y="5872163"/>
          <p14:tracePt t="55971" x="604838" y="5767388"/>
          <p14:tracePt t="55987" x="576263" y="5691188"/>
          <p14:tracePt t="56004" x="561975" y="5629275"/>
          <p14:tracePt t="56021" x="557213" y="5586413"/>
          <p14:tracePt t="56037" x="566738" y="5524500"/>
          <p14:tracePt t="56055" x="595313" y="5462588"/>
          <p14:tracePt t="56071" x="638175" y="5391150"/>
          <p14:tracePt t="56087" x="700088" y="5338763"/>
          <p14:tracePt t="56104" x="866775" y="5248275"/>
          <p14:tracePt t="56120" x="985838" y="5224463"/>
          <p14:tracePt t="56137" x="1076325" y="5224463"/>
          <p14:tracePt t="56154" x="1223963" y="5291138"/>
          <p14:tracePt t="56170" x="1281113" y="5334000"/>
          <p14:tracePt t="56187" x="1319213" y="5372100"/>
          <p14:tracePt t="56204" x="1357313" y="5438775"/>
          <p14:tracePt t="56220" x="1371600" y="5548313"/>
          <p14:tracePt t="56237" x="1371600" y="5595938"/>
          <p14:tracePt t="56254" x="1362075" y="5634038"/>
          <p14:tracePt t="56270" x="1362075" y="5653088"/>
          <p14:tracePt t="56287" x="1362075" y="5676900"/>
          <p14:tracePt t="56304" x="1362075" y="5681663"/>
          <p14:tracePt t="56321" x="1362075" y="5686425"/>
          <p14:tracePt t="56337" x="1362075" y="5695950"/>
          <p14:tracePt t="56390" x="1362075" y="5700713"/>
          <p14:tracePt t="56398" x="1362075" y="5705475"/>
          <p14:tracePt t="56405" x="1366838" y="5705475"/>
          <p14:tracePt t="56420" x="1404938" y="5719763"/>
          <p14:tracePt t="56437" x="1466850" y="5748338"/>
          <p14:tracePt t="56454" x="1552575" y="5772150"/>
          <p14:tracePt t="56471" x="1662113" y="5791200"/>
          <p14:tracePt t="56487" x="1743075" y="5800725"/>
          <p14:tracePt t="56504" x="1800225" y="5800725"/>
          <p14:tracePt t="56520" x="1852613" y="5795963"/>
          <p14:tracePt t="56537" x="1905000" y="5795963"/>
          <p14:tracePt t="56554" x="1919288" y="5795963"/>
          <p14:tracePt t="56570" x="1928813" y="5795963"/>
          <p14:tracePt t="56587" x="1938338" y="5795963"/>
          <p14:tracePt t="56604" x="1943100" y="5795963"/>
          <p14:tracePt t="56620" x="1952625" y="5795963"/>
          <p14:tracePt t="56637" x="1962150" y="5795963"/>
          <p14:tracePt t="56654" x="1985963" y="5795963"/>
          <p14:tracePt t="56670" x="2009775" y="5795963"/>
          <p14:tracePt t="56687" x="2024063" y="5791200"/>
          <p14:tracePt t="56704" x="2033588" y="5791200"/>
          <p14:tracePt t="56720" x="2043113" y="5791200"/>
          <p14:tracePt t="56737" x="2047875" y="5791200"/>
          <p14:tracePt t="56754" x="2052638" y="5791200"/>
          <p14:tracePt t="56817" x="2047875" y="5791200"/>
          <p14:tracePt t="56823" x="2038350" y="5786438"/>
          <p14:tracePt t="56830" x="2033588" y="5781675"/>
          <p14:tracePt t="56838" x="2019300" y="5772150"/>
          <p14:tracePt t="56854" x="1947863" y="5762625"/>
          <p14:tracePt t="56870" x="1857375" y="5762625"/>
          <p14:tracePt t="56887" x="1766888" y="5767388"/>
          <p14:tracePt t="56904" x="1671638" y="5772150"/>
          <p14:tracePt t="56920" x="1619250" y="5781675"/>
          <p14:tracePt t="56937" x="1585913" y="5781675"/>
          <p14:tracePt t="56954" x="1547813" y="5781675"/>
          <p14:tracePt t="56970" x="1500188" y="5781675"/>
          <p14:tracePt t="56987" x="1481138" y="5786438"/>
          <p14:tracePt t="57004" x="1457325" y="5791200"/>
          <p14:tracePt t="57021" x="1423988" y="5800725"/>
          <p14:tracePt t="57037" x="1414463" y="5810250"/>
          <p14:tracePt t="57054" x="1404938" y="5815013"/>
          <p14:tracePt t="57070" x="1395413" y="5819775"/>
          <p14:tracePt t="57087" x="1385888" y="5819775"/>
          <p14:tracePt t="57132" x="1385888" y="5824538"/>
          <p14:tracePt t="57139" x="1385888" y="5829300"/>
          <p14:tracePt t="57154" x="1385888" y="5838825"/>
          <p14:tracePt t="57171" x="1385888" y="5857875"/>
          <p14:tracePt t="57187" x="1390650" y="5886450"/>
          <p14:tracePt t="57204" x="1409700" y="5919788"/>
          <p14:tracePt t="57220" x="1433513" y="5957888"/>
          <p14:tracePt t="57237" x="1447800" y="5981700"/>
          <p14:tracePt t="57254" x="1462088" y="5991225"/>
          <p14:tracePt t="57271" x="1481138" y="6010275"/>
          <p14:tracePt t="57287" x="1490663" y="6029325"/>
          <p14:tracePt t="57304" x="1509713" y="6038850"/>
          <p14:tracePt t="57320" x="1524000" y="6048375"/>
          <p14:tracePt t="57337" x="1557338" y="6072188"/>
          <p14:tracePt t="57354" x="1585913" y="6076950"/>
          <p14:tracePt t="57370" x="1614488" y="6096000"/>
          <p14:tracePt t="57387" x="1652588" y="6100763"/>
          <p14:tracePt t="57404" x="1690688" y="6110288"/>
          <p14:tracePt t="57420" x="1714500" y="6124575"/>
          <p14:tracePt t="57438" x="1738313" y="6124575"/>
          <p14:tracePt t="57455" x="1766888" y="6124575"/>
          <p14:tracePt t="57470" x="1809750" y="6124575"/>
          <p14:tracePt t="57487" x="1843088" y="6115050"/>
          <p14:tracePt t="57504" x="1871663" y="6110288"/>
          <p14:tracePt t="57521" x="1919288" y="6086475"/>
          <p14:tracePt t="57537" x="1947863" y="6067425"/>
          <p14:tracePt t="57554" x="1966913" y="6057900"/>
          <p14:tracePt t="57570" x="1985963" y="6034088"/>
          <p14:tracePt t="57587" x="2009775" y="6015038"/>
          <p14:tracePt t="57603" x="2019300" y="6010275"/>
          <p14:tracePt t="57620" x="2024063" y="6005513"/>
          <p14:tracePt t="57637" x="2028825" y="5995988"/>
          <p14:tracePt t="57654" x="2033588" y="5986463"/>
          <p14:tracePt t="57670" x="2033588" y="5976938"/>
          <p14:tracePt t="57687" x="2024063" y="5967413"/>
          <p14:tracePt t="57704" x="1990725" y="5929313"/>
          <p14:tracePt t="57720" x="1962150" y="5905500"/>
          <p14:tracePt t="57737" x="1938338" y="5895975"/>
          <p14:tracePt t="57753" x="1914525" y="5881688"/>
          <p14:tracePt t="57770" x="1881188" y="5872163"/>
          <p14:tracePt t="57787" x="1866900" y="5862638"/>
          <p14:tracePt t="57803" x="1857375" y="5862638"/>
          <p14:tracePt t="57820" x="1852613" y="5862638"/>
          <p14:tracePt t="57837" x="1843088" y="5862638"/>
          <p14:tracePt t="57854" x="1838325" y="5862638"/>
          <p14:tracePt t="57888" x="1833563" y="5862638"/>
          <p14:tracePt t="57998" x="1828800" y="5862638"/>
          <p14:tracePt t="58255" x="1814513" y="5862638"/>
          <p14:tracePt t="58262" x="1790700" y="5862638"/>
          <p14:tracePt t="58270" x="1771650" y="5862638"/>
          <p14:tracePt t="58287" x="1743075" y="5867400"/>
          <p14:tracePt t="58304" x="1709738" y="5872163"/>
          <p14:tracePt t="58320" x="1681163" y="5881688"/>
          <p14:tracePt t="58337" x="1647825" y="5891213"/>
          <p14:tracePt t="58354" x="1638300" y="5900738"/>
          <p14:tracePt t="58370" x="1628775" y="5905500"/>
          <p14:tracePt t="58387" x="1619250" y="5905500"/>
          <p14:tracePt t="58439" x="1619250" y="5910263"/>
          <p14:tracePt t="58454" x="1619250" y="5915025"/>
          <p14:tracePt t="58461" x="1624013" y="5919788"/>
          <p14:tracePt t="58470" x="1628775" y="5929313"/>
          <p14:tracePt t="58487" x="1647825" y="5948363"/>
          <p14:tracePt t="58504" x="1671638" y="5962650"/>
          <p14:tracePt t="58520" x="1733550" y="6000750"/>
          <p14:tracePt t="58537" x="1800225" y="6024563"/>
          <p14:tracePt t="58553" x="1862138" y="6038850"/>
          <p14:tracePt t="58571" x="1928813" y="6057900"/>
          <p14:tracePt t="58587" x="1966913" y="6062663"/>
          <p14:tracePt t="58604" x="1995488" y="6067425"/>
          <p14:tracePt t="58620" x="2005013" y="6072188"/>
          <p14:tracePt t="58637" x="2019300" y="6072188"/>
          <p14:tracePt t="58654" x="2024063" y="6072188"/>
          <p14:tracePt t="58670" x="2033588" y="6072188"/>
          <p14:tracePt t="59637" x="2057400" y="6072188"/>
          <p14:tracePt t="59644" x="2081213" y="6067425"/>
          <p14:tracePt t="59653" x="2128838" y="6048375"/>
          <p14:tracePt t="59670" x="2200275" y="6043613"/>
          <p14:tracePt t="59687" x="2271713" y="6034088"/>
          <p14:tracePt t="59703" x="2366963" y="6024563"/>
          <p14:tracePt t="59737" x="2452688" y="6024563"/>
          <p14:tracePt t="59770" x="2509838" y="6024563"/>
          <p14:tracePt t="59787" x="2524125" y="6024563"/>
          <p14:tracePt t="59804" x="2543175" y="6024563"/>
          <p14:tracePt t="59820" x="2576513" y="6024563"/>
          <p14:tracePt t="59837" x="2609850" y="6015038"/>
          <p14:tracePt t="59854" x="2657475" y="6010275"/>
          <p14:tracePt t="59871" x="2762250" y="5986463"/>
          <p14:tracePt t="59887" x="2824163" y="5967413"/>
          <p14:tracePt t="59904" x="2900363" y="5938838"/>
          <p14:tracePt t="59920" x="2995613" y="5905500"/>
          <p14:tracePt t="59937" x="3128963" y="5857875"/>
          <p14:tracePt t="59954" x="3205163" y="5829300"/>
          <p14:tracePt t="59970" x="3257550" y="5810250"/>
          <p14:tracePt t="59987" x="3305175" y="5791200"/>
          <p14:tracePt t="60003" x="3324225" y="5781675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Break, continue, return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0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7"/>
    </mc:Choice>
    <mc:Fallback xmlns="">
      <p:transition spd="slow" advTm="475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177" x="1524000" y="3814763"/>
          <p14:tracePt t="1184" x="1538288" y="3871913"/>
          <p14:tracePt t="1194" x="1557338" y="3929063"/>
          <p14:tracePt t="1211" x="1585913" y="4005263"/>
          <p14:tracePt t="1213" x="1590675" y="4029075"/>
          <p14:tracePt t="1227" x="1609725" y="4076700"/>
          <p14:tracePt t="1244" x="1624013" y="4119563"/>
          <p14:tracePt t="1277" x="1666875" y="4257675"/>
          <p14:tracePt t="1310" x="1695450" y="4467225"/>
          <p14:tracePt t="1327" x="1700213" y="4519613"/>
          <p14:tracePt t="1344" x="1700213" y="4557713"/>
          <p14:tracePt t="1360" x="1709738" y="4633913"/>
          <p14:tracePt t="1377" x="1714500" y="4743450"/>
          <p14:tracePt t="1394" x="1724025" y="4872038"/>
          <p14:tracePt t="1411" x="1724025" y="4962525"/>
          <p14:tracePt t="1427" x="1733550" y="5005388"/>
          <p14:tracePt t="1444" x="1733550" y="5043488"/>
          <p14:tracePt t="1461" x="1733550" y="5086350"/>
          <p14:tracePt t="1477" x="1738313" y="5186363"/>
          <p14:tracePt t="1494" x="1743075" y="5248275"/>
          <p14:tracePt t="1511" x="1752600" y="5305425"/>
          <p14:tracePt t="1527" x="1752600" y="5348288"/>
          <p14:tracePt t="1544" x="1752600" y="5395913"/>
          <p14:tracePt t="1561" x="1757363" y="5424488"/>
          <p14:tracePt t="1577" x="1762125" y="5467350"/>
          <p14:tracePt t="1594" x="1776413" y="5524500"/>
          <p14:tracePt t="1611" x="1785938" y="5553075"/>
          <p14:tracePt t="1627" x="1785938" y="5572125"/>
          <p14:tracePt t="1644" x="1785938" y="5581650"/>
          <p14:tracePt t="1661" x="1785938" y="5591175"/>
          <p14:tracePt t="1918" x="1857375" y="5576888"/>
          <p14:tracePt t="1925" x="1957388" y="5548313"/>
          <p14:tracePt t="1932" x="2062163" y="5510213"/>
          <p14:tracePt t="1944" x="2152650" y="5476875"/>
          <p14:tracePt t="1977" x="2681288" y="5381625"/>
          <p14:tracePt t="2011" x="3033713" y="5372100"/>
          <p14:tracePt t="2044" x="3381375" y="5348288"/>
          <p14:tracePt t="2060" x="3486150" y="5338763"/>
          <p14:tracePt t="2077" x="3600450" y="5329238"/>
          <p14:tracePt t="2094" x="3757613" y="5324475"/>
          <p14:tracePt t="2110" x="3838575" y="5314950"/>
          <p14:tracePt t="2127" x="3919538" y="5310188"/>
          <p14:tracePt t="2144" x="3981450" y="5310188"/>
          <p14:tracePt t="2160" x="4048125" y="5310188"/>
          <p14:tracePt t="2177" x="4095750" y="5314950"/>
          <p14:tracePt t="2194" x="4148138" y="5314950"/>
          <p14:tracePt t="2210" x="4210050" y="5324475"/>
          <p14:tracePt t="2227" x="4238625" y="5334000"/>
          <p14:tracePt t="2244" x="4257675" y="5334000"/>
          <p14:tracePt t="2261" x="4271963" y="5334000"/>
          <p14:tracePt t="2277" x="4295775" y="5334000"/>
          <p14:tracePt t="2527" x="4362450" y="5334000"/>
          <p14:tracePt t="2534" x="4452938" y="5324475"/>
          <p14:tracePt t="2544" x="4519613" y="5305425"/>
          <p14:tracePt t="2560" x="4657725" y="5291138"/>
          <p14:tracePt t="2578" x="4924425" y="5253038"/>
          <p14:tracePt t="2594" x="5062538" y="5253038"/>
          <p14:tracePt t="2627" x="5300663" y="5281613"/>
          <p14:tracePt t="2660" x="5562600" y="5314950"/>
          <p14:tracePt t="2677" x="5634038" y="5314950"/>
          <p14:tracePt t="2694" x="5715000" y="5314950"/>
          <p14:tracePt t="2710" x="5862638" y="5310188"/>
          <p14:tracePt t="2727" x="5953125" y="5305425"/>
          <p14:tracePt t="2744" x="6043613" y="5295900"/>
          <p14:tracePt t="2760" x="6157913" y="5295900"/>
          <p14:tracePt t="2777" x="6338888" y="5286375"/>
          <p14:tracePt t="2794" x="6448425" y="5286375"/>
          <p14:tracePt t="2810" x="6519863" y="5286375"/>
          <p14:tracePt t="2827" x="6610350" y="5286375"/>
          <p14:tracePt t="2844" x="6681788" y="5272088"/>
          <p14:tracePt t="2861" x="6734175" y="5272088"/>
          <p14:tracePt t="2877" x="6772275" y="5272088"/>
          <p14:tracePt t="2894" x="6829425" y="5262563"/>
          <p14:tracePt t="2910" x="6848475" y="5262563"/>
          <p14:tracePt t="2927" x="6867525" y="5262563"/>
          <p14:tracePt t="2944" x="6872288" y="5262563"/>
          <p14:tracePt t="2960" x="6877050" y="5262563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break</a:t>
            </a:r>
            <a:endParaRPr lang="ko-KR" altLang="en-US" smtClean="0"/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1044575"/>
          </a:xfrm>
        </p:spPr>
        <p:txBody>
          <a:bodyPr/>
          <a:lstStyle/>
          <a:p>
            <a:r>
              <a:rPr lang="en-US" altLang="ko-KR" sz="2200" dirty="0" smtClean="0"/>
              <a:t>You can use a break to </a:t>
            </a:r>
            <a:r>
              <a:rPr lang="en-US" altLang="ko-KR" sz="2200" u="sng" dirty="0" smtClean="0"/>
              <a:t>terminate a for, while, or do-while loop</a:t>
            </a:r>
            <a:endParaRPr lang="ko-KR" altLang="en-US" sz="2200" u="sng" dirty="0" smtClean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49313" y="2276475"/>
            <a:ext cx="8658225" cy="3960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46088" algn="l"/>
                <a:tab pos="720725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Break_1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values = {10, -10, 20, -20, 30};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sum = 0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final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value : values 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if ( value &lt; 0 )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sum += value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(sum); // 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04"/>
    </mc:Choice>
    <mc:Fallback xmlns="">
      <p:transition spd="slow" advTm="5020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30" x="6800850" y="5091113"/>
          <p14:tracePt t="737" x="6686550" y="4829175"/>
          <p14:tracePt t="743" x="6596063" y="4614863"/>
          <p14:tracePt t="753" x="6429375" y="4224338"/>
          <p14:tracePt t="770" x="6105525" y="3586163"/>
          <p14:tracePt t="787" x="5705475" y="2757488"/>
          <p14:tracePt t="820" x="5405438" y="2009775"/>
          <p14:tracePt t="854" x="5195888" y="1652588"/>
          <p14:tracePt t="870" x="5153025" y="1595438"/>
          <p14:tracePt t="887" x="5133975" y="1562100"/>
          <p14:tracePt t="904" x="5119688" y="1547813"/>
          <p14:tracePt t="1124" x="5119688" y="1524000"/>
          <p14:tracePt t="1131" x="5129213" y="1495425"/>
          <p14:tracePt t="1140" x="5133975" y="1476375"/>
          <p14:tracePt t="1153" x="5153025" y="1433513"/>
          <p14:tracePt t="1170" x="5176838" y="1395413"/>
          <p14:tracePt t="1187" x="5186363" y="1362075"/>
          <p14:tracePt t="1220" x="5191125" y="1343025"/>
          <p14:tracePt t="1253" x="4948238" y="1352550"/>
          <p14:tracePt t="1270" x="4652963" y="1395413"/>
          <p14:tracePt t="1286" x="4233863" y="1438275"/>
          <p14:tracePt t="1303" x="4067175" y="1443038"/>
          <p14:tracePt t="1320" x="3957638" y="1409700"/>
          <p14:tracePt t="1337" x="3862388" y="1300163"/>
          <p14:tracePt t="1353" x="3829050" y="1162050"/>
          <p14:tracePt t="1370" x="3867150" y="876300"/>
          <p14:tracePt t="1388" x="4005263" y="561975"/>
          <p14:tracePt t="1403" x="4176713" y="271463"/>
          <p14:tracePt t="1420" x="4314825" y="114300"/>
          <p14:tracePt t="1437" x="4481513" y="14288"/>
          <p14:tracePt t="1453" x="4595813" y="0"/>
          <p14:tracePt t="1455" x="4643438" y="0"/>
          <p14:tracePt t="1470" x="4738688" y="38100"/>
          <p14:tracePt t="1487" x="4819650" y="119063"/>
          <p14:tracePt t="1503" x="4886325" y="219075"/>
          <p14:tracePt t="1520" x="4929188" y="309563"/>
          <p14:tracePt t="1537" x="4943475" y="371475"/>
          <p14:tracePt t="1553" x="4943475" y="433388"/>
          <p14:tracePt t="1570" x="4933950" y="495300"/>
          <p14:tracePt t="1587" x="4900613" y="566738"/>
          <p14:tracePt t="1603" x="4886325" y="595313"/>
          <p14:tracePt t="1620" x="4872038" y="619125"/>
          <p14:tracePt t="1637" x="4862513" y="628650"/>
          <p14:tracePt t="1653" x="4852988" y="638175"/>
          <p14:tracePt t="1670" x="4852988" y="642938"/>
          <p14:tracePt t="2101" x="4862513" y="685800"/>
          <p14:tracePt t="2108" x="4876800" y="733425"/>
          <p14:tracePt t="2120" x="4895850" y="785813"/>
          <p14:tracePt t="2137" x="4938713" y="895350"/>
          <p14:tracePt t="2153" x="4962525" y="933450"/>
          <p14:tracePt t="2186" x="5038725" y="1019175"/>
          <p14:tracePt t="2220" x="5195888" y="1233488"/>
          <p14:tracePt t="2236" x="5253038" y="1309688"/>
          <p14:tracePt t="2253" x="5291138" y="1347788"/>
          <p14:tracePt t="2270" x="5348288" y="1400175"/>
          <p14:tracePt t="2286" x="5395913" y="1443038"/>
          <p14:tracePt t="2303" x="5443538" y="1466850"/>
          <p14:tracePt t="2320" x="5510213" y="1504950"/>
          <p14:tracePt t="2336" x="5538788" y="1524000"/>
          <p14:tracePt t="2353" x="5576888" y="1543050"/>
          <p14:tracePt t="2370" x="5600700" y="1562100"/>
          <p14:tracePt t="2386" x="5634038" y="1581150"/>
          <p14:tracePt t="2403" x="5657850" y="1600200"/>
          <p14:tracePt t="2420" x="5681663" y="1624013"/>
          <p14:tracePt t="2436" x="5710238" y="1657350"/>
          <p14:tracePt t="2453" x="5753100" y="1700213"/>
          <p14:tracePt t="2470" x="5776913" y="1724025"/>
          <p14:tracePt t="2486" x="5786438" y="1738313"/>
          <p14:tracePt t="2503" x="5805488" y="1752600"/>
          <p14:tracePt t="2520" x="5810250" y="1757363"/>
          <p14:tracePt t="2536" x="5819775" y="1766888"/>
          <p14:tracePt t="2553" x="5834063" y="1790700"/>
          <p14:tracePt t="2570" x="5853113" y="1824038"/>
          <p14:tracePt t="2586" x="5857875" y="1847850"/>
          <p14:tracePt t="2603" x="5862638" y="1857375"/>
          <p14:tracePt t="2620" x="5867400" y="1866900"/>
          <p14:tracePt t="2636" x="5867400" y="1876425"/>
          <p14:tracePt t="2653" x="5867400" y="1885950"/>
          <p14:tracePt t="2670" x="5867400" y="1890713"/>
          <p14:tracePt t="2686" x="5867400" y="1900238"/>
          <p14:tracePt t="2703" x="5857875" y="1928813"/>
          <p14:tracePt t="2720" x="5838825" y="1952625"/>
          <p14:tracePt t="2736" x="5824538" y="1976438"/>
          <p14:tracePt t="2753" x="5786438" y="1995488"/>
          <p14:tracePt t="2770" x="5772150" y="2014538"/>
          <p14:tracePt t="2786" x="5757863" y="2019300"/>
          <p14:tracePt t="2803" x="5748338" y="2028825"/>
          <p14:tracePt t="2820" x="5738813" y="2033588"/>
          <p14:tracePt t="2836" x="5729288" y="2033588"/>
          <p14:tracePt t="2853" x="5715000" y="2033588"/>
          <p14:tracePt t="2870" x="5695950" y="2033588"/>
          <p14:tracePt t="2886" x="5662613" y="2009775"/>
          <p14:tracePt t="2903" x="5638800" y="1985963"/>
          <p14:tracePt t="2920" x="5614988" y="1957388"/>
          <p14:tracePt t="2937" x="5557838" y="1871663"/>
          <p14:tracePt t="2953" x="5519738" y="1762125"/>
          <p14:tracePt t="2970" x="5486400" y="1643063"/>
          <p14:tracePt t="2986" x="5472113" y="1562100"/>
          <p14:tracePt t="3003" x="5457825" y="1504950"/>
          <p14:tracePt t="3020" x="5457825" y="1485900"/>
          <p14:tracePt t="3036" x="5457825" y="1462088"/>
          <p14:tracePt t="3053" x="5472113" y="1443038"/>
          <p14:tracePt t="3070" x="5500688" y="1400175"/>
          <p14:tracePt t="3086" x="5529263" y="1376363"/>
          <p14:tracePt t="3103" x="5562600" y="1362075"/>
          <p14:tracePt t="3120" x="5629275" y="1371600"/>
          <p14:tracePt t="3136" x="5676900" y="1395413"/>
          <p14:tracePt t="3153" x="5715000" y="1438275"/>
          <p14:tracePt t="3170" x="5753100" y="1485900"/>
          <p14:tracePt t="3186" x="5800725" y="1576388"/>
          <p14:tracePt t="3203" x="5810250" y="1619250"/>
          <p14:tracePt t="3220" x="5819775" y="1662113"/>
          <p14:tracePt t="3236" x="5819775" y="1690688"/>
          <p14:tracePt t="3253" x="5819775" y="1738313"/>
          <p14:tracePt t="3270" x="5810250" y="1776413"/>
          <p14:tracePt t="3286" x="5805488" y="1809750"/>
          <p14:tracePt t="3303" x="5781675" y="1866900"/>
          <p14:tracePt t="3320" x="5762625" y="1905000"/>
          <p14:tracePt t="3336" x="5748338" y="1919288"/>
          <p14:tracePt t="3353" x="5743575" y="1924050"/>
          <p14:tracePt t="3562" x="5786438" y="1924050"/>
          <p14:tracePt t="3569" x="5829300" y="1924050"/>
          <p14:tracePt t="3576" x="5876925" y="1924050"/>
          <p14:tracePt t="3586" x="5919788" y="1924050"/>
          <p14:tracePt t="3603" x="6010275" y="1924050"/>
          <p14:tracePt t="3620" x="6119813" y="1914525"/>
          <p14:tracePt t="3636" x="6176963" y="1909763"/>
          <p14:tracePt t="3653" x="6219825" y="1900238"/>
          <p14:tracePt t="3670" x="6253163" y="1890713"/>
          <p14:tracePt t="3686" x="6300788" y="1881188"/>
          <p14:tracePt t="3703" x="6343650" y="1866900"/>
          <p14:tracePt t="3720" x="6386513" y="1847850"/>
          <p14:tracePt t="3736" x="6438900" y="1843088"/>
          <p14:tracePt t="3753" x="6505575" y="1828800"/>
          <p14:tracePt t="3770" x="6534150" y="1814513"/>
          <p14:tracePt t="3786" x="6553200" y="1814513"/>
          <p14:tracePt t="3803" x="6562725" y="1814513"/>
          <p14:tracePt t="3820" x="6567488" y="1814513"/>
          <p14:tracePt t="3870" x="6567488" y="1819275"/>
          <p14:tracePt t="3885" x="6567488" y="1824038"/>
          <p14:tracePt t="3892" x="6562725" y="1828800"/>
          <p14:tracePt t="3903" x="6557963" y="1828800"/>
          <p14:tracePt t="3920" x="6538913" y="1838325"/>
          <p14:tracePt t="3936" x="6491288" y="1866900"/>
          <p14:tracePt t="3953" x="6462713" y="1871663"/>
          <p14:tracePt t="3970" x="6419850" y="1876425"/>
          <p14:tracePt t="3987" x="6338888" y="1876425"/>
          <p14:tracePt t="4003" x="6286500" y="1876425"/>
          <p14:tracePt t="4021" x="6234113" y="1866900"/>
          <p14:tracePt t="4037" x="6200775" y="1852613"/>
          <p14:tracePt t="4053" x="6162675" y="1819275"/>
          <p14:tracePt t="4069" x="6153150" y="1776413"/>
          <p14:tracePt t="4086" x="6134100" y="1704975"/>
          <p14:tracePt t="4103" x="6134100" y="1647825"/>
          <p14:tracePt t="4120" x="6167438" y="1581150"/>
          <p14:tracePt t="4136" x="6200775" y="1533525"/>
          <p14:tracePt t="4153" x="6238875" y="1504950"/>
          <p14:tracePt t="4170" x="6310313" y="1471613"/>
          <p14:tracePt t="4186" x="6381750" y="1476375"/>
          <p14:tracePt t="4203" x="6467475" y="1495425"/>
          <p14:tracePt t="4219" x="6534150" y="1543050"/>
          <p14:tracePt t="4236" x="6634163" y="1681163"/>
          <p14:tracePt t="4253" x="6662738" y="1747838"/>
          <p14:tracePt t="4269" x="6691313" y="1804988"/>
          <p14:tracePt t="4286" x="6700838" y="1847850"/>
          <p14:tracePt t="4303" x="6710363" y="1938338"/>
          <p14:tracePt t="4319" x="6705600" y="2019300"/>
          <p14:tracePt t="4336" x="6691313" y="2095500"/>
          <p14:tracePt t="4353" x="6657975" y="2176463"/>
          <p14:tracePt t="4370" x="6653213" y="2185988"/>
          <p14:tracePt t="4545" x="6724650" y="2185988"/>
          <p14:tracePt t="4552" x="6805613" y="2185988"/>
          <p14:tracePt t="4559" x="6881813" y="2176463"/>
          <p14:tracePt t="4569" x="6972300" y="2176463"/>
          <p14:tracePt t="4588" x="7153275" y="2147888"/>
          <p14:tracePt t="4603" x="7305675" y="2109788"/>
          <p14:tracePt t="4620" x="7367588" y="2095500"/>
          <p14:tracePt t="4636" x="7405688" y="2076450"/>
          <p14:tracePt t="4653" x="7429500" y="2057400"/>
          <p14:tracePt t="4670" x="7448550" y="2038350"/>
          <p14:tracePt t="4686" x="7472363" y="2019300"/>
          <p14:tracePt t="4703" x="7496175" y="1995488"/>
          <p14:tracePt t="4719" x="7534275" y="1966913"/>
          <p14:tracePt t="4736" x="7600950" y="1928813"/>
          <p14:tracePt t="4753" x="7643813" y="1900238"/>
          <p14:tracePt t="4770" x="7672388" y="1881188"/>
          <p14:tracePt t="4786" x="7696200" y="1871663"/>
          <p14:tracePt t="4803" x="7715250" y="1862138"/>
          <p14:tracePt t="4820" x="7720013" y="1857375"/>
          <p14:tracePt t="4836" x="7724775" y="1852613"/>
          <p14:tracePt t="4853" x="7729538" y="1852613"/>
          <p14:tracePt t="4927" x="7710488" y="1852613"/>
          <p14:tracePt t="4934" x="7677150" y="1852613"/>
          <p14:tracePt t="4941" x="7620000" y="1852613"/>
          <p14:tracePt t="4953" x="7553325" y="1843088"/>
          <p14:tracePt t="4970" x="7410450" y="1819275"/>
          <p14:tracePt t="4986" x="7324725" y="1790700"/>
          <p14:tracePt t="5003" x="7258050" y="1743075"/>
          <p14:tracePt t="5020" x="7219950" y="1704975"/>
          <p14:tracePt t="5036" x="7167563" y="1619250"/>
          <p14:tracePt t="5053" x="7162800" y="1547813"/>
          <p14:tracePt t="5069" x="7162800" y="1514475"/>
          <p14:tracePt t="5086" x="7191375" y="1452563"/>
          <p14:tracePt t="5103" x="7234238" y="1400175"/>
          <p14:tracePt t="5120" x="7281863" y="1381125"/>
          <p14:tracePt t="5136" x="7358063" y="1381125"/>
          <p14:tracePt t="5153" x="7458075" y="1419225"/>
          <p14:tracePt t="5170" x="7567613" y="1524000"/>
          <p14:tracePt t="5186" x="7624763" y="1619250"/>
          <p14:tracePt t="5203" x="7648575" y="1695450"/>
          <p14:tracePt t="5220" x="7662863" y="1757363"/>
          <p14:tracePt t="5236" x="7653338" y="1795463"/>
          <p14:tracePt t="5253" x="7643813" y="1814513"/>
          <p14:tracePt t="5270" x="7620000" y="1838325"/>
          <p14:tracePt t="5286" x="7581900" y="1876425"/>
          <p14:tracePt t="5303" x="7558088" y="1895475"/>
          <p14:tracePt t="5320" x="7543800" y="1905000"/>
          <p14:tracePt t="5336" x="7529513" y="1914525"/>
          <p14:tracePt t="5353" x="7519988" y="1924050"/>
          <p14:tracePt t="5370" x="7515225" y="1924050"/>
          <p14:tracePt t="6453" x="7491413" y="1924050"/>
          <p14:tracePt t="6461" x="7458075" y="1924050"/>
          <p14:tracePt t="6469" x="7415213" y="1919288"/>
          <p14:tracePt t="6486" x="7267575" y="1895475"/>
          <p14:tracePt t="6503" x="7086600" y="1876425"/>
          <p14:tracePt t="6519" x="6838950" y="1857375"/>
          <p14:tracePt t="6536" x="6672263" y="1857375"/>
          <p14:tracePt t="6569" x="6438900" y="1857375"/>
          <p14:tracePt t="6603" x="6119813" y="1885950"/>
          <p14:tracePt t="6619" x="5986463" y="1885950"/>
          <p14:tracePt t="6636" x="5805488" y="1876425"/>
          <p14:tracePt t="6654" x="5681663" y="1866900"/>
          <p14:tracePt t="6669" x="5534025" y="1857375"/>
          <p14:tracePt t="6686" x="5419725" y="1843088"/>
          <p14:tracePt t="6703" x="5219700" y="1843088"/>
          <p14:tracePt t="6719" x="5076825" y="1843088"/>
          <p14:tracePt t="6736" x="4962525" y="1843088"/>
          <p14:tracePt t="6753" x="4862513" y="1843088"/>
          <p14:tracePt t="6769" x="4705350" y="1847850"/>
          <p14:tracePt t="6786" x="4614863" y="1847850"/>
          <p14:tracePt t="6803" x="4533900" y="1847850"/>
          <p14:tracePt t="6820" x="4457700" y="1847850"/>
          <p14:tracePt t="6836" x="4424363" y="1847850"/>
          <p14:tracePt t="6853" x="4410075" y="1847850"/>
          <p14:tracePt t="6869" x="4400550" y="1847850"/>
          <p14:tracePt t="6886" x="4391025" y="1847850"/>
          <p14:tracePt t="6903" x="4386263" y="1847850"/>
          <p14:tracePt t="6919" x="4376738" y="1847850"/>
          <p14:tracePt t="6968" x="4381500" y="1838325"/>
          <p14:tracePt t="6975" x="4405313" y="1833563"/>
          <p14:tracePt t="6986" x="4462463" y="1824038"/>
          <p14:tracePt t="7003" x="4676775" y="1800225"/>
          <p14:tracePt t="7019" x="4867275" y="1781175"/>
          <p14:tracePt t="7036" x="5081588" y="1762125"/>
          <p14:tracePt t="7053" x="5257800" y="1738313"/>
          <p14:tracePt t="7070" x="5462588" y="1728788"/>
          <p14:tracePt t="7086" x="5572125" y="1728788"/>
          <p14:tracePt t="7103" x="5653088" y="1738313"/>
          <p14:tracePt t="7119" x="5729288" y="1752600"/>
          <p14:tracePt t="7136" x="5815013" y="1766888"/>
          <p14:tracePt t="7153" x="5862638" y="1766888"/>
          <p14:tracePt t="7169" x="5895975" y="1766888"/>
          <p14:tracePt t="7186" x="5924550" y="1766888"/>
          <p14:tracePt t="7203" x="5948363" y="1766888"/>
          <p14:tracePt t="7219" x="5957888" y="1766888"/>
          <p14:tracePt t="7236" x="5962650" y="1766888"/>
          <p14:tracePt t="7253" x="5967413" y="1766888"/>
          <p14:tracePt t="7298" x="5972175" y="1766888"/>
          <p14:tracePt t="7518" x="5905500" y="1795463"/>
          <p14:tracePt t="7525" x="5805488" y="1833563"/>
          <p14:tracePt t="7536" x="5700713" y="1847850"/>
          <p14:tracePt t="7553" x="5500688" y="1866900"/>
          <p14:tracePt t="7569" x="5200650" y="1838325"/>
          <p14:tracePt t="7603" x="4948238" y="1800225"/>
          <p14:tracePt t="7636" x="4776788" y="1785938"/>
          <p14:tracePt t="7653" x="4738688" y="1785938"/>
          <p14:tracePt t="7669" x="4700588" y="1785938"/>
          <p14:tracePt t="7686" x="4633913" y="1785938"/>
          <p14:tracePt t="7703" x="4581525" y="1785938"/>
          <p14:tracePt t="7719" x="4538663" y="1785938"/>
          <p14:tracePt t="7736" x="4491038" y="1795463"/>
          <p14:tracePt t="7753" x="4414838" y="1795463"/>
          <p14:tracePt t="7769" x="4371975" y="1795463"/>
          <p14:tracePt t="7786" x="4343400" y="1795463"/>
          <p14:tracePt t="7803" x="4319588" y="1795463"/>
          <p14:tracePt t="7819" x="4291013" y="1795463"/>
          <p14:tracePt t="7836" x="4281488" y="1795463"/>
          <p14:tracePt t="7853" x="4276725" y="1795463"/>
          <p14:tracePt t="7870" x="4271963" y="1795463"/>
          <p14:tracePt t="8126" x="4248150" y="1800225"/>
          <p14:tracePt t="8134" x="4219575" y="1804988"/>
          <p14:tracePt t="8142" x="4176713" y="1814513"/>
          <p14:tracePt t="8152" x="4138613" y="1828800"/>
          <p14:tracePt t="8169" x="4057650" y="1838325"/>
          <p14:tracePt t="8186" x="3962400" y="1838325"/>
          <p14:tracePt t="8203" x="3910013" y="1838325"/>
          <p14:tracePt t="8219" x="3867150" y="1824038"/>
          <p14:tracePt t="8236" x="3762375" y="1771650"/>
          <p14:tracePt t="8253" x="3662363" y="1685925"/>
          <p14:tracePt t="8269" x="3557588" y="1590675"/>
          <p14:tracePt t="8286" x="3467100" y="1509713"/>
          <p14:tracePt t="8303" x="3376613" y="1428750"/>
          <p14:tracePt t="8319" x="3338513" y="1390650"/>
          <p14:tracePt t="8336" x="3295650" y="1328738"/>
          <p14:tracePt t="8352" x="3271838" y="1295400"/>
          <p14:tracePt t="8369" x="3248025" y="1257300"/>
          <p14:tracePt t="8386" x="3243263" y="1247775"/>
          <p14:tracePt t="8403" x="3238500" y="1243013"/>
          <p14:tracePt t="8419" x="3228975" y="1238250"/>
          <p14:tracePt t="8436" x="3228975" y="1228725"/>
          <p14:tracePt t="8453" x="3228975" y="1223963"/>
          <p14:tracePt t="8715" x="3243263" y="1266825"/>
          <p14:tracePt t="8722" x="3267075" y="1314450"/>
          <p14:tracePt t="8729" x="3286125" y="1362075"/>
          <p14:tracePt t="8736" x="3300413" y="1390650"/>
          <p14:tracePt t="8753" x="3319463" y="1443038"/>
          <p14:tracePt t="8769" x="3338513" y="1476375"/>
          <p14:tracePt t="8786" x="3343275" y="1495425"/>
          <p14:tracePt t="8803" x="3348038" y="1509713"/>
          <p14:tracePt t="8819" x="3348038" y="1514475"/>
          <p14:tracePt t="8836" x="3348038" y="1524000"/>
          <p14:tracePt t="8853" x="3333750" y="1552575"/>
          <p14:tracePt t="8869" x="3305175" y="1581150"/>
          <p14:tracePt t="8886" x="3238500" y="1628775"/>
          <p14:tracePt t="8903" x="3143250" y="1676400"/>
          <p14:tracePt t="8921" x="2995613" y="1724025"/>
          <p14:tracePt t="8936" x="2933700" y="1738313"/>
          <p14:tracePt t="8953" x="2886075" y="1743075"/>
          <p14:tracePt t="8969" x="2857500" y="1752600"/>
          <p14:tracePt t="8986" x="2824163" y="1762125"/>
          <p14:tracePt t="9003" x="2800350" y="1771650"/>
          <p14:tracePt t="9019" x="2786063" y="1776413"/>
          <p14:tracePt t="9036" x="2771775" y="1781175"/>
          <p14:tracePt t="9052" x="2762250" y="1781175"/>
          <p14:tracePt t="9069" x="2752725" y="1781175"/>
          <p14:tracePt t="9086" x="2752725" y="1785938"/>
          <p14:tracePt t="9103" x="2757488" y="1809750"/>
          <p14:tracePt t="9119" x="2767013" y="1828800"/>
          <p14:tracePt t="9136" x="2790825" y="1852613"/>
          <p14:tracePt t="9153" x="2833688" y="1881188"/>
          <p14:tracePt t="9169" x="3019425" y="1919288"/>
          <p14:tracePt t="9186" x="3143250" y="1928813"/>
          <p14:tracePt t="9203" x="3281363" y="1947863"/>
          <p14:tracePt t="9219" x="3424238" y="1947863"/>
          <p14:tracePt t="9236" x="3571875" y="1947863"/>
          <p14:tracePt t="9253" x="3633788" y="1943100"/>
          <p14:tracePt t="9269" x="3667125" y="1938338"/>
          <p14:tracePt t="9286" x="3700463" y="1928813"/>
          <p14:tracePt t="9303" x="3709988" y="1928813"/>
          <p14:tracePt t="9319" x="3714750" y="1928813"/>
          <p14:tracePt t="9336" x="3719513" y="1928813"/>
          <p14:tracePt t="9352" x="3724275" y="1928813"/>
          <p14:tracePt t="10520" x="3786188" y="1900238"/>
          <p14:tracePt t="10527" x="3867150" y="1871663"/>
          <p14:tracePt t="10536" x="3938588" y="1847850"/>
          <p14:tracePt t="10552" x="4052888" y="1814513"/>
          <p14:tracePt t="10569" x="4138613" y="1800225"/>
          <p14:tracePt t="10586" x="4267200" y="1776413"/>
          <p14:tracePt t="10619" x="4391025" y="1785938"/>
          <p14:tracePt t="10652" x="4462463" y="1814513"/>
          <p14:tracePt t="10669" x="4471988" y="1814513"/>
          <p14:tracePt t="10686" x="4476750" y="1814513"/>
          <p14:tracePt t="10703" x="4486275" y="1814513"/>
          <p14:tracePt t="10736" x="4491038" y="1814513"/>
          <p14:tracePt t="10752" x="4500563" y="1824038"/>
          <p14:tracePt t="10769" x="4514850" y="1824038"/>
          <p14:tracePt t="10786" x="4524375" y="1824038"/>
          <p14:tracePt t="10802" x="4529138" y="1824038"/>
          <p14:tracePt t="10819" x="4538663" y="1824038"/>
          <p14:tracePt t="10836" x="4543425" y="1824038"/>
          <p14:tracePt t="10852" x="4548188" y="1824038"/>
          <p14:tracePt t="10886" x="4552950" y="1824038"/>
          <p14:tracePt t="11475" x="4548188" y="1828800"/>
          <p14:tracePt t="11482" x="4533900" y="1833563"/>
          <p14:tracePt t="11489" x="4524375" y="1838325"/>
          <p14:tracePt t="11503" x="4495800" y="1857375"/>
          <p14:tracePt t="11519" x="4462463" y="1871663"/>
          <p14:tracePt t="11536" x="4438650" y="1885950"/>
          <p14:tracePt t="11569" x="4376738" y="1905000"/>
          <p14:tracePt t="11602" x="4352925" y="1909763"/>
          <p14:tracePt t="11619" x="4338638" y="1914525"/>
          <p14:tracePt t="11636" x="4319588" y="1914525"/>
          <p14:tracePt t="11652" x="4305300" y="1914525"/>
          <p14:tracePt t="11669" x="4295775" y="1914525"/>
          <p14:tracePt t="11686" x="4281488" y="1924050"/>
          <p14:tracePt t="11702" x="4248150" y="1924050"/>
          <p14:tracePt t="11719" x="4224338" y="1928813"/>
          <p14:tracePt t="11735" x="4195763" y="1933575"/>
          <p14:tracePt t="11752" x="4157663" y="1947863"/>
          <p14:tracePt t="11769" x="4133850" y="1947863"/>
          <p14:tracePt t="11786" x="4114800" y="1952625"/>
          <p14:tracePt t="11802" x="4090988" y="1952625"/>
          <p14:tracePt t="11819" x="4067175" y="1952625"/>
          <p14:tracePt t="11836" x="4052888" y="1952625"/>
          <p14:tracePt t="11852" x="4048125" y="1952625"/>
          <p14:tracePt t="11869" x="4038600" y="1952625"/>
          <p14:tracePt t="11886" x="4033838" y="1952625"/>
          <p14:tracePt t="12553" x="4043363" y="1952625"/>
          <p14:tracePt t="12561" x="4062413" y="1952625"/>
          <p14:tracePt t="12569" x="4081463" y="1952625"/>
          <p14:tracePt t="12586" x="4114800" y="1952625"/>
          <p14:tracePt t="12602" x="4157663" y="1952625"/>
          <p14:tracePt t="12619" x="4219575" y="1971675"/>
          <p14:tracePt t="12652" x="4295775" y="1990725"/>
          <p14:tracePt t="12686" x="4376738" y="2000250"/>
          <p14:tracePt t="12702" x="4405313" y="2009775"/>
          <p14:tracePt t="12719" x="4433888" y="2009775"/>
          <p14:tracePt t="12736" x="4471988" y="2009775"/>
          <p14:tracePt t="12752" x="4495800" y="2009775"/>
          <p14:tracePt t="12769" x="4510088" y="2009775"/>
          <p14:tracePt t="12786" x="4519613" y="2009775"/>
          <p14:tracePt t="12802" x="4548188" y="2009775"/>
          <p14:tracePt t="12819" x="4572000" y="2009775"/>
          <p14:tracePt t="12836" x="4600575" y="2009775"/>
          <p14:tracePt t="12852" x="4619625" y="2009775"/>
          <p14:tracePt t="12869" x="4638675" y="2009775"/>
          <p14:tracePt t="12886" x="4643438" y="2009775"/>
          <p14:tracePt t="12902" x="4652963" y="2009775"/>
          <p14:tracePt t="12919" x="4662488" y="2009775"/>
          <p14:tracePt t="14572" x="4657725" y="2019300"/>
          <p14:tracePt t="14579" x="4638675" y="2038350"/>
          <p14:tracePt t="14587" x="4619625" y="2057400"/>
          <p14:tracePt t="14602" x="4586288" y="2105025"/>
          <p14:tracePt t="14619" x="4529138" y="2190750"/>
          <p14:tracePt t="14635" x="4481513" y="2290763"/>
          <p14:tracePt t="14652" x="4386263" y="2409825"/>
          <p14:tracePt t="14685" x="4243388" y="2552700"/>
          <p14:tracePt t="14719" x="4043363" y="2767013"/>
          <p14:tracePt t="14736" x="3986213" y="2828925"/>
          <p14:tracePt t="14752" x="3933825" y="2876550"/>
          <p14:tracePt t="14769" x="3886200" y="2924175"/>
          <p14:tracePt t="14785" x="3800475" y="3000375"/>
          <p14:tracePt t="14802" x="3733800" y="3038475"/>
          <p14:tracePt t="14819" x="3667125" y="3076575"/>
          <p14:tracePt t="14836" x="3567113" y="3105150"/>
          <p14:tracePt t="14852" x="3490913" y="3124200"/>
          <p14:tracePt t="14869" x="3409950" y="3133725"/>
          <p14:tracePt t="14885" x="3328988" y="3148013"/>
          <p14:tracePt t="14902" x="3219450" y="3162300"/>
          <p14:tracePt t="14919" x="3171825" y="3167063"/>
          <p14:tracePt t="14935" x="3128963" y="3176588"/>
          <p14:tracePt t="14952" x="3086100" y="3176588"/>
          <p14:tracePt t="14954" x="3067050" y="3176588"/>
          <p14:tracePt t="14969" x="3038475" y="3181350"/>
          <p14:tracePt t="14985" x="3014663" y="3186113"/>
          <p14:tracePt t="15002" x="3009900" y="3190875"/>
          <p14:tracePt t="15270" x="3005138" y="3190875"/>
          <p14:tracePt t="15277" x="3000375" y="3190875"/>
          <p14:tracePt t="15314" x="3000375" y="3186113"/>
          <p14:tracePt t="15321" x="3000375" y="3181350"/>
          <p14:tracePt t="15327" x="3000375" y="3171825"/>
          <p14:tracePt t="15335" x="3009900" y="3162300"/>
          <p14:tracePt t="15352" x="3014663" y="3143250"/>
          <p14:tracePt t="15369" x="3028950" y="3128963"/>
          <p14:tracePt t="15386" x="3062288" y="3105150"/>
          <p14:tracePt t="15402" x="3086100" y="3100388"/>
          <p14:tracePt t="15419" x="3109913" y="3095625"/>
          <p14:tracePt t="15436" x="3124200" y="3095625"/>
          <p14:tracePt t="15452" x="3143250" y="3095625"/>
          <p14:tracePt t="15469" x="3148013" y="3105150"/>
          <p14:tracePt t="15485" x="3157538" y="3114675"/>
          <p14:tracePt t="15502" x="3157538" y="3124200"/>
          <p14:tracePt t="15519" x="3152775" y="3171825"/>
          <p14:tracePt t="15535" x="3124200" y="3224213"/>
          <p14:tracePt t="15552" x="3076575" y="3300413"/>
          <p14:tracePt t="15569" x="3038475" y="3367088"/>
          <p14:tracePt t="15585" x="2981325" y="3462338"/>
          <p14:tracePt t="15602" x="2933700" y="3529013"/>
          <p14:tracePt t="15619" x="2900363" y="3586163"/>
          <p14:tracePt t="15636" x="2867025" y="3624263"/>
          <p14:tracePt t="15652" x="2847975" y="3638550"/>
          <p14:tracePt t="15669" x="2843213" y="3643313"/>
          <p14:tracePt t="15685" x="2833688" y="3652838"/>
          <p14:tracePt t="15702" x="2824163" y="3657600"/>
          <p14:tracePt t="15719" x="2814638" y="3662363"/>
          <p14:tracePt t="15735" x="2790825" y="3676650"/>
          <p14:tracePt t="15752" x="2738438" y="3695700"/>
          <p14:tracePt t="15769" x="2662238" y="3719513"/>
          <p14:tracePt t="15785" x="2586038" y="3743325"/>
          <p14:tracePt t="15802" x="2524125" y="3757613"/>
          <p14:tracePt t="15819" x="2428875" y="3771900"/>
          <p14:tracePt t="15835" x="2366963" y="3771900"/>
          <p14:tracePt t="15852" x="2300288" y="3767138"/>
          <p14:tracePt t="15869" x="2247900" y="3757613"/>
          <p14:tracePt t="15885" x="2147888" y="3719513"/>
          <p14:tracePt t="15902" x="2071688" y="3690938"/>
          <p14:tracePt t="15919" x="2014538" y="3662363"/>
          <p14:tracePt t="15936" x="1971675" y="3648075"/>
          <p14:tracePt t="15952" x="1933575" y="3638550"/>
          <p14:tracePt t="15969" x="1909763" y="3624263"/>
          <p14:tracePt t="15985" x="1885950" y="3619500"/>
          <p14:tracePt t="16002" x="1847850" y="3600450"/>
          <p14:tracePt t="16019" x="1819275" y="3595688"/>
          <p14:tracePt t="16035" x="1795463" y="3590925"/>
          <p14:tracePt t="16052" x="1766888" y="3581400"/>
          <p14:tracePt t="16069" x="1719263" y="3552825"/>
          <p14:tracePt t="16085" x="1685925" y="3538538"/>
          <p14:tracePt t="16102" x="1647825" y="3509963"/>
          <p14:tracePt t="16119" x="1619250" y="3486150"/>
          <p14:tracePt t="16135" x="1576388" y="3452813"/>
          <p14:tracePt t="16152" x="1562100" y="3443288"/>
          <p14:tracePt t="16169" x="1557338" y="3433763"/>
          <p14:tracePt t="16186" x="1547813" y="3433763"/>
          <p14:tracePt t="16202" x="1543050" y="3438525"/>
          <p14:tracePt t="16219" x="1543050" y="3514725"/>
          <p14:tracePt t="16235" x="1557338" y="3733800"/>
          <p14:tracePt t="16252" x="1571625" y="3962400"/>
          <p14:tracePt t="16269" x="1571625" y="4105275"/>
          <p14:tracePt t="16285" x="1571625" y="4205288"/>
          <p14:tracePt t="16302" x="1571625" y="4257675"/>
          <p14:tracePt t="16319" x="1571625" y="4281488"/>
          <p14:tracePt t="16335" x="1571625" y="4286250"/>
          <p14:tracePt t="16352" x="1571625" y="4291013"/>
          <p14:tracePt t="16369" x="1590675" y="4281488"/>
          <p14:tracePt t="16385" x="1643063" y="4186238"/>
          <p14:tracePt t="16402" x="1747838" y="4019550"/>
          <p14:tracePt t="16419" x="1876425" y="3800475"/>
          <p14:tracePt t="16435" x="2043113" y="3619500"/>
          <p14:tracePt t="16452" x="2166938" y="3543300"/>
          <p14:tracePt t="16469" x="2252663" y="3495675"/>
          <p14:tracePt t="16485" x="2319338" y="3457575"/>
          <p14:tracePt t="16502" x="2381250" y="3438525"/>
          <p14:tracePt t="16519" x="2405063" y="3433763"/>
          <p14:tracePt t="16535" x="2433638" y="3433763"/>
          <p14:tracePt t="16552" x="2462213" y="3433763"/>
          <p14:tracePt t="16569" x="2509838" y="3438525"/>
          <p14:tracePt t="16585" x="2543175" y="3438525"/>
          <p14:tracePt t="16602" x="2566988" y="3438525"/>
          <p14:tracePt t="16619" x="2600325" y="3438525"/>
          <p14:tracePt t="16635" x="2633663" y="3438525"/>
          <p14:tracePt t="16652" x="2662238" y="3438525"/>
          <p14:tracePt t="16669" x="2690813" y="3438525"/>
          <p14:tracePt t="16685" x="2738438" y="3438525"/>
          <p14:tracePt t="16702" x="2771775" y="3438525"/>
          <p14:tracePt t="16718" x="2795588" y="3438525"/>
          <p14:tracePt t="16735" x="2809875" y="3438525"/>
          <p14:tracePt t="16752" x="2828925" y="3438525"/>
          <p14:tracePt t="16769" x="2833688" y="3438525"/>
          <p14:tracePt t="16786" x="2843213" y="3438525"/>
          <p14:tracePt t="16819" x="2843213" y="3443288"/>
          <p14:tracePt t="16835" x="2843213" y="3448050"/>
          <p14:tracePt t="16852" x="2833688" y="3457575"/>
          <p14:tracePt t="16869" x="2786063" y="3476625"/>
          <p14:tracePt t="16885" x="2743200" y="3481388"/>
          <p14:tracePt t="16902" x="2676525" y="3481388"/>
          <p14:tracePt t="16919" x="2605088" y="3481388"/>
          <p14:tracePt t="16935" x="2505075" y="3462338"/>
          <p14:tracePt t="16952" x="2452688" y="3438525"/>
          <p14:tracePt t="16969" x="2414588" y="3429000"/>
          <p14:tracePt t="16985" x="2395538" y="3414713"/>
          <p14:tracePt t="17002" x="2371725" y="3395663"/>
          <p14:tracePt t="17019" x="2362200" y="3371850"/>
          <p14:tracePt t="17036" x="2347913" y="3343275"/>
          <p14:tracePt t="17052" x="2347913" y="3276600"/>
          <p14:tracePt t="17069" x="2357438" y="3224213"/>
          <p14:tracePt t="17085" x="2381250" y="3190875"/>
          <p14:tracePt t="17102" x="2405063" y="3162300"/>
          <p14:tracePt t="17119" x="2486025" y="3128963"/>
          <p14:tracePt t="17135" x="2538413" y="3114675"/>
          <p14:tracePt t="17152" x="2590800" y="3109913"/>
          <p14:tracePt t="17169" x="2624138" y="3109913"/>
          <p14:tracePt t="17185" x="2671763" y="3114675"/>
          <p14:tracePt t="17202" x="2700338" y="3128963"/>
          <p14:tracePt t="17219" x="2733675" y="3148013"/>
          <p14:tracePt t="17236" x="2767013" y="3181350"/>
          <p14:tracePt t="17252" x="2790825" y="3214688"/>
          <p14:tracePt t="17269" x="2824163" y="3252788"/>
          <p14:tracePt t="17285" x="2847975" y="3290888"/>
          <p14:tracePt t="17302" x="2881313" y="3338513"/>
          <p14:tracePt t="17319" x="2895600" y="3362325"/>
          <p14:tracePt t="17335" x="2914650" y="3386138"/>
          <p14:tracePt t="17352" x="2924175" y="3395663"/>
          <p14:tracePt t="17369" x="2933700" y="3414713"/>
          <p14:tracePt t="17385" x="2938463" y="3419475"/>
          <p14:tracePt t="17402" x="2943225" y="3424238"/>
          <p14:tracePt t="17419" x="2943225" y="3433763"/>
          <p14:tracePt t="17435" x="2943225" y="3438525"/>
          <p14:tracePt t="17452" x="2933700" y="3448050"/>
          <p14:tracePt t="17469" x="2909888" y="3467100"/>
          <p14:tracePt t="17485" x="2862263" y="3524250"/>
          <p14:tracePt t="17502" x="2824163" y="3571875"/>
          <p14:tracePt t="17518" x="2800350" y="3600450"/>
          <p14:tracePt t="17535" x="2786063" y="3619500"/>
          <p14:tracePt t="17552" x="2771775" y="3633788"/>
          <p14:tracePt t="17569" x="2767013" y="3638550"/>
          <p14:tracePt t="17585" x="2762250" y="3643313"/>
          <p14:tracePt t="17602" x="2752725" y="3643313"/>
          <p14:tracePt t="17618" x="2747963" y="3643313"/>
          <p14:tracePt t="17635" x="2738438" y="3643313"/>
          <p14:tracePt t="17652" x="2724150" y="3638550"/>
          <p14:tracePt t="17669" x="2705100" y="3629025"/>
          <p14:tracePt t="17685" x="2686050" y="3629025"/>
          <p14:tracePt t="17702" x="2671763" y="3629025"/>
          <p14:tracePt t="17719" x="2657475" y="3629025"/>
          <p14:tracePt t="17735" x="2633663" y="3629025"/>
          <p14:tracePt t="17752" x="2609850" y="3629025"/>
          <p14:tracePt t="17769" x="2590800" y="3629025"/>
          <p14:tracePt t="17785" x="2566988" y="3629025"/>
          <p14:tracePt t="17802" x="2533650" y="3614738"/>
          <p14:tracePt t="17819" x="2509838" y="3605213"/>
          <p14:tracePt t="17835" x="2490788" y="3600450"/>
          <p14:tracePt t="17852" x="2471738" y="3595688"/>
          <p14:tracePt t="17869" x="2462213" y="3595688"/>
          <p14:tracePt t="17885" x="2457450" y="3595688"/>
          <p14:tracePt t="17902" x="2452688" y="3595688"/>
          <p14:tracePt t="17919" x="2428875" y="3586163"/>
          <p14:tracePt t="17935" x="2414588" y="3581400"/>
          <p14:tracePt t="17952" x="2371725" y="3571875"/>
          <p14:tracePt t="17969" x="2257425" y="3557588"/>
          <p14:tracePt t="17985" x="2162175" y="3538538"/>
          <p14:tracePt t="18002" x="2100263" y="3529013"/>
          <p14:tracePt t="18019" x="2047875" y="3514725"/>
          <p14:tracePt t="18036" x="1995488" y="3500438"/>
          <p14:tracePt t="18052" x="1962150" y="3495675"/>
          <p14:tracePt t="18069" x="1947863" y="3490913"/>
          <p14:tracePt t="18085" x="1933575" y="3481388"/>
          <p14:tracePt t="18102" x="1924050" y="3481388"/>
          <p14:tracePt t="18119" x="1919288" y="3481388"/>
          <p14:tracePt t="18135" x="1914525" y="3481388"/>
          <p14:tracePt t="18152" x="1909763" y="3481388"/>
          <p14:tracePt t="18492" x="1943100" y="3481388"/>
          <p14:tracePt t="18499" x="1985963" y="3471863"/>
          <p14:tracePt t="18506" x="2024063" y="3471863"/>
          <p14:tracePt t="18519" x="2057400" y="3471863"/>
          <p14:tracePt t="18535" x="2133600" y="3457575"/>
          <p14:tracePt t="18552" x="2152650" y="3457575"/>
          <p14:tracePt t="18569" x="2176463" y="3457575"/>
          <p14:tracePt t="18602" x="2195513" y="3457575"/>
          <p14:tracePt t="18653" x="2200275" y="3457575"/>
          <p14:tracePt t="18726" x="2205038" y="3457575"/>
          <p14:tracePt t="18740" x="2214563" y="3457575"/>
          <p14:tracePt t="18748" x="2224088" y="3457575"/>
          <p14:tracePt t="18755" x="2233613" y="3457575"/>
          <p14:tracePt t="18769" x="2252663" y="3457575"/>
          <p14:tracePt t="18785" x="2324100" y="3448050"/>
          <p14:tracePt t="18802" x="2366963" y="3443288"/>
          <p14:tracePt t="18819" x="2409825" y="3433763"/>
          <p14:tracePt t="18836" x="2471738" y="3433763"/>
          <p14:tracePt t="18852" x="2505075" y="3433763"/>
          <p14:tracePt t="18869" x="2519363" y="3433763"/>
          <p14:tracePt t="18885" x="2528888" y="3433763"/>
          <p14:tracePt t="18902" x="2538413" y="3433763"/>
          <p14:tracePt t="18947" x="2533650" y="3433763"/>
          <p14:tracePt t="18954" x="2519363" y="3433763"/>
          <p14:tracePt t="18968" x="2428875" y="3429000"/>
          <p14:tracePt t="18985" x="2247900" y="3409950"/>
          <p14:tracePt t="19002" x="2105025" y="3400425"/>
          <p14:tracePt t="19019" x="2024063" y="3400425"/>
          <p14:tracePt t="19035" x="1952625" y="3400425"/>
          <p14:tracePt t="19052" x="1938338" y="3400425"/>
          <p14:tracePt t="19068" x="1928813" y="3400425"/>
          <p14:tracePt t="19108" x="1933575" y="3400425"/>
          <p14:tracePt t="19119" x="1943100" y="3400425"/>
          <p14:tracePt t="19135" x="1995488" y="3400425"/>
          <p14:tracePt t="19152" x="2105025" y="3400425"/>
          <p14:tracePt t="19168" x="2195513" y="3400425"/>
          <p14:tracePt t="19185" x="2266950" y="3400425"/>
          <p14:tracePt t="19202" x="2324100" y="3400425"/>
          <p14:tracePt t="19218" x="2390775" y="3400425"/>
          <p14:tracePt t="19235" x="2419350" y="3400425"/>
          <p14:tracePt t="19252" x="2443163" y="3400425"/>
          <p14:tracePt t="19269" x="2457450" y="3400425"/>
          <p14:tracePt t="19285" x="2466975" y="3400425"/>
          <p14:tracePt t="19302" x="2471738" y="3400425"/>
          <p14:tracePt t="19342" x="2476500" y="3400425"/>
          <p14:tracePt t="19688" x="2486025" y="3400425"/>
          <p14:tracePt t="19694" x="2495550" y="3400425"/>
          <p14:tracePt t="19702" x="2514600" y="3400425"/>
          <p14:tracePt t="19719" x="2543175" y="3400425"/>
          <p14:tracePt t="19752" x="2586038" y="3400425"/>
          <p14:tracePt t="19785" x="2619375" y="3400425"/>
          <p14:tracePt t="19818" x="2633663" y="3400425"/>
          <p14:tracePt t="19835" x="2638425" y="3400425"/>
          <p14:tracePt t="20048" x="2676525" y="3400425"/>
          <p14:tracePt t="20055" x="2724150" y="3400425"/>
          <p14:tracePt t="20068" x="2824163" y="3419475"/>
          <p14:tracePt t="20085" x="2895600" y="3424238"/>
          <p14:tracePt t="20102" x="2957513" y="3433763"/>
          <p14:tracePt t="20119" x="3009900" y="3438525"/>
          <p14:tracePt t="20135" x="3076575" y="3443288"/>
          <p14:tracePt t="20152" x="3119438" y="3457575"/>
          <p14:tracePt t="20168" x="3157538" y="3457575"/>
          <p14:tracePt t="20185" x="3200400" y="3462338"/>
          <p14:tracePt t="20202" x="3252788" y="3471863"/>
          <p14:tracePt t="20218" x="3290888" y="3476625"/>
          <p14:tracePt t="20235" x="3319463" y="3476625"/>
          <p14:tracePt t="20254" x="3362325" y="3476625"/>
          <p14:tracePt t="20269" x="3390900" y="3476625"/>
          <p14:tracePt t="20285" x="3429000" y="3481388"/>
          <p14:tracePt t="20302" x="3448050" y="3481388"/>
          <p14:tracePt t="20318" x="3481388" y="3481388"/>
          <p14:tracePt t="20335" x="3505200" y="3481388"/>
          <p14:tracePt t="20352" x="3514725" y="3481388"/>
          <p14:tracePt t="20368" x="3529013" y="3481388"/>
          <p14:tracePt t="20385" x="3557588" y="3481388"/>
          <p14:tracePt t="20402" x="3581400" y="3486150"/>
          <p14:tracePt t="20418" x="3609975" y="3486150"/>
          <p14:tracePt t="20435" x="3643313" y="3495675"/>
          <p14:tracePt t="20452" x="3662363" y="3495675"/>
          <p14:tracePt t="20468" x="3686175" y="3495675"/>
          <p14:tracePt t="20485" x="3719513" y="3495675"/>
          <p14:tracePt t="20502" x="3795713" y="3505200"/>
          <p14:tracePt t="20518" x="3848100" y="3514725"/>
          <p14:tracePt t="20535" x="3914775" y="3514725"/>
          <p14:tracePt t="20552" x="3976688" y="3519488"/>
          <p14:tracePt t="20568" x="4071938" y="3519488"/>
          <p14:tracePt t="20585" x="4129088" y="3509963"/>
          <p14:tracePt t="20602" x="4191000" y="3495675"/>
          <p14:tracePt t="20618" x="4233863" y="3490913"/>
          <p14:tracePt t="20635" x="4276725" y="3476625"/>
          <p14:tracePt t="20652" x="4291013" y="3476625"/>
          <p14:tracePt t="20668" x="4300538" y="3476625"/>
          <p14:tracePt t="20685" x="4305300" y="3476625"/>
          <p14:tracePt t="20718" x="4300538" y="3476625"/>
          <p14:tracePt t="20980" x="4338638" y="3476625"/>
          <p14:tracePt t="20988" x="4405313" y="3476625"/>
          <p14:tracePt t="20994" x="4486275" y="3476625"/>
          <p14:tracePt t="21002" x="4572000" y="3476625"/>
          <p14:tracePt t="21018" x="4729163" y="3476625"/>
          <p14:tracePt t="21035" x="4852988" y="3476625"/>
          <p14:tracePt t="21052" x="5029200" y="3476625"/>
          <p14:tracePt t="21068" x="5133975" y="3476625"/>
          <p14:tracePt t="21085" x="5214938" y="3467100"/>
          <p14:tracePt t="21102" x="5272088" y="3467100"/>
          <p14:tracePt t="21119" x="5343525" y="3462338"/>
          <p14:tracePt t="21135" x="5386388" y="3462338"/>
          <p14:tracePt t="21153" x="5419725" y="3457575"/>
          <p14:tracePt t="21169" x="5462588" y="3448050"/>
          <p14:tracePt t="21185" x="5510213" y="3443288"/>
          <p14:tracePt t="21202" x="5534025" y="3443288"/>
          <p14:tracePt t="21219" x="5548313" y="3443288"/>
          <p14:tracePt t="21235" x="5557838" y="3443288"/>
          <p14:tracePt t="21252" x="5567363" y="3443288"/>
          <p14:tracePt t="21268" x="5572125" y="3443288"/>
          <p14:tracePt t="21285" x="5576888" y="3443288"/>
          <p14:tracePt t="21934" x="5462588" y="3433763"/>
          <p14:tracePt t="21941" x="5300663" y="3433763"/>
          <p14:tracePt t="21952" x="5029200" y="3433763"/>
          <p14:tracePt t="21969" x="4543425" y="3457575"/>
          <p14:tracePt t="21985" x="3781425" y="3562350"/>
          <p14:tracePt t="22002" x="3433763" y="3619500"/>
          <p14:tracePt t="22019" x="3162300" y="3695700"/>
          <p14:tracePt t="22052" x="2781300" y="3819525"/>
          <p14:tracePt t="22085" x="2700338" y="3829050"/>
          <p14:tracePt t="22102" x="2695575" y="3829050"/>
          <p14:tracePt t="22316" x="2638425" y="3852863"/>
          <p14:tracePt t="22323" x="2566988" y="3876675"/>
          <p14:tracePt t="22335" x="2500313" y="3914775"/>
          <p14:tracePt t="22352" x="2352675" y="3976688"/>
          <p14:tracePt t="22368" x="2266950" y="4019550"/>
          <p14:tracePt t="22385" x="2176463" y="4057650"/>
          <p14:tracePt t="22402" x="2100263" y="4105275"/>
          <p14:tracePt t="22418" x="2009775" y="4138613"/>
          <p14:tracePt t="22435" x="1966913" y="4152900"/>
          <p14:tracePt t="22452" x="1928813" y="4157663"/>
          <p14:tracePt t="22469" x="1881188" y="4171950"/>
          <p14:tracePt t="22485" x="1843088" y="4181475"/>
          <p14:tracePt t="22502" x="1824038" y="4186238"/>
          <p14:tracePt t="22518" x="1800225" y="4195763"/>
          <p14:tracePt t="22535" x="1781175" y="4195763"/>
          <p14:tracePt t="22552" x="1771650" y="4195763"/>
          <p14:tracePt t="22568" x="1766888" y="4195763"/>
          <p14:tracePt t="22585" x="1762125" y="4195763"/>
          <p14:tracePt t="22618" x="1757363" y="4195763"/>
          <p14:tracePt t="22635" x="1752600" y="4195763"/>
          <p14:tracePt t="22652" x="1743075" y="4200525"/>
          <p14:tracePt t="22668" x="1709738" y="4210050"/>
          <p14:tracePt t="22685" x="1690688" y="4214813"/>
          <p14:tracePt t="22702" x="1666875" y="4224338"/>
          <p14:tracePt t="22718" x="1633538" y="4224338"/>
          <p14:tracePt t="22735" x="1614488" y="4224338"/>
          <p14:tracePt t="22752" x="1590675" y="4224338"/>
          <p14:tracePt t="22768" x="1571625" y="4224338"/>
          <p14:tracePt t="22785" x="1538288" y="4224338"/>
          <p14:tracePt t="22801" x="1514475" y="4224338"/>
          <p14:tracePt t="22818" x="1495425" y="4224338"/>
          <p14:tracePt t="22835" x="1485900" y="4224338"/>
          <p14:tracePt t="22851" x="1466850" y="4224338"/>
          <p14:tracePt t="22868" x="1452563" y="4219575"/>
          <p14:tracePt t="22885" x="1443038" y="4210050"/>
          <p14:tracePt t="22902" x="1428750" y="4200525"/>
          <p14:tracePt t="22918" x="1423988" y="4186238"/>
          <p14:tracePt t="22935" x="1409700" y="4167188"/>
          <p14:tracePt t="22951" x="1404938" y="4143375"/>
          <p14:tracePt t="22953" x="1404938" y="4133850"/>
          <p14:tracePt t="22968" x="1404938" y="4105275"/>
          <p14:tracePt t="22985" x="1414463" y="4081463"/>
          <p14:tracePt t="23001" x="1428750" y="4057650"/>
          <p14:tracePt t="23018" x="1438275" y="4043363"/>
          <p14:tracePt t="23035" x="1481138" y="4024313"/>
          <p14:tracePt t="23052" x="1509713" y="4024313"/>
          <p14:tracePt t="23068" x="1538288" y="4024313"/>
          <p14:tracePt t="23085" x="1585913" y="4033838"/>
          <p14:tracePt t="23101" x="1604963" y="4043363"/>
          <p14:tracePt t="23118" x="1614488" y="4048125"/>
          <p14:tracePt t="23135" x="1624013" y="4052888"/>
          <p14:tracePt t="23152" x="1633538" y="4062413"/>
          <p14:tracePt t="23168" x="1633538" y="4071938"/>
          <p14:tracePt t="23185" x="1633538" y="4081463"/>
          <p14:tracePt t="23202" x="1633538" y="4090988"/>
          <p14:tracePt t="23218" x="1633538" y="4124325"/>
          <p14:tracePt t="23235" x="1619250" y="4143375"/>
          <p14:tracePt t="23252" x="1609725" y="4157663"/>
          <p14:tracePt t="23268" x="1585913" y="4167188"/>
          <p14:tracePt t="23285" x="1543050" y="4191000"/>
          <p14:tracePt t="23302" x="1514475" y="4210050"/>
          <p14:tracePt t="23318" x="1485900" y="4214813"/>
          <p14:tracePt t="23335" x="1438275" y="4229100"/>
          <p14:tracePt t="23351" x="1400175" y="4229100"/>
          <p14:tracePt t="23368" x="1381125" y="4229100"/>
          <p14:tracePt t="23385" x="1357313" y="4219575"/>
          <p14:tracePt t="23402" x="1338263" y="4205288"/>
          <p14:tracePt t="23418" x="1319213" y="4191000"/>
          <p14:tracePt t="23435" x="1300163" y="4152900"/>
          <p14:tracePt t="23452" x="1290638" y="4124325"/>
          <p14:tracePt t="23454" x="1290638" y="4105275"/>
          <p14:tracePt t="23468" x="1285875" y="4067175"/>
          <p14:tracePt t="23485" x="1285875" y="4048125"/>
          <p14:tracePt t="23501" x="1285875" y="4019550"/>
          <p14:tracePt t="23518" x="1304925" y="3990975"/>
          <p14:tracePt t="23535" x="1338263" y="3981450"/>
          <p14:tracePt t="23552" x="1366838" y="3967163"/>
          <p14:tracePt t="23568" x="1409700" y="3962400"/>
          <p14:tracePt t="23585" x="1462088" y="3971925"/>
          <p14:tracePt t="23602" x="1495425" y="3995738"/>
          <p14:tracePt t="23618" x="1519238" y="4029075"/>
          <p14:tracePt t="23635" x="1538288" y="4057650"/>
          <p14:tracePt t="23651" x="1557338" y="4105275"/>
          <p14:tracePt t="23668" x="1566863" y="4129088"/>
          <p14:tracePt t="23685" x="1566863" y="4148138"/>
          <p14:tracePt t="23702" x="1566863" y="4167188"/>
          <p14:tracePt t="23718" x="1562100" y="4186238"/>
          <p14:tracePt t="23735" x="1552575" y="4200525"/>
          <p14:tracePt t="23752" x="1543050" y="4210050"/>
          <p14:tracePt t="23768" x="1509713" y="4229100"/>
          <p14:tracePt t="23785" x="1495425" y="4238625"/>
          <p14:tracePt t="23801" x="1481138" y="4238625"/>
          <p14:tracePt t="23818" x="1476375" y="4238625"/>
          <p14:tracePt t="23835" x="1466850" y="4238625"/>
          <p14:tracePt t="23851" x="1457325" y="4238625"/>
          <p14:tracePt t="23868" x="1452563" y="4238625"/>
          <p14:tracePt t="23885" x="1447800" y="4238625"/>
          <p14:tracePt t="23930" x="1443038" y="4238625"/>
          <p14:tracePt t="24011" x="1438275" y="4238625"/>
          <p14:tracePt t="24195" x="1538288" y="4191000"/>
          <p14:tracePt t="24202" x="1695450" y="4095750"/>
          <p14:tracePt t="24209" x="1871663" y="3995738"/>
          <p14:tracePt t="24218" x="2085975" y="3886200"/>
          <p14:tracePt t="24235" x="2338388" y="3771900"/>
          <p14:tracePt t="24252" x="2543175" y="3686175"/>
          <p14:tracePt t="24268" x="2819400" y="3595688"/>
          <p14:tracePt t="24301" x="2995613" y="3562350"/>
          <p14:tracePt t="24335" x="3105150" y="3562350"/>
          <p14:tracePt t="24351" x="3133725" y="3571875"/>
          <p14:tracePt t="24368" x="3171825" y="3571875"/>
          <p14:tracePt t="24385" x="3224213" y="3581400"/>
          <p14:tracePt t="24401" x="3252788" y="3581400"/>
          <p14:tracePt t="24418" x="3281363" y="3581400"/>
          <p14:tracePt t="24435" x="3300413" y="3581400"/>
          <p14:tracePt t="24451" x="3319463" y="3581400"/>
          <p14:tracePt t="24468" x="3333750" y="3581400"/>
          <p14:tracePt t="24485" x="3348038" y="3581400"/>
          <p14:tracePt t="24501" x="3367088" y="3581400"/>
          <p14:tracePt t="24518" x="3400425" y="3581400"/>
          <p14:tracePt t="24535" x="3424238" y="3576638"/>
          <p14:tracePt t="24552" x="3448050" y="3562350"/>
          <p14:tracePt t="24568" x="3481388" y="3552825"/>
          <p14:tracePt t="24585" x="3500438" y="3548063"/>
          <p14:tracePt t="24601" x="3509963" y="3548063"/>
          <p14:tracePt t="24618" x="3519488" y="3548063"/>
          <p14:tracePt t="24635" x="3529013" y="3548063"/>
          <p14:tracePt t="25311" x="3524250" y="3548063"/>
          <p14:tracePt t="25325" x="3519488" y="3548063"/>
          <p14:tracePt t="25332" x="3514725" y="3548063"/>
          <p14:tracePt t="25339" x="3505200" y="3548063"/>
          <p14:tracePt t="25354" x="3495675" y="3548063"/>
          <p14:tracePt t="25368" x="3486150" y="3543300"/>
          <p14:tracePt t="25385" x="3481388" y="3538538"/>
          <p14:tracePt t="25418" x="3467100" y="3524250"/>
          <p14:tracePt t="25451" x="3462338" y="3509963"/>
          <p14:tracePt t="25469" x="3457575" y="3500438"/>
          <p14:tracePt t="25582" x="3457575" y="3505200"/>
          <p14:tracePt t="25589" x="3457575" y="3524250"/>
          <p14:tracePt t="25601" x="3467100" y="3543300"/>
          <p14:tracePt t="25618" x="3505200" y="3605213"/>
          <p14:tracePt t="25635" x="3552825" y="3705225"/>
          <p14:tracePt t="25651" x="3605213" y="3824288"/>
          <p14:tracePt t="25668" x="3652838" y="3919538"/>
          <p14:tracePt t="25685" x="3695700" y="4005263"/>
          <p14:tracePt t="25701" x="3714750" y="4033838"/>
          <p14:tracePt t="25718" x="3729038" y="4057650"/>
          <p14:tracePt t="25735" x="3738563" y="4067175"/>
          <p14:tracePt t="25751" x="3743325" y="4076700"/>
          <p14:tracePt t="25768" x="3748088" y="4076700"/>
          <p14:tracePt t="25785" x="3757613" y="4076700"/>
          <p14:tracePt t="25801" x="3790950" y="4057650"/>
          <p14:tracePt t="25818" x="3857625" y="3962400"/>
          <p14:tracePt t="25835" x="3914775" y="3852863"/>
          <p14:tracePt t="25851" x="3952875" y="3776663"/>
          <p14:tracePt t="25868" x="4005263" y="3690938"/>
          <p14:tracePt t="25885" x="4019550" y="3652838"/>
          <p14:tracePt t="25901" x="4033838" y="3619500"/>
          <p14:tracePt t="25918" x="4038600" y="3595688"/>
          <p14:tracePt t="25935" x="4048125" y="3567113"/>
          <p14:tracePt t="25951" x="4052888" y="3538538"/>
          <p14:tracePt t="25968" x="4062413" y="3509963"/>
          <p14:tracePt t="25985" x="4067175" y="3467100"/>
          <p14:tracePt t="26001" x="4067175" y="3443288"/>
          <p14:tracePt t="26018" x="4067175" y="3424238"/>
          <p14:tracePt t="26035" x="4067175" y="3414713"/>
          <p14:tracePt t="26051" x="4067175" y="3405188"/>
          <p14:tracePt t="26068" x="4067175" y="3395663"/>
          <p14:tracePt t="26118" x="4076700" y="3400425"/>
          <p14:tracePt t="26125" x="4081463" y="3419475"/>
          <p14:tracePt t="26134" x="4100513" y="3462338"/>
          <p14:tracePt t="26151" x="4129088" y="3548063"/>
          <p14:tracePt t="26168" x="4157663" y="3648075"/>
          <p14:tracePt t="26185" x="4176713" y="3700463"/>
          <p14:tracePt t="26201" x="4191000" y="3743325"/>
          <p14:tracePt t="26218" x="4210050" y="3781425"/>
          <p14:tracePt t="26235" x="4219575" y="3800475"/>
          <p14:tracePt t="26251" x="4224338" y="3810000"/>
          <p14:tracePt t="26268" x="4233863" y="3814763"/>
          <p14:tracePt t="26285" x="4243388" y="3819525"/>
          <p14:tracePt t="26301" x="4281488" y="3824288"/>
          <p14:tracePt t="26318" x="4324350" y="3824288"/>
          <p14:tracePt t="26335" x="4376738" y="3810000"/>
          <p14:tracePt t="26351" x="4457700" y="3786188"/>
          <p14:tracePt t="26368" x="4510088" y="3771900"/>
          <p14:tracePt t="26385" x="4562475" y="3757613"/>
          <p14:tracePt t="26401" x="4581525" y="3748088"/>
          <p14:tracePt t="26418" x="4595813" y="3748088"/>
          <p14:tracePt t="26451" x="4595813" y="3752850"/>
          <p14:tracePt t="26468" x="4591050" y="3762375"/>
          <p14:tracePt t="26485" x="4467225" y="3824288"/>
          <p14:tracePt t="26501" x="4271963" y="3895725"/>
          <p14:tracePt t="26518" x="4090988" y="3971925"/>
          <p14:tracePt t="26535" x="3833813" y="4052888"/>
          <p14:tracePt t="26551" x="3557588" y="4090988"/>
          <p14:tracePt t="26568" x="3400425" y="4105275"/>
          <p14:tracePt t="26585" x="3243263" y="4114800"/>
          <p14:tracePt t="26601" x="3081338" y="4124325"/>
          <p14:tracePt t="26618" x="3005138" y="4124325"/>
          <p14:tracePt t="26635" x="2909888" y="4119563"/>
          <p14:tracePt t="26651" x="2809875" y="4110038"/>
          <p14:tracePt t="26668" x="2662238" y="4105275"/>
          <p14:tracePt t="26685" x="2581275" y="4105275"/>
          <p14:tracePt t="26701" x="2514600" y="4105275"/>
          <p14:tracePt t="26718" x="2443163" y="4105275"/>
          <p14:tracePt t="26735" x="2347913" y="4090988"/>
          <p14:tracePt t="26751" x="2309813" y="4081463"/>
          <p14:tracePt t="26768" x="2290763" y="4076700"/>
          <p14:tracePt t="26785" x="2276475" y="4076700"/>
          <p14:tracePt t="26801" x="2271713" y="4076700"/>
          <p14:tracePt t="26834" x="2271713" y="4071938"/>
          <p14:tracePt t="26851" x="2286000" y="4052888"/>
          <p14:tracePt t="26868" x="2324100" y="4019550"/>
          <p14:tracePt t="26884" x="2376488" y="3995738"/>
          <p14:tracePt t="26901" x="2433638" y="3971925"/>
          <p14:tracePt t="26918" x="2547938" y="3957638"/>
          <p14:tracePt t="26935" x="2619375" y="3962400"/>
          <p14:tracePt t="26951" x="2652713" y="3962400"/>
          <p14:tracePt t="26953" x="2667000" y="3962400"/>
          <p14:tracePt t="26968" x="2681288" y="3962400"/>
          <p14:tracePt t="26985" x="2690813" y="3962400"/>
          <p14:tracePt t="27001" x="2695575" y="3962400"/>
          <p14:tracePt t="27018" x="2705100" y="3962400"/>
          <p14:tracePt t="27124" x="2705100" y="3967163"/>
          <p14:tracePt t="27130" x="2705100" y="3976688"/>
          <p14:tracePt t="27138" x="2705100" y="3995738"/>
          <p14:tracePt t="27152" x="2695575" y="4038600"/>
          <p14:tracePt t="27168" x="2686050" y="4071938"/>
          <p14:tracePt t="27185" x="2657475" y="4119563"/>
          <p14:tracePt t="27201" x="2633663" y="4167188"/>
          <p14:tracePt t="27218" x="2595563" y="4238625"/>
          <p14:tracePt t="27235" x="2576513" y="4276725"/>
          <p14:tracePt t="27251" x="2566988" y="4300538"/>
          <p14:tracePt t="27268" x="2557463" y="4314825"/>
          <p14:tracePt t="27285" x="2552700" y="4329113"/>
          <p14:tracePt t="27301" x="2547938" y="4357688"/>
          <p14:tracePt t="27318" x="2547938" y="4386263"/>
          <p14:tracePt t="27335" x="2543175" y="4414838"/>
          <p14:tracePt t="27351" x="2533650" y="4457700"/>
          <p14:tracePt t="27368" x="2524125" y="4471988"/>
          <p14:tracePt t="27385" x="2524125" y="4486275"/>
          <p14:tracePt t="27402" x="2524125" y="4495800"/>
          <p14:tracePt t="27418" x="2524125" y="4500563"/>
          <p14:tracePt t="27435" x="2524125" y="4505325"/>
          <p14:tracePt t="27451" x="2514600" y="4514850"/>
          <p14:tracePt t="27468" x="2505075" y="4524375"/>
          <p14:tracePt t="27484" x="2495550" y="4538663"/>
          <p14:tracePt t="27501" x="2481263" y="4557713"/>
          <p14:tracePt t="27518" x="2457450" y="4567238"/>
          <p14:tracePt t="27535" x="2424113" y="4591050"/>
          <p14:tracePt t="27551" x="2390775" y="4610100"/>
          <p14:tracePt t="27568" x="2362200" y="4614863"/>
          <p14:tracePt t="27584" x="2309813" y="4614863"/>
          <p14:tracePt t="27601" x="2271713" y="4610100"/>
          <p14:tracePt t="27618" x="2243138" y="4595813"/>
          <p14:tracePt t="27635" x="2214563" y="4581525"/>
          <p14:tracePt t="27651" x="2181225" y="4572000"/>
          <p14:tracePt t="27668" x="2162175" y="4562475"/>
          <p14:tracePt t="27685" x="2147888" y="4552950"/>
          <p14:tracePt t="27701" x="2138363" y="4543425"/>
          <p14:tracePt t="27718" x="2124075" y="4510088"/>
          <p14:tracePt t="27735" x="2119313" y="4471988"/>
          <p14:tracePt t="27751" x="2109788" y="4438650"/>
          <p14:tracePt t="27768" x="2114550" y="4391025"/>
          <p14:tracePt t="27784" x="2119313" y="4362450"/>
          <p14:tracePt t="27801" x="2124075" y="4348163"/>
          <p14:tracePt t="27818" x="2133600" y="4329113"/>
          <p14:tracePt t="27835" x="2143125" y="4310063"/>
          <p14:tracePt t="27851" x="2166938" y="4300538"/>
          <p14:tracePt t="27868" x="2200275" y="4300538"/>
          <p14:tracePt t="27884" x="2238375" y="4319588"/>
          <p14:tracePt t="27901" x="2314575" y="4381500"/>
          <p14:tracePt t="27918" x="2357438" y="4429125"/>
          <p14:tracePt t="27934" x="2386013" y="4467225"/>
          <p14:tracePt t="27951" x="2405063" y="4491038"/>
          <p14:tracePt t="27953" x="2409825" y="4500563"/>
          <p14:tracePt t="27968" x="2424113" y="4519613"/>
          <p14:tracePt t="27985" x="2433638" y="4538663"/>
          <p14:tracePt t="28001" x="2433638" y="4548188"/>
          <p14:tracePt t="28018" x="2433638" y="4572000"/>
          <p14:tracePt t="28034" x="2433638" y="4576763"/>
          <p14:tracePt t="28051" x="2433638" y="4581525"/>
          <p14:tracePt t="28068" x="2433638" y="4586288"/>
          <p14:tracePt t="28158" x="2438400" y="4586288"/>
          <p14:tracePt t="28166" x="2443163" y="4591050"/>
          <p14:tracePt t="28172" x="2447925" y="4591050"/>
          <p14:tracePt t="28184" x="2452688" y="4591050"/>
          <p14:tracePt t="28201" x="2514600" y="4591050"/>
          <p14:tracePt t="28218" x="2581275" y="4586288"/>
          <p14:tracePt t="28234" x="2671763" y="4576763"/>
          <p14:tracePt t="28251" x="2767013" y="4572000"/>
          <p14:tracePt t="28268" x="2838450" y="4572000"/>
          <p14:tracePt t="28284" x="2876550" y="4572000"/>
          <p14:tracePt t="28301" x="2895600" y="4572000"/>
          <p14:tracePt t="28318" x="2914650" y="4572000"/>
          <p14:tracePt t="28334" x="2928938" y="4572000"/>
          <p14:tracePt t="28351" x="2938463" y="4572000"/>
          <p14:tracePt t="28368" x="2947988" y="4572000"/>
          <p14:tracePt t="28385" x="2967038" y="4572000"/>
          <p14:tracePt t="28401" x="2981325" y="4572000"/>
          <p14:tracePt t="28418" x="2995613" y="4572000"/>
          <p14:tracePt t="28434" x="3000375" y="4572000"/>
          <p14:tracePt t="28451" x="3005138" y="4572000"/>
          <p14:tracePt t="28496" x="3009900" y="4572000"/>
          <p14:tracePt t="28738" x="2962275" y="4572000"/>
          <p14:tracePt t="28745" x="2919413" y="4572000"/>
          <p14:tracePt t="28754" x="2871788" y="4572000"/>
          <p14:tracePt t="28784" x="2681288" y="4572000"/>
          <p14:tracePt t="28818" x="2524125" y="4562475"/>
          <p14:tracePt t="28834" x="2490788" y="4562475"/>
          <p14:tracePt t="28851" x="2452688" y="4562475"/>
          <p14:tracePt t="28868" x="2424113" y="4562475"/>
          <p14:tracePt t="28884" x="2371725" y="4562475"/>
          <p14:tracePt t="28901" x="2343150" y="4562475"/>
          <p14:tracePt t="28918" x="2314575" y="4562475"/>
          <p14:tracePt t="28934" x="2300288" y="4562475"/>
          <p14:tracePt t="28951" x="2281238" y="4562475"/>
          <p14:tracePt t="28968" x="2276475" y="4562475"/>
          <p14:tracePt t="28985" x="2271713" y="4562475"/>
          <p14:tracePt t="29001" x="2262188" y="4562475"/>
          <p14:tracePt t="29067" x="2257425" y="4562475"/>
          <p14:tracePt t="29450" x="2305050" y="4548188"/>
          <p14:tracePt t="29458" x="2371725" y="4538663"/>
          <p14:tracePt t="29468" x="2443163" y="4529138"/>
          <p14:tracePt t="29485" x="2576513" y="4505325"/>
          <p14:tracePt t="29501" x="2771775" y="4481513"/>
          <p14:tracePt t="29518" x="2852738" y="4471988"/>
          <p14:tracePt t="29534" x="2924175" y="4471988"/>
          <p14:tracePt t="29568" x="3033713" y="4471988"/>
          <p14:tracePt t="29601" x="3076575" y="4471988"/>
          <p14:tracePt t="29618" x="3109913" y="4481513"/>
          <p14:tracePt t="29634" x="3133725" y="4486275"/>
          <p14:tracePt t="29651" x="3152775" y="4495800"/>
          <p14:tracePt t="29668" x="3176588" y="4500563"/>
          <p14:tracePt t="29684" x="3209925" y="4500563"/>
          <p14:tracePt t="29701" x="3228975" y="4500563"/>
          <p14:tracePt t="29718" x="3238500" y="4500563"/>
          <p14:tracePt t="29734" x="3252788" y="4500563"/>
          <p14:tracePt t="29751" x="3271838" y="4500563"/>
          <p14:tracePt t="29768" x="3286125" y="4505325"/>
          <p14:tracePt t="29784" x="3309938" y="4514850"/>
          <p14:tracePt t="29801" x="3343275" y="4519613"/>
          <p14:tracePt t="29818" x="3362325" y="4519613"/>
          <p14:tracePt t="29834" x="3381375" y="4519613"/>
          <p14:tracePt t="29851" x="3390900" y="4519613"/>
          <p14:tracePt t="29868" x="3400425" y="4519613"/>
          <p14:tracePt t="29884" x="3405188" y="4519613"/>
          <p14:tracePt t="29927" x="3409950" y="4519613"/>
          <p14:tracePt t="30375" x="3267075" y="4514850"/>
          <p14:tracePt t="30382" x="3033713" y="4486275"/>
          <p14:tracePt t="30389" x="2819400" y="4462463"/>
          <p14:tracePt t="30401" x="2667000" y="4443413"/>
          <p14:tracePt t="30418" x="2324100" y="4367213"/>
          <p14:tracePt t="30434" x="2185988" y="4333875"/>
          <p14:tracePt t="30451" x="2124075" y="4300538"/>
          <p14:tracePt t="30484" x="2057400" y="4271963"/>
          <p14:tracePt t="30518" x="2043113" y="4257675"/>
          <p14:tracePt t="30534" x="2038350" y="4257675"/>
          <p14:tracePt t="30551" x="2014538" y="4248150"/>
          <p14:tracePt t="30567" x="1985963" y="4243388"/>
          <p14:tracePt t="30584" x="1962150" y="4238625"/>
          <p14:tracePt t="30601" x="1924050" y="4224338"/>
          <p14:tracePt t="30618" x="1900238" y="4214813"/>
          <p14:tracePt t="30634" x="1885950" y="4210050"/>
          <p14:tracePt t="30651" x="1871663" y="4205288"/>
          <p14:tracePt t="30668" x="1852613" y="4195763"/>
          <p14:tracePt t="30684" x="1843088" y="4186238"/>
          <p14:tracePt t="30701" x="1838325" y="4186238"/>
          <p14:tracePt t="30718" x="1833563" y="4186238"/>
          <p14:tracePt t="30734" x="1824038" y="4186238"/>
          <p14:tracePt t="30751" x="1809750" y="4200525"/>
          <p14:tracePt t="30768" x="1766888" y="4286250"/>
          <p14:tracePt t="30784" x="1700213" y="4386263"/>
          <p14:tracePt t="30801" x="1600200" y="4481513"/>
          <p14:tracePt t="30818" x="1509713" y="4538663"/>
          <p14:tracePt t="30834" x="1433513" y="4562475"/>
          <p14:tracePt t="30851" x="1357313" y="4576763"/>
          <p14:tracePt t="30867" x="1323975" y="4567238"/>
          <p14:tracePt t="30884" x="1300163" y="4529138"/>
          <p14:tracePt t="30901" x="1281113" y="4481513"/>
          <p14:tracePt t="30918" x="1276350" y="4438650"/>
          <p14:tracePt t="30934" x="1276350" y="4429125"/>
          <p14:tracePt t="30951" x="1300163" y="4429125"/>
          <p14:tracePt t="30968" x="1357313" y="4457700"/>
          <p14:tracePt t="30984" x="1414463" y="4514850"/>
          <p14:tracePt t="31001" x="1452563" y="4572000"/>
          <p14:tracePt t="31017" x="1471613" y="4643438"/>
          <p14:tracePt t="31034" x="1481138" y="4705350"/>
          <p14:tracePt t="31051" x="1481138" y="4719638"/>
          <p14:tracePt t="31068" x="1481138" y="4738688"/>
          <p14:tracePt t="31084" x="1481138" y="4743450"/>
          <p14:tracePt t="31101" x="1481138" y="4752975"/>
          <p14:tracePt t="31118" x="1481138" y="4762500"/>
          <p14:tracePt t="31134" x="1481138" y="4776788"/>
          <p14:tracePt t="31151" x="1476375" y="4786313"/>
          <p14:tracePt t="31167" x="1476375" y="4795838"/>
          <p14:tracePt t="31184" x="1476375" y="4800600"/>
          <p14:tracePt t="31201" x="1476375" y="4805363"/>
          <p14:tracePt t="31402" x="1452563" y="4857750"/>
          <p14:tracePt t="31410" x="1428750" y="4938713"/>
          <p14:tracePt t="31417" x="1390650" y="5010150"/>
          <p14:tracePt t="31434" x="1343025" y="5119688"/>
          <p14:tracePt t="31451" x="1295400" y="5186363"/>
          <p14:tracePt t="31453" x="1285875" y="5195888"/>
          <p14:tracePt t="31468" x="1247775" y="5229225"/>
          <p14:tracePt t="31484" x="1200150" y="5253038"/>
          <p14:tracePt t="31501" x="1157288" y="5272088"/>
          <p14:tracePt t="31517" x="1114425" y="5281613"/>
          <p14:tracePt t="31534" x="1071563" y="5286375"/>
          <p14:tracePt t="31551" x="1052513" y="5281613"/>
          <p14:tracePt t="31568" x="1033463" y="5272088"/>
          <p14:tracePt t="31584" x="1028700" y="5272088"/>
          <p14:tracePt t="31601" x="1019175" y="5272088"/>
          <p14:tracePt t="31618" x="1014413" y="5272088"/>
          <p14:tracePt t="31872" x="1009650" y="5272088"/>
          <p14:tracePt t="32393" x="1062038" y="5238750"/>
          <p14:tracePt t="32400" x="1143000" y="5195888"/>
          <p14:tracePt t="32407" x="1247775" y="5148263"/>
          <p14:tracePt t="32417" x="1347788" y="5119688"/>
          <p14:tracePt t="32434" x="1543050" y="5062538"/>
          <p14:tracePt t="32451" x="1800225" y="5029200"/>
          <p14:tracePt t="32485" x="2062163" y="4995863"/>
          <p14:tracePt t="32517" x="2195513" y="4981575"/>
          <p14:tracePt t="32534" x="2247900" y="4962525"/>
          <p14:tracePt t="32551" x="2314575" y="4943475"/>
          <p14:tracePt t="32568" x="2366963" y="4929188"/>
          <p14:tracePt t="32584" x="2457450" y="4891088"/>
          <p14:tracePt t="32601" x="2500313" y="4876800"/>
          <p14:tracePt t="32617" x="2543175" y="4857750"/>
          <p14:tracePt t="32634" x="2590800" y="4829175"/>
          <p14:tracePt t="32651" x="2614613" y="4824413"/>
          <p14:tracePt t="32667" x="2638425" y="4814888"/>
          <p14:tracePt t="32684" x="2657475" y="4810125"/>
          <p14:tracePt t="32701" x="2690813" y="4795838"/>
          <p14:tracePt t="32717" x="2724150" y="4776788"/>
          <p14:tracePt t="32734" x="2757488" y="4767263"/>
          <p14:tracePt t="32751" x="2795588" y="4748213"/>
          <p14:tracePt t="32767" x="2843213" y="4729163"/>
          <p14:tracePt t="32784" x="2876550" y="4719638"/>
          <p14:tracePt t="32801" x="2895600" y="4705350"/>
          <p14:tracePt t="32818" x="2928938" y="4691063"/>
          <p14:tracePt t="32834" x="2952750" y="4672013"/>
          <p14:tracePt t="32851" x="2986088" y="4652963"/>
          <p14:tracePt t="32867" x="3014663" y="4629150"/>
          <p14:tracePt t="32884" x="3067050" y="4586288"/>
          <p14:tracePt t="32901" x="3095625" y="4567238"/>
          <p14:tracePt t="32917" x="3109913" y="4552950"/>
          <p14:tracePt t="32934" x="3128963" y="4548188"/>
          <p14:tracePt t="32951" x="3133725" y="4538663"/>
          <p14:tracePt t="32967" x="3138488" y="4533900"/>
          <p14:tracePt t="32984" x="3148013" y="4529138"/>
          <p14:tracePt t="33001" x="3152775" y="4524375"/>
          <p14:tracePt t="33017" x="3162300" y="4514850"/>
          <p14:tracePt t="33034" x="3167063" y="4510088"/>
          <p14:tracePt t="33051" x="3176588" y="4510088"/>
          <p14:tracePt t="33068" x="3186113" y="4510088"/>
          <p14:tracePt t="33084" x="3190875" y="4510088"/>
          <p14:tracePt t="33101" x="3195638" y="4510088"/>
          <p14:tracePt t="33117" x="3200400" y="4500563"/>
          <p14:tracePt t="33134" x="3219450" y="4491038"/>
          <p14:tracePt t="33151" x="3228975" y="4486275"/>
          <p14:tracePt t="33168" x="3243263" y="4476750"/>
          <p14:tracePt t="33184" x="3257550" y="4467225"/>
          <p14:tracePt t="33201" x="3267075" y="4462463"/>
          <p14:tracePt t="33217" x="3276600" y="4462463"/>
          <p14:tracePt t="33234" x="3286125" y="4462463"/>
          <p14:tracePt t="33251" x="3305175" y="4462463"/>
          <p14:tracePt t="33267" x="3314700" y="4467225"/>
          <p14:tracePt t="33284" x="3328988" y="4481513"/>
          <p14:tracePt t="33301" x="3348038" y="4486275"/>
          <p14:tracePt t="33317" x="3357563" y="4495800"/>
          <p14:tracePt t="33334" x="3362325" y="4500563"/>
          <p14:tracePt t="33351" x="3367088" y="4500563"/>
          <p14:tracePt t="33367" x="3371850" y="4505325"/>
          <p14:tracePt t="33384" x="3381375" y="4510088"/>
          <p14:tracePt t="33401" x="3390900" y="4510088"/>
          <p14:tracePt t="33417" x="3395663" y="4510088"/>
          <p14:tracePt t="33434" x="3400425" y="4510088"/>
          <p14:tracePt t="33451" x="3405188" y="4510088"/>
          <p14:tracePt t="33861" x="3419475" y="4510088"/>
          <p14:tracePt t="33868" x="3429000" y="4510088"/>
          <p14:tracePt t="33876" x="3433763" y="4510088"/>
          <p14:tracePt t="33884" x="3438525" y="4510088"/>
          <p14:tracePt t="33901" x="3452813" y="4510088"/>
          <p14:tracePt t="33918" x="3467100" y="4510088"/>
          <p14:tracePt t="33934" x="3486150" y="4519613"/>
          <p14:tracePt t="33968" x="3509963" y="4533900"/>
          <p14:tracePt t="34001" x="3548063" y="4533900"/>
          <p14:tracePt t="34017" x="3557588" y="4533900"/>
          <p14:tracePt t="34034" x="3567113" y="4533900"/>
          <p14:tracePt t="34051" x="3576638" y="4533900"/>
          <p14:tracePt t="34067" x="3586163" y="4533900"/>
          <p14:tracePt t="34084" x="3590925" y="4533900"/>
          <p14:tracePt t="34101" x="3595688" y="4533900"/>
          <p14:tracePt t="34117" x="3605213" y="4533900"/>
          <p14:tracePt t="34134" x="3614738" y="4533900"/>
          <p14:tracePt t="34151" x="3619500" y="4533900"/>
          <p14:tracePt t="34167" x="3624263" y="4533900"/>
          <p14:tracePt t="35328" x="3576638" y="4533900"/>
          <p14:tracePt t="35336" x="3519488" y="4533900"/>
          <p14:tracePt t="35343" x="3462338" y="4533900"/>
          <p14:tracePt t="35350" x="3395663" y="4529138"/>
          <p14:tracePt t="35367" x="3305175" y="4529138"/>
          <p14:tracePt t="35384" x="3233738" y="4529138"/>
          <p14:tracePt t="35401" x="3157538" y="4529138"/>
          <p14:tracePt t="35434" x="2962275" y="4533900"/>
          <p14:tracePt t="35467" x="2828925" y="4552950"/>
          <p14:tracePt t="35484" x="2790825" y="4552950"/>
          <p14:tracePt t="35500" x="2757488" y="4557713"/>
          <p14:tracePt t="35517" x="2733675" y="4562475"/>
          <p14:tracePt t="35534" x="2686050" y="4576763"/>
          <p14:tracePt t="35551" x="2647950" y="4576763"/>
          <p14:tracePt t="35567" x="2624138" y="4576763"/>
          <p14:tracePt t="35584" x="2595563" y="4576763"/>
          <p14:tracePt t="35601" x="2538413" y="4576763"/>
          <p14:tracePt t="35617" x="2495550" y="4576763"/>
          <p14:tracePt t="35634" x="2462213" y="4576763"/>
          <p14:tracePt t="35650" x="2419350" y="4576763"/>
          <p14:tracePt t="35667" x="2366963" y="4576763"/>
          <p14:tracePt t="35684" x="2328863" y="4567238"/>
          <p14:tracePt t="35701" x="2305050" y="4562475"/>
          <p14:tracePt t="35717" x="2281238" y="4552950"/>
          <p14:tracePt t="35734" x="2266950" y="4543425"/>
          <p14:tracePt t="35751" x="2257425" y="4543425"/>
          <p14:tracePt t="35767" x="2252663" y="4543425"/>
          <p14:tracePt t="35784" x="2243138" y="4543425"/>
          <p14:tracePt t="35817" x="2238375" y="4543425"/>
          <p14:tracePt t="35880" x="2233613" y="4543425"/>
          <p14:tracePt t="35975" x="2238375" y="4557713"/>
          <p14:tracePt t="35982" x="2238375" y="4576763"/>
          <p14:tracePt t="35989" x="2247900" y="4600575"/>
          <p14:tracePt t="36001" x="2257425" y="4619625"/>
          <p14:tracePt t="36017" x="2266950" y="4662488"/>
          <p14:tracePt t="36034" x="2276475" y="4733925"/>
          <p14:tracePt t="36051" x="2271713" y="4795838"/>
          <p14:tracePt t="36067" x="2247900" y="4867275"/>
          <p14:tracePt t="36084" x="2200275" y="4924425"/>
          <p14:tracePt t="36101" x="2162175" y="4948238"/>
          <p14:tracePt t="36117" x="2109788" y="4972050"/>
          <p14:tracePt t="36134" x="2071688" y="4976813"/>
          <p14:tracePt t="36151" x="2014538" y="4976813"/>
          <p14:tracePt t="36167" x="1962150" y="4953000"/>
          <p14:tracePt t="36184" x="1914525" y="4933950"/>
          <p14:tracePt t="36200" x="1871663" y="4924425"/>
          <p14:tracePt t="36217" x="1819275" y="4910138"/>
          <p14:tracePt t="36234" x="1785938" y="4905375"/>
          <p14:tracePt t="36250" x="1766888" y="4900613"/>
          <p14:tracePt t="36267" x="1733550" y="4900613"/>
          <p14:tracePt t="36284" x="1719263" y="4900613"/>
          <p14:tracePt t="36300" x="1709738" y="4900613"/>
          <p14:tracePt t="36317" x="1704975" y="4900613"/>
          <p14:tracePt t="36334" x="1695450" y="4900613"/>
          <p14:tracePt t="36350" x="1685925" y="4900613"/>
          <p14:tracePt t="36408" x="1695450" y="4900613"/>
          <p14:tracePt t="36414" x="1719263" y="4900613"/>
          <p14:tracePt t="36422" x="1776413" y="4910138"/>
          <p14:tracePt t="36434" x="1833563" y="4919663"/>
          <p14:tracePt t="36450" x="1971675" y="4924425"/>
          <p14:tracePt t="36467" x="2238375" y="4943475"/>
          <p14:tracePt t="36484" x="2395538" y="4943475"/>
          <p14:tracePt t="36500" x="2538413" y="4938713"/>
          <p14:tracePt t="36517" x="2752725" y="4905375"/>
          <p14:tracePt t="36534" x="2857500" y="4895850"/>
          <p14:tracePt t="36550" x="2981325" y="4881563"/>
          <p14:tracePt t="36567" x="3076575" y="4862513"/>
          <p14:tracePt t="36584" x="3195638" y="4848225"/>
          <p14:tracePt t="36600" x="3243263" y="4843463"/>
          <p14:tracePt t="36617" x="3271838" y="4838700"/>
          <p14:tracePt t="36634" x="3300413" y="4829175"/>
          <p14:tracePt t="36650" x="3309938" y="4819650"/>
          <p14:tracePt t="36667" x="3314700" y="4819650"/>
          <p14:tracePt t="36684" x="3319463" y="4819650"/>
          <p14:tracePt t="38448" x="3328988" y="4781550"/>
          <p14:tracePt t="38455" x="3348038" y="4710113"/>
          <p14:tracePt t="38467" x="3386138" y="4619625"/>
          <p14:tracePt t="38484" x="3452813" y="4410075"/>
          <p14:tracePt t="38500" x="3500438" y="4343400"/>
          <p14:tracePt t="38517" x="3538538" y="4267200"/>
          <p14:tracePt t="38550" x="3662363" y="4019550"/>
          <p14:tracePt t="38584" x="3719513" y="3886200"/>
          <p14:tracePt t="38600" x="3748088" y="3833813"/>
          <p14:tracePt t="38617" x="3781425" y="3752850"/>
          <p14:tracePt t="38633" x="3800475" y="3686175"/>
          <p14:tracePt t="38650" x="3824288" y="3624263"/>
          <p14:tracePt t="38667" x="3848100" y="3552825"/>
          <p14:tracePt t="38684" x="3867150" y="3524250"/>
          <p14:tracePt t="38700" x="3876675" y="3500438"/>
          <p14:tracePt t="38717" x="3890963" y="3476625"/>
          <p14:tracePt t="38734" x="3900488" y="3457575"/>
          <p14:tracePt t="38750" x="3910013" y="3438525"/>
          <p14:tracePt t="38767" x="3919538" y="3424238"/>
          <p14:tracePt t="38783" x="3938588" y="3400425"/>
          <p14:tracePt t="38800" x="3962400" y="3367088"/>
          <p14:tracePt t="38817" x="3981450" y="3343275"/>
          <p14:tracePt t="38834" x="3990975" y="3333750"/>
          <p14:tracePt t="38851" x="4010025" y="3319463"/>
          <p14:tracePt t="38867" x="4014788" y="3314700"/>
          <p14:tracePt t="38884" x="4024313" y="3305175"/>
          <p14:tracePt t="38900" x="4033838" y="3300413"/>
          <p14:tracePt t="38917" x="4052888" y="3295650"/>
          <p14:tracePt t="38934" x="4067175" y="3295650"/>
          <p14:tracePt t="38950" x="4081463" y="3295650"/>
          <p14:tracePt t="38967" x="4100513" y="3300413"/>
          <p14:tracePt t="38984" x="4110038" y="3309938"/>
          <p14:tracePt t="39000" x="4114800" y="3319463"/>
          <p14:tracePt t="39017" x="4114800" y="3324225"/>
          <p14:tracePt t="39034" x="4114800" y="3328988"/>
          <p14:tracePt t="39050" x="4114800" y="3343275"/>
          <p14:tracePt t="39067" x="4114800" y="3352800"/>
          <p14:tracePt t="39084" x="4114800" y="3367088"/>
          <p14:tracePt t="39101" x="4095750" y="3386138"/>
          <p14:tracePt t="39117" x="4081463" y="3405188"/>
          <p14:tracePt t="39133" x="4052888" y="3429000"/>
          <p14:tracePt t="39150" x="4024313" y="3443288"/>
          <p14:tracePt t="39167" x="3971925" y="3471863"/>
          <p14:tracePt t="39184" x="3938588" y="3476625"/>
          <p14:tracePt t="39200" x="3910013" y="3476625"/>
          <p14:tracePt t="39217" x="3881438" y="3476625"/>
          <p14:tracePt t="39234" x="3843338" y="3452813"/>
          <p14:tracePt t="39250" x="3824288" y="3433763"/>
          <p14:tracePt t="39267" x="3795713" y="3405188"/>
          <p14:tracePt t="39284" x="3771900" y="3324225"/>
          <p14:tracePt t="39300" x="3757613" y="3252788"/>
          <p14:tracePt t="39317" x="3748088" y="3200400"/>
          <p14:tracePt t="39334" x="3748088" y="3162300"/>
          <p14:tracePt t="39350" x="3748088" y="3124200"/>
          <p14:tracePt t="39367" x="3752850" y="3100388"/>
          <p14:tracePt t="39383" x="3762375" y="3076575"/>
          <p14:tracePt t="39400" x="3776663" y="3067050"/>
          <p14:tracePt t="39417" x="3819525" y="3033713"/>
          <p14:tracePt t="39434" x="3862388" y="3019425"/>
          <p14:tracePt t="39450" x="3914775" y="3024188"/>
          <p14:tracePt t="39467" x="3962400" y="3052763"/>
          <p14:tracePt t="39484" x="3995738" y="3109913"/>
          <p14:tracePt t="39500" x="4019550" y="3186113"/>
          <p14:tracePt t="39517" x="4024313" y="3233738"/>
          <p14:tracePt t="39534" x="4019550" y="3290888"/>
          <p14:tracePt t="39550" x="4005263" y="3309938"/>
          <p14:tracePt t="39567" x="4000500" y="3328988"/>
          <p14:tracePt t="39584" x="3995738" y="3343275"/>
          <p14:tracePt t="39600" x="3986213" y="3352800"/>
          <p14:tracePt t="39617" x="3976688" y="3357563"/>
          <p14:tracePt t="39634" x="3971925" y="3362325"/>
          <p14:tracePt t="39651" x="3971925" y="3371850"/>
          <p14:tracePt t="41684" x="3971925" y="3400425"/>
          <p14:tracePt t="41691" x="3967163" y="3433763"/>
          <p14:tracePt t="41700" x="3957638" y="3462338"/>
          <p14:tracePt t="41717" x="3948113" y="3514725"/>
          <p14:tracePt t="41733" x="3910013" y="3581400"/>
          <p14:tracePt t="41750" x="3833813" y="3681413"/>
          <p14:tracePt t="41767" x="3676650" y="3848100"/>
          <p14:tracePt t="41800" x="3381375" y="4014788"/>
          <p14:tracePt t="41834" x="2933700" y="4181475"/>
          <p14:tracePt t="41850" x="2771775" y="4233863"/>
          <p14:tracePt t="41867" x="2628900" y="4281488"/>
          <p14:tracePt t="41883" x="2566988" y="4295775"/>
          <p14:tracePt t="41900" x="2514600" y="4295775"/>
          <p14:tracePt t="41917" x="2486025" y="4295775"/>
          <p14:tracePt t="41933" x="2443163" y="4295775"/>
          <p14:tracePt t="41950" x="2414588" y="4295775"/>
          <p14:tracePt t="41967" x="2362200" y="4291013"/>
          <p14:tracePt t="41983" x="2305050" y="4291013"/>
          <p14:tracePt t="42000" x="2219325" y="4276725"/>
          <p14:tracePt t="42017" x="2166938" y="4271963"/>
          <p14:tracePt t="42034" x="2133600" y="4262438"/>
          <p14:tracePt t="42050" x="2100263" y="4252913"/>
          <p14:tracePt t="42067" x="2047875" y="4238625"/>
          <p14:tracePt t="42083" x="2009775" y="4233863"/>
          <p14:tracePt t="42100" x="1962150" y="4229100"/>
          <p14:tracePt t="42117" x="1905000" y="4214813"/>
          <p14:tracePt t="42133" x="1876425" y="4210050"/>
          <p14:tracePt t="42150" x="1843088" y="4210050"/>
          <p14:tracePt t="42167" x="1814513" y="4210050"/>
          <p14:tracePt t="42183" x="1752600" y="4224338"/>
          <p14:tracePt t="42200" x="1719263" y="4229100"/>
          <p14:tracePt t="42217" x="1685925" y="4233863"/>
          <p14:tracePt t="42233" x="1662113" y="4238625"/>
          <p14:tracePt t="42250" x="1643063" y="4238625"/>
          <p14:tracePt t="42267" x="1633538" y="4238625"/>
          <p14:tracePt t="42283" x="1619250" y="4238625"/>
          <p14:tracePt t="42300" x="1600200" y="4238625"/>
          <p14:tracePt t="42317" x="1585913" y="4238625"/>
          <p14:tracePt t="42333" x="1576388" y="4238625"/>
          <p14:tracePt t="42350" x="1562100" y="4238625"/>
          <p14:tracePt t="42367" x="1547813" y="4238625"/>
          <p14:tracePt t="42383" x="1543050" y="4229100"/>
          <p14:tracePt t="42400" x="1538288" y="4229100"/>
          <p14:tracePt t="42417" x="1528763" y="4229100"/>
          <p14:tracePt t="42433" x="1519238" y="4219575"/>
          <p14:tracePt t="42450" x="1509713" y="4219575"/>
          <p14:tracePt t="42467" x="1504950" y="4219575"/>
          <p14:tracePt t="42483" x="1500188" y="4219575"/>
          <p14:tracePt t="42500" x="1490663" y="4219575"/>
          <p14:tracePt t="42551" x="1490663" y="4243388"/>
          <p14:tracePt t="42558" x="1490663" y="4267200"/>
          <p14:tracePt t="42566" x="1490663" y="4300538"/>
          <p14:tracePt t="42583" x="1481138" y="4371975"/>
          <p14:tracePt t="42600" x="1476375" y="4419600"/>
          <p14:tracePt t="42617" x="1462088" y="4491038"/>
          <p14:tracePt t="42633" x="1457325" y="4548188"/>
          <p14:tracePt t="42650" x="1447800" y="4638675"/>
          <p14:tracePt t="42667" x="1433513" y="4729163"/>
          <p14:tracePt t="42683" x="1419225" y="4829175"/>
          <p14:tracePt t="42700" x="1419225" y="4862513"/>
          <p14:tracePt t="42717" x="1414463" y="4900613"/>
          <p14:tracePt t="42734" x="1409700" y="4948238"/>
          <p14:tracePt t="42750" x="1409700" y="4981575"/>
          <p14:tracePt t="42767" x="1400175" y="5019675"/>
          <p14:tracePt t="42783" x="1395413" y="5053013"/>
          <p14:tracePt t="42800" x="1395413" y="5081588"/>
          <p14:tracePt t="42817" x="1395413" y="5091113"/>
          <p14:tracePt t="42833" x="1395413" y="5100638"/>
          <p14:tracePt t="42850" x="1395413" y="5105400"/>
          <p14:tracePt t="42867" x="1385888" y="5124450"/>
          <p14:tracePt t="42883" x="1376363" y="5138738"/>
          <p14:tracePt t="42900" x="1371600" y="5162550"/>
          <p14:tracePt t="42917" x="1366838" y="5181600"/>
          <p14:tracePt t="42933" x="1366838" y="5186363"/>
          <p14:tracePt t="42950" x="1366838" y="5191125"/>
          <p14:tracePt t="43196" x="1414463" y="5133975"/>
          <p14:tracePt t="43203" x="1547813" y="5010150"/>
          <p14:tracePt t="43217" x="1690688" y="4891088"/>
          <p14:tracePt t="43233" x="2114550" y="4572000"/>
          <p14:tracePt t="43250" x="2457450" y="4333875"/>
          <p14:tracePt t="43267" x="2681288" y="4138613"/>
          <p14:tracePt t="43284" x="2890838" y="3957638"/>
          <p14:tracePt t="43300" x="3014663" y="3862388"/>
          <p14:tracePt t="43317" x="3095625" y="3781425"/>
          <p14:tracePt t="43333" x="3152775" y="3729038"/>
          <p14:tracePt t="43350" x="3205163" y="3671888"/>
          <p14:tracePt t="43366" x="3243263" y="3643313"/>
          <p14:tracePt t="43383" x="3281363" y="3614738"/>
          <p14:tracePt t="43400" x="3338513" y="3581400"/>
          <p14:tracePt t="43417" x="3419475" y="3538538"/>
          <p14:tracePt t="43433" x="3476625" y="3509963"/>
          <p14:tracePt t="43450" x="3509963" y="3486150"/>
          <p14:tracePt t="43467" x="3548063" y="3462338"/>
          <p14:tracePt t="43483" x="3586163" y="3438525"/>
          <p14:tracePt t="43500" x="3600450" y="3429000"/>
          <p14:tracePt t="43517" x="3614738" y="3414713"/>
          <p14:tracePt t="43533" x="3624263" y="3405188"/>
          <p14:tracePt t="43550" x="3633788" y="3395663"/>
          <p14:tracePt t="43567" x="3638550" y="3395663"/>
          <p14:tracePt t="43608" x="3643313" y="3390900"/>
          <p14:tracePt t="43617" x="3643313" y="3386138"/>
          <p14:tracePt t="43633" x="3657600" y="3381375"/>
          <p14:tracePt t="43650" x="3671888" y="3376613"/>
          <p14:tracePt t="43666" x="3681413" y="3367088"/>
          <p14:tracePt t="43683" x="3686175" y="3362325"/>
          <p14:tracePt t="43700" x="3690938" y="3362325"/>
          <p14:tracePt t="43747" x="3690938" y="3367088"/>
          <p14:tracePt t="43755" x="3690938" y="3371850"/>
          <p14:tracePt t="43769" x="3690938" y="3381375"/>
          <p14:tracePt t="43783" x="3690938" y="3390900"/>
          <p14:tracePt t="43800" x="3686175" y="3409950"/>
          <p14:tracePt t="43817" x="3667125" y="3424238"/>
          <p14:tracePt t="43833" x="3629025" y="3443288"/>
          <p14:tracePt t="43850" x="3567113" y="3462338"/>
          <p14:tracePt t="43866" x="3538538" y="3471863"/>
          <p14:tracePt t="43883" x="3514725" y="3471863"/>
          <p14:tracePt t="43900" x="3495675" y="3471863"/>
          <p14:tracePt t="43916" x="3462338" y="3467100"/>
          <p14:tracePt t="43933" x="3443288" y="3457575"/>
          <p14:tracePt t="43950" x="3433763" y="3448050"/>
          <p14:tracePt t="43952" x="3424238" y="3438525"/>
          <p14:tracePt t="43967" x="3414713" y="3414713"/>
          <p14:tracePt t="43983" x="3395663" y="3376613"/>
          <p14:tracePt t="44000" x="3381375" y="3324225"/>
          <p14:tracePt t="44017" x="3376613" y="3281363"/>
          <p14:tracePt t="44033" x="3376613" y="3238500"/>
          <p14:tracePt t="44050" x="3376613" y="3214688"/>
          <p14:tracePt t="44067" x="3376613" y="3205163"/>
          <p14:tracePt t="44083" x="3381375" y="3190875"/>
          <p14:tracePt t="44100" x="3400425" y="3171825"/>
          <p14:tracePt t="44117" x="3424238" y="3152775"/>
          <p14:tracePt t="44133" x="3452813" y="3138488"/>
          <p14:tracePt t="44150" x="3509963" y="3128963"/>
          <p14:tracePt t="44167" x="3538538" y="3128963"/>
          <p14:tracePt t="44183" x="3567113" y="3128963"/>
          <p14:tracePt t="44200" x="3590925" y="3133725"/>
          <p14:tracePt t="44217" x="3609975" y="3143250"/>
          <p14:tracePt t="44233" x="3619500" y="3152775"/>
          <p14:tracePt t="44250" x="3633788" y="3176588"/>
          <p14:tracePt t="44267" x="3648075" y="3209925"/>
          <p14:tracePt t="44283" x="3657600" y="3281363"/>
          <p14:tracePt t="44300" x="3667125" y="3319463"/>
          <p14:tracePt t="44316" x="3667125" y="3352800"/>
          <p14:tracePt t="44333" x="3667125" y="3386138"/>
          <p14:tracePt t="44350" x="3667125" y="3395663"/>
          <p14:tracePt t="44366" x="3662363" y="3409950"/>
          <p14:tracePt t="44383" x="3652838" y="3424238"/>
          <p14:tracePt t="44400" x="3624263" y="3448050"/>
          <p14:tracePt t="44417" x="3576638" y="3471863"/>
          <p14:tracePt t="44433" x="3514725" y="3486150"/>
          <p14:tracePt t="44450" x="3467100" y="3500438"/>
          <p14:tracePt t="44466" x="3409950" y="3500438"/>
          <p14:tracePt t="44483" x="3390900" y="3495675"/>
          <p14:tracePt t="44500" x="3367088" y="3490913"/>
          <p14:tracePt t="44517" x="3348038" y="3476625"/>
          <p14:tracePt t="44533" x="3333750" y="3433763"/>
          <p14:tracePt t="44550" x="3319463" y="3362325"/>
          <p14:tracePt t="44566" x="3319463" y="3281363"/>
          <p14:tracePt t="44584" x="3328988" y="3219450"/>
          <p14:tracePt t="44600" x="3333750" y="3195638"/>
          <p14:tracePt t="44616" x="3338513" y="3181350"/>
          <p14:tracePt t="44633" x="3348038" y="3167063"/>
          <p14:tracePt t="44650" x="3352800" y="3157538"/>
          <p14:tracePt t="44666" x="3352800" y="3152775"/>
          <p14:tracePt t="44683" x="3352800" y="3148013"/>
          <p14:tracePt t="44700" x="3357563" y="3138488"/>
          <p14:tracePt t="44717" x="3367088" y="3138488"/>
          <p14:tracePt t="44921" x="3386138" y="3148013"/>
          <p14:tracePt t="44929" x="3405188" y="3167063"/>
          <p14:tracePt t="44936" x="3414713" y="3181350"/>
          <p14:tracePt t="44951" x="3433763" y="3205163"/>
          <p14:tracePt t="44967" x="3448050" y="3214688"/>
          <p14:tracePt t="44983" x="3462338" y="3238500"/>
          <p14:tracePt t="45016" x="3467100" y="3286125"/>
          <p14:tracePt t="45050" x="3452813" y="3319463"/>
          <p14:tracePt t="45066" x="3433763" y="3343275"/>
          <p14:tracePt t="45083" x="3395663" y="3381375"/>
          <p14:tracePt t="45100" x="3357563" y="3405188"/>
          <p14:tracePt t="45116" x="3333750" y="3419475"/>
          <p14:tracePt t="45133" x="3309938" y="3424238"/>
          <p14:tracePt t="45150" x="3300413" y="3424238"/>
          <p14:tracePt t="45166" x="3295650" y="3424238"/>
          <p14:tracePt t="45183" x="3286125" y="3424238"/>
          <p14:tracePt t="45200" x="3276600" y="3405188"/>
          <p14:tracePt t="45216" x="3267075" y="3376613"/>
          <p14:tracePt t="45233" x="3267075" y="3333750"/>
          <p14:tracePt t="45250" x="3276600" y="3271838"/>
          <p14:tracePt t="45266" x="3309938" y="3200400"/>
          <p14:tracePt t="45283" x="3333750" y="3167063"/>
          <p14:tracePt t="45300" x="3367088" y="3143250"/>
          <p14:tracePt t="45317" x="3409950" y="3138488"/>
          <p14:tracePt t="45333" x="3443288" y="3143250"/>
          <p14:tracePt t="45350" x="3476625" y="3171825"/>
          <p14:tracePt t="45367" x="3519488" y="3214688"/>
          <p14:tracePt t="45383" x="3552825" y="3262313"/>
          <p14:tracePt t="45400" x="3595688" y="3305175"/>
          <p14:tracePt t="45416" x="3605213" y="3319463"/>
          <p14:tracePt t="45433" x="3614738" y="3338513"/>
          <p14:tracePt t="45450" x="3624263" y="3348038"/>
          <p14:tracePt t="45466" x="3624263" y="3362325"/>
          <p14:tracePt t="45483" x="3624263" y="3371850"/>
          <p14:tracePt t="45500" x="3614738" y="3390900"/>
          <p14:tracePt t="45516" x="3586163" y="3429000"/>
          <p14:tracePt t="45533" x="3548063" y="3452813"/>
          <p14:tracePt t="45550" x="3490913" y="3481388"/>
          <p14:tracePt t="45567" x="3419475" y="3481388"/>
          <p14:tracePt t="45583" x="3381375" y="3471863"/>
          <p14:tracePt t="45600" x="3362325" y="3448050"/>
          <p14:tracePt t="45616" x="3348038" y="3419475"/>
          <p14:tracePt t="45633" x="3348038" y="3314700"/>
          <p14:tracePt t="45650" x="3381375" y="3219450"/>
          <p14:tracePt t="45666" x="3414713" y="3162300"/>
          <p14:tracePt t="45683" x="3438525" y="3128963"/>
          <p14:tracePt t="45700" x="3462338" y="3119438"/>
          <p14:tracePt t="45717" x="3476625" y="3124200"/>
          <p14:tracePt t="45733" x="3500438" y="3157538"/>
          <p14:tracePt t="45750" x="3538538" y="3238500"/>
          <p14:tracePt t="45767" x="3562350" y="3333750"/>
          <p14:tracePt t="45783" x="3562350" y="3424238"/>
          <p14:tracePt t="45800" x="3562350" y="3514725"/>
          <p14:tracePt t="45817" x="3543300" y="3576638"/>
          <p14:tracePt t="45833" x="3524250" y="3600450"/>
          <p14:tracePt t="45850" x="3519488" y="3609975"/>
          <p14:tracePt t="45866" x="3509963" y="3619500"/>
          <p14:tracePt t="45883" x="3500438" y="3624263"/>
          <p14:tracePt t="45919" x="3495675" y="3624263"/>
          <p14:tracePt t="45949" x="3490913" y="3624263"/>
          <p14:tracePt t="46155" x="3490913" y="3600450"/>
          <p14:tracePt t="46165" x="3490913" y="3552825"/>
          <p14:tracePt t="46174" x="3495675" y="3505200"/>
          <p14:tracePt t="46184" x="3509963" y="3414713"/>
          <p14:tracePt t="46200" x="3514725" y="3376613"/>
          <p14:tracePt t="46216" x="3519488" y="3357563"/>
          <p14:tracePt t="46250" x="3529013" y="3348038"/>
          <p14:tracePt t="46283" x="3552825" y="3362325"/>
          <p14:tracePt t="46300" x="3562350" y="3390900"/>
          <p14:tracePt t="46316" x="3576638" y="3438525"/>
          <p14:tracePt t="46333" x="3576638" y="3467100"/>
          <p14:tracePt t="46350" x="3567113" y="3514725"/>
          <p14:tracePt t="46366" x="3543300" y="3562350"/>
          <p14:tracePt t="46383" x="3529013" y="3576638"/>
          <p14:tracePt t="46400" x="3505200" y="3595688"/>
          <p14:tracePt t="46416" x="3490913" y="3605213"/>
          <p14:tracePt t="46433" x="3467100" y="3609975"/>
          <p14:tracePt t="46450" x="3462338" y="3609975"/>
          <p14:tracePt t="46466" x="3457575" y="3609975"/>
          <p14:tracePt t="46483" x="3448050" y="3609975"/>
          <p14:tracePt t="46500" x="3448050" y="3605213"/>
          <p14:tracePt t="46661" x="3471863" y="3671888"/>
          <p14:tracePt t="46668" x="3509963" y="3762375"/>
          <p14:tracePt t="46675" x="3552825" y="3910013"/>
          <p14:tracePt t="46683" x="3609975" y="4071938"/>
          <p14:tracePt t="46700" x="3676650" y="4243388"/>
          <p14:tracePt t="46716" x="3738563" y="4395788"/>
          <p14:tracePt t="46734" x="3824288" y="4638675"/>
          <p14:tracePt t="46750" x="3876675" y="4738688"/>
          <p14:tracePt t="46766" x="3910013" y="4795838"/>
          <p14:tracePt t="46783" x="3933825" y="4824413"/>
          <p14:tracePt t="46800" x="3957638" y="4852988"/>
          <p14:tracePt t="46816" x="3967163" y="4867275"/>
          <p14:tracePt t="46833" x="3971925" y="4872038"/>
          <p14:tracePt t="46850" x="3976688" y="4881563"/>
          <p14:tracePt t="46866" x="3981450" y="4891088"/>
          <p14:tracePt t="46883" x="3981450" y="4895850"/>
          <p14:tracePt t="46900" x="3981450" y="4905375"/>
          <p14:tracePt t="46916" x="3976688" y="4933950"/>
          <p14:tracePt t="46933" x="3919538" y="5057775"/>
          <p14:tracePt t="46950" x="3881438" y="5133975"/>
          <p14:tracePt t="46967" x="3848100" y="5181600"/>
          <p14:tracePt t="46984" x="3810000" y="5224463"/>
          <p14:tracePt t="47000" x="3790950" y="5248275"/>
          <p14:tracePt t="47016" x="3781425" y="5257800"/>
          <p14:tracePt t="47033" x="3776663" y="5262563"/>
          <p14:tracePt t="47050" x="3767138" y="5272088"/>
          <p14:tracePt t="47066" x="3757613" y="5276850"/>
          <p14:tracePt t="47083" x="3748088" y="5286375"/>
          <p14:tracePt t="47100" x="3738563" y="5300663"/>
          <p14:tracePt t="47116" x="3724275" y="5329238"/>
          <p14:tracePt t="47133" x="3719513" y="5338763"/>
          <p14:tracePt t="47151" x="3719513" y="5353050"/>
          <p14:tracePt t="47167" x="3724275" y="5372100"/>
          <p14:tracePt t="47183" x="3776663" y="5405438"/>
          <p14:tracePt t="47200" x="3914775" y="5453063"/>
          <p14:tracePt t="47216" x="4062413" y="5467350"/>
          <p14:tracePt t="47233" x="4252913" y="5467350"/>
          <p14:tracePt t="47250" x="4376738" y="5467350"/>
          <p14:tracePt t="47266" x="4476750" y="5467350"/>
          <p14:tracePt t="47283" x="4548188" y="5467350"/>
          <p14:tracePt t="47299" x="4591050" y="5467350"/>
          <p14:tracePt t="47316" x="4600575" y="5467350"/>
          <p14:tracePt t="47333" x="4610100" y="5467350"/>
          <p14:tracePt t="47350" x="4619625" y="5467350"/>
          <p14:tracePt t="47366" x="4624388" y="546735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49313" y="1484785"/>
            <a:ext cx="8658225" cy="475250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46088" algn="l"/>
                <a:tab pos="720725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java.util.Scanner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Break_2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Scanner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Scanner(System.in);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sum = 0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true 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final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value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scanner.nextInt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if ( value &lt;= 0 )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sum += value;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scanner.close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("SUM: " + sum);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203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22"/>
    </mc:Choice>
    <mc:Fallback xmlns="">
      <p:transition spd="slow" advTm="4642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47" x="4624388" y="5181600"/>
          <p14:tracePt t="655" x="4595813" y="4681538"/>
          <p14:tracePt t="663" x="4581525" y="4205288"/>
          <p14:tracePt t="679" x="4567238" y="3609975"/>
          <p14:tracePt t="695" x="4572000" y="3086100"/>
          <p14:tracePt t="712" x="4581525" y="2895600"/>
          <p14:tracePt t="745" x="4581525" y="2786063"/>
          <p14:tracePt t="779" x="4581525" y="2767013"/>
          <p14:tracePt t="795" x="4581525" y="2757488"/>
          <p14:tracePt t="846" x="4581525" y="2752725"/>
          <p14:tracePt t="854" x="4586288" y="2747963"/>
          <p14:tracePt t="862" x="4591050" y="2747963"/>
          <p14:tracePt t="879" x="4614863" y="2733675"/>
          <p14:tracePt t="895" x="4667250" y="2724150"/>
          <p14:tracePt t="912" x="4814888" y="2628900"/>
          <p14:tracePt t="929" x="4919663" y="2538413"/>
          <p14:tracePt t="946" x="5000625" y="2462213"/>
          <p14:tracePt t="962" x="5081588" y="2371725"/>
          <p14:tracePt t="979" x="5224463" y="2195513"/>
          <p14:tracePt t="995" x="5291138" y="2076450"/>
          <p14:tracePt t="1012" x="5338763" y="1995488"/>
          <p14:tracePt t="1029" x="5372100" y="1924050"/>
          <p14:tracePt t="1045" x="5381625" y="1895475"/>
          <p14:tracePt t="1062" x="5391150" y="1876425"/>
          <p14:tracePt t="1079" x="5400675" y="1866900"/>
          <p14:tracePt t="1095" x="5400675" y="1862138"/>
          <p14:tracePt t="1315" x="5334000" y="1819275"/>
          <p14:tracePt t="1324" x="5238750" y="1776413"/>
          <p14:tracePt t="1330" x="5148263" y="1719263"/>
          <p14:tracePt t="1345" x="4929188" y="1633538"/>
          <p14:tracePt t="1362" x="4714875" y="1585913"/>
          <p14:tracePt t="1379" x="4533900" y="1552575"/>
          <p14:tracePt t="1395" x="4386263" y="1514475"/>
          <p14:tracePt t="1412" x="4262438" y="1471613"/>
          <p14:tracePt t="1429" x="4224338" y="1438275"/>
          <p14:tracePt t="1445" x="4195763" y="1395413"/>
          <p14:tracePt t="1462" x="4186238" y="1081088"/>
          <p14:tracePt t="1478" x="4252913" y="847725"/>
          <p14:tracePt t="1495" x="4395788" y="509588"/>
          <p14:tracePt t="1512" x="4486275" y="347663"/>
          <p14:tracePt t="1529" x="4633913" y="200025"/>
          <p14:tracePt t="1545" x="4772025" y="147638"/>
          <p14:tracePt t="1562" x="4886325" y="147638"/>
          <p14:tracePt t="1579" x="4972050" y="185738"/>
          <p14:tracePt t="1595" x="5110163" y="361950"/>
          <p14:tracePt t="1612" x="5172075" y="481013"/>
          <p14:tracePt t="1628" x="5205413" y="585788"/>
          <p14:tracePt t="1646" x="5191125" y="876300"/>
          <p14:tracePt t="1662" x="5148263" y="1028700"/>
          <p14:tracePt t="1679" x="5081588" y="1219200"/>
          <p14:tracePt t="1695" x="4967288" y="1419225"/>
          <p14:tracePt t="1712" x="4743450" y="1643063"/>
          <p14:tracePt t="1729" x="4476750" y="1919288"/>
          <p14:tracePt t="1746" x="4167188" y="2166938"/>
          <p14:tracePt t="1762" x="3990975" y="2281238"/>
          <p14:tracePt t="1779" x="3833813" y="2343150"/>
          <p14:tracePt t="1795" x="3790950" y="2357438"/>
          <p14:tracePt t="1812" x="3776663" y="2362200"/>
          <p14:tracePt t="1829" x="3767138" y="2366963"/>
          <p14:tracePt t="2028" x="3667125" y="2452688"/>
          <p14:tracePt t="2035" x="3500438" y="2576513"/>
          <p14:tracePt t="2045" x="3300413" y="2714625"/>
          <p14:tracePt t="2062" x="2838450" y="2947988"/>
          <p14:tracePt t="2079" x="2295525" y="3228975"/>
          <p14:tracePt t="2113" x="1938338" y="3328988"/>
          <p14:tracePt t="2145" x="1738313" y="3328988"/>
          <p14:tracePt t="2162" x="1695450" y="3319463"/>
          <p14:tracePt t="2179" x="1657350" y="3290888"/>
          <p14:tracePt t="2195" x="1619250" y="3267075"/>
          <p14:tracePt t="2212" x="1585913" y="3224213"/>
          <p14:tracePt t="2228" x="1543050" y="3176588"/>
          <p14:tracePt t="2245" x="1504950" y="3081338"/>
          <p14:tracePt t="2262" x="1462088" y="2871788"/>
          <p14:tracePt t="2279" x="1452563" y="2790825"/>
          <p14:tracePt t="2295" x="1447800" y="2738438"/>
          <p14:tracePt t="2312" x="1433513" y="2695575"/>
          <p14:tracePt t="2329" x="1423988" y="2652713"/>
          <p14:tracePt t="2345" x="1414463" y="2633663"/>
          <p14:tracePt t="2362" x="1409700" y="2624138"/>
          <p14:tracePt t="2379" x="1400175" y="2614613"/>
          <p14:tracePt t="2395" x="1390650" y="2614613"/>
          <p14:tracePt t="2412" x="1381125" y="2619375"/>
          <p14:tracePt t="2429" x="1362075" y="2690813"/>
          <p14:tracePt t="2446" x="1304925" y="2995613"/>
          <p14:tracePt t="2462" x="1295400" y="3243263"/>
          <p14:tracePt t="2479" x="1285875" y="3529013"/>
          <p14:tracePt t="2495" x="1285875" y="3652838"/>
          <p14:tracePt t="2512" x="1314450" y="3919538"/>
          <p14:tracePt t="2529" x="1343025" y="4081463"/>
          <p14:tracePt t="2545" x="1357313" y="4214813"/>
          <p14:tracePt t="2562" x="1376363" y="4371975"/>
          <p14:tracePt t="2579" x="1390650" y="4552950"/>
          <p14:tracePt t="2595" x="1390650" y="4605338"/>
          <p14:tracePt t="2612" x="1390650" y="4633913"/>
          <p14:tracePt t="2628" x="1390650" y="4652963"/>
          <p14:tracePt t="2645" x="1390650" y="4662488"/>
          <p14:tracePt t="2842" x="1390650" y="4757738"/>
          <p14:tracePt t="2849" x="1390650" y="4852988"/>
          <p14:tracePt t="2862" x="1390650" y="4967288"/>
          <p14:tracePt t="2879" x="1376363" y="5253038"/>
          <p14:tracePt t="2895" x="1362075" y="5357813"/>
          <p14:tracePt t="2912" x="1362075" y="5414963"/>
          <p14:tracePt t="2929" x="1362075" y="5476875"/>
          <p14:tracePt t="2945" x="1362075" y="5648325"/>
          <p14:tracePt t="2962" x="1362075" y="5738813"/>
          <p14:tracePt t="2979" x="1362075" y="5791200"/>
          <p14:tracePt t="2995" x="1362075" y="5824538"/>
          <p14:tracePt t="3012" x="1362075" y="5848350"/>
          <p14:tracePt t="3029" x="1362075" y="5857875"/>
          <p14:tracePt t="3045" x="1362075" y="5862638"/>
          <p14:tracePt t="3062" x="1362075" y="5872163"/>
          <p14:tracePt t="3079" x="1362075" y="5876925"/>
          <p14:tracePt t="3095" x="1362075" y="5886450"/>
          <p14:tracePt t="3112" x="1362075" y="5891213"/>
          <p14:tracePt t="3129" x="1362075" y="5895975"/>
          <p14:tracePt t="3474" x="1414463" y="5824538"/>
          <p14:tracePt t="3482" x="1552575" y="5619750"/>
          <p14:tracePt t="3488" x="1704975" y="5414963"/>
          <p14:tracePt t="3496" x="1809750" y="5310188"/>
          <p14:tracePt t="3512" x="2166938" y="5019675"/>
          <p14:tracePt t="3529" x="2533650" y="4743450"/>
          <p14:tracePt t="3546" x="2962275" y="4467225"/>
          <p14:tracePt t="3579" x="3671888" y="4176713"/>
          <p14:tracePt t="3612" x="3895725" y="4090988"/>
          <p14:tracePt t="3629" x="3914775" y="4076700"/>
          <p14:tracePt t="3645" x="3924300" y="4071938"/>
          <p14:tracePt t="3662" x="3924300" y="4067175"/>
          <p14:tracePt t="3818" x="4024313" y="3986213"/>
          <p14:tracePt t="3825" x="4229100" y="3848100"/>
          <p14:tracePt t="3833" x="4405313" y="3748088"/>
          <p14:tracePt t="3845" x="4581525" y="3662363"/>
          <p14:tracePt t="3862" x="5043488" y="3400425"/>
          <p14:tracePt t="3879" x="5286375" y="3271838"/>
          <p14:tracePt t="3895" x="5429250" y="3190875"/>
          <p14:tracePt t="3912" x="5548313" y="3143250"/>
          <p14:tracePt t="3928" x="5681663" y="3100388"/>
          <p14:tracePt t="3945" x="5743575" y="3081338"/>
          <p14:tracePt t="3962" x="5781675" y="3067050"/>
          <p14:tracePt t="3978" x="5815013" y="3062288"/>
          <p14:tracePt t="3995" x="5862638" y="3048000"/>
          <p14:tracePt t="4012" x="5910263" y="3038475"/>
          <p14:tracePt t="4028" x="5953125" y="3024188"/>
          <p14:tracePt t="4045" x="6015038" y="3005138"/>
          <p14:tracePt t="4062" x="6053138" y="2995613"/>
          <p14:tracePt t="4078" x="6086475" y="2981325"/>
          <p14:tracePt t="4095" x="6115050" y="2976563"/>
          <p14:tracePt t="4112" x="6148388" y="2957513"/>
          <p14:tracePt t="4128" x="6167438" y="2952750"/>
          <p14:tracePt t="4145" x="6181725" y="2943225"/>
          <p14:tracePt t="4162" x="6191250" y="2938463"/>
          <p14:tracePt t="4178" x="6200775" y="2938463"/>
          <p14:tracePt t="4195" x="6205538" y="2938463"/>
          <p14:tracePt t="4237" x="6196013" y="2938463"/>
          <p14:tracePt t="4245" x="6176963" y="2947988"/>
          <p14:tracePt t="4262" x="6100763" y="2981325"/>
          <p14:tracePt t="4279" x="6015038" y="3009900"/>
          <p14:tracePt t="4295" x="5843588" y="3043238"/>
          <p14:tracePt t="4312" x="5719763" y="3062288"/>
          <p14:tracePt t="4328" x="5605463" y="3062288"/>
          <p14:tracePt t="4345" x="5505450" y="3062288"/>
          <p14:tracePt t="4362" x="5343525" y="3033713"/>
          <p14:tracePt t="4379" x="5224463" y="3009900"/>
          <p14:tracePt t="4395" x="5153025" y="2976563"/>
          <p14:tracePt t="4412" x="5095875" y="2947988"/>
          <p14:tracePt t="4428" x="5057775" y="2905125"/>
          <p14:tracePt t="4445" x="5033963" y="2852738"/>
          <p14:tracePt t="4462" x="5019675" y="2800350"/>
          <p14:tracePt t="4479" x="5019675" y="2738438"/>
          <p14:tracePt t="4495" x="5057775" y="2662238"/>
          <p14:tracePt t="4512" x="5143500" y="2562225"/>
          <p14:tracePt t="4528" x="5233988" y="2466975"/>
          <p14:tracePt t="4545" x="5395913" y="2357438"/>
          <p14:tracePt t="4562" x="5514975" y="2324100"/>
          <p14:tracePt t="4578" x="5638800" y="2324100"/>
          <p14:tracePt t="4595" x="5724525" y="2352675"/>
          <p14:tracePt t="4612" x="5838825" y="2409825"/>
          <p14:tracePt t="4628" x="5886450" y="2452688"/>
          <p14:tracePt t="4645" x="5929313" y="2486025"/>
          <p14:tracePt t="4662" x="5981700" y="2571750"/>
          <p14:tracePt t="4678" x="6015038" y="2657475"/>
          <p14:tracePt t="4695" x="6015038" y="2738438"/>
          <p14:tracePt t="4712" x="6015038" y="2795588"/>
          <p14:tracePt t="4729" x="5986463" y="2852738"/>
          <p14:tracePt t="4745" x="5972175" y="2881313"/>
          <p14:tracePt t="4762" x="5953125" y="2905125"/>
          <p14:tracePt t="4778" x="5934075" y="2928938"/>
          <p14:tracePt t="4795" x="5915025" y="2947988"/>
          <p14:tracePt t="4812" x="5895975" y="2952750"/>
          <p14:tracePt t="4828" x="5886450" y="2957513"/>
          <p14:tracePt t="4845" x="5881688" y="2962275"/>
          <p14:tracePt t="4862" x="5876925" y="2962275"/>
          <p14:tracePt t="4878" x="5867400" y="2962275"/>
          <p14:tracePt t="4912" x="5862638" y="2962275"/>
          <p14:tracePt t="4928" x="5857875" y="2962275"/>
          <p14:tracePt t="4945" x="5853113" y="2962275"/>
          <p14:tracePt t="4962" x="5834063" y="2962275"/>
          <p14:tracePt t="4978" x="5805488" y="2962275"/>
          <p14:tracePt t="4995" x="5781675" y="2962275"/>
          <p14:tracePt t="5012" x="5762625" y="2962275"/>
          <p14:tracePt t="5028" x="5734050" y="2962275"/>
          <p14:tracePt t="5045" x="5686425" y="2962275"/>
          <p14:tracePt t="5062" x="5662613" y="2962275"/>
          <p14:tracePt t="5078" x="5643563" y="2957513"/>
          <p14:tracePt t="5095" x="5610225" y="2943225"/>
          <p14:tracePt t="5112" x="5586413" y="2938463"/>
          <p14:tracePt t="5128" x="5572125" y="2928938"/>
          <p14:tracePt t="5145" x="5562600" y="2914650"/>
          <p14:tracePt t="5162" x="5538788" y="2852738"/>
          <p14:tracePt t="5178" x="5538788" y="2771775"/>
          <p14:tracePt t="5195" x="5548313" y="2700338"/>
          <p14:tracePt t="5212" x="5576888" y="2647950"/>
          <p14:tracePt t="5228" x="5624513" y="2562225"/>
          <p14:tracePt t="5245" x="5662613" y="2524125"/>
          <p14:tracePt t="5262" x="5710238" y="2490788"/>
          <p14:tracePt t="5278" x="5815013" y="2481263"/>
          <p14:tracePt t="5295" x="5881688" y="2509838"/>
          <p14:tracePt t="5312" x="5943600" y="2538413"/>
          <p14:tracePt t="5328" x="5981700" y="2576513"/>
          <p14:tracePt t="5345" x="6029325" y="2624138"/>
          <p14:tracePt t="5362" x="6043613" y="2657475"/>
          <p14:tracePt t="5379" x="6057900" y="2690813"/>
          <p14:tracePt t="5395" x="6057900" y="2719388"/>
          <p14:tracePt t="5412" x="6057900" y="2752725"/>
          <p14:tracePt t="5428" x="6038850" y="2776538"/>
          <p14:tracePt t="5445" x="6000750" y="2809875"/>
          <p14:tracePt t="5462" x="5891213" y="2847975"/>
          <p14:tracePt t="5478" x="5695950" y="2900363"/>
          <p14:tracePt t="5495" x="5595938" y="2900363"/>
          <p14:tracePt t="5512" x="5491163" y="2900363"/>
          <p14:tracePt t="5528" x="5391150" y="2871788"/>
          <p14:tracePt t="5545" x="5362575" y="2852738"/>
          <p14:tracePt t="5562" x="5348288" y="2824163"/>
          <p14:tracePt t="5578" x="5343525" y="2776538"/>
          <p14:tracePt t="5595" x="5357813" y="2728913"/>
          <p14:tracePt t="5613" x="5381625" y="2705100"/>
          <p14:tracePt t="5628" x="5400675" y="2695575"/>
          <p14:tracePt t="5645" x="5424488" y="2681288"/>
          <p14:tracePt t="5662" x="5434013" y="2671763"/>
          <p14:tracePt t="5678" x="5443538" y="2662238"/>
          <p14:tracePt t="5695" x="5448300" y="2662238"/>
          <p14:tracePt t="5941" x="5429250" y="2686050"/>
          <p14:tracePt t="5948" x="5386388" y="2724150"/>
          <p14:tracePt t="5954" x="5348288" y="2757488"/>
          <p14:tracePt t="5962" x="5300663" y="2790825"/>
          <p14:tracePt t="5978" x="5200650" y="2838450"/>
          <p14:tracePt t="5995" x="5114925" y="2871788"/>
          <p14:tracePt t="6012" x="5053013" y="2886075"/>
          <p14:tracePt t="6028" x="4976813" y="2900363"/>
          <p14:tracePt t="6045" x="4924425" y="2900363"/>
          <p14:tracePt t="6062" x="4876800" y="2900363"/>
          <p14:tracePt t="6079" x="4800600" y="2900363"/>
          <p14:tracePt t="6095" x="4748213" y="2909888"/>
          <p14:tracePt t="6112" x="4714875" y="2919413"/>
          <p14:tracePt t="6128" x="4676775" y="2924175"/>
          <p14:tracePt t="6145" x="4614863" y="2938463"/>
          <p14:tracePt t="6161" x="4567238" y="2943225"/>
          <p14:tracePt t="6178" x="4495800" y="2947988"/>
          <p14:tracePt t="6195" x="4381500" y="2967038"/>
          <p14:tracePt t="6212" x="4186238" y="2981325"/>
          <p14:tracePt t="6228" x="4081463" y="3000375"/>
          <p14:tracePt t="6245" x="3948113" y="3000375"/>
          <p14:tracePt t="6262" x="3814763" y="3000375"/>
          <p14:tracePt t="6278" x="3657600" y="3000375"/>
          <p14:tracePt t="6295" x="3557588" y="3000375"/>
          <p14:tracePt t="6312" x="3443288" y="3000375"/>
          <p14:tracePt t="6328" x="3286125" y="3000375"/>
          <p14:tracePt t="6345" x="3209925" y="3000375"/>
          <p14:tracePt t="6362" x="3148013" y="2995613"/>
          <p14:tracePt t="6378" x="3076575" y="2990850"/>
          <p14:tracePt t="6395" x="2995613" y="2986088"/>
          <p14:tracePt t="6412" x="2933700" y="2976563"/>
          <p14:tracePt t="6428" x="2881313" y="2962275"/>
          <p14:tracePt t="6445" x="2838450" y="2952750"/>
          <p14:tracePt t="6462" x="2781300" y="2919413"/>
          <p14:tracePt t="6478" x="2743200" y="2895600"/>
          <p14:tracePt t="6495" x="2705100" y="2876550"/>
          <p14:tracePt t="6512" x="2657475" y="2847975"/>
          <p14:tracePt t="6528" x="2628900" y="2833688"/>
          <p14:tracePt t="6545" x="2609850" y="2824163"/>
          <p14:tracePt t="6562" x="2595563" y="2814638"/>
          <p14:tracePt t="6578" x="2571750" y="2800350"/>
          <p14:tracePt t="6595" x="2552700" y="2795588"/>
          <p14:tracePt t="6612" x="2538413" y="2790825"/>
          <p14:tracePt t="6628" x="2524125" y="2790825"/>
          <p14:tracePt t="6645" x="2509838" y="2790825"/>
          <p14:tracePt t="6662" x="2500313" y="2790825"/>
          <p14:tracePt t="6678" x="2495550" y="2790825"/>
          <p14:tracePt t="7341" x="2500313" y="2795588"/>
          <p14:tracePt t="7349" x="2509838" y="2805113"/>
          <p14:tracePt t="7362" x="2514600" y="2809875"/>
          <p14:tracePt t="7378" x="2533650" y="2828925"/>
          <p14:tracePt t="7395" x="2552700" y="2838450"/>
          <p14:tracePt t="7412" x="2566988" y="2852738"/>
          <p14:tracePt t="7445" x="2605088" y="2890838"/>
          <p14:tracePt t="7478" x="2614613" y="2909888"/>
          <p14:tracePt t="7495" x="2624138" y="2919413"/>
          <p14:tracePt t="7512" x="2633663" y="2928938"/>
          <p14:tracePt t="7528" x="2638425" y="2947988"/>
          <p14:tracePt t="7545" x="2643188" y="2986088"/>
          <p14:tracePt t="7562" x="2652713" y="3019425"/>
          <p14:tracePt t="7578" x="2657475" y="3028950"/>
          <p14:tracePt t="7595" x="2657475" y="3038475"/>
          <p14:tracePt t="7612" x="2657475" y="3048000"/>
          <p14:tracePt t="7628" x="2657475" y="3062288"/>
          <p14:tracePt t="7645" x="2657475" y="3076575"/>
          <p14:tracePt t="7661" x="2657475" y="3086100"/>
          <p14:tracePt t="7678" x="2638425" y="3114675"/>
          <p14:tracePt t="7695" x="2609850" y="3138488"/>
          <p14:tracePt t="7712" x="2571750" y="3162300"/>
          <p14:tracePt t="7728" x="2528888" y="3186113"/>
          <p14:tracePt t="7745" x="2438400" y="3214688"/>
          <p14:tracePt t="7763" x="2376488" y="3228975"/>
          <p14:tracePt t="7778" x="2324100" y="3243263"/>
          <p14:tracePt t="7795" x="2271713" y="3248025"/>
          <p14:tracePt t="7812" x="2214563" y="3248025"/>
          <p14:tracePt t="7828" x="2176463" y="3248025"/>
          <p14:tracePt t="7845" x="2143125" y="3248025"/>
          <p14:tracePt t="7862" x="2105025" y="3248025"/>
          <p14:tracePt t="7878" x="2057400" y="3262313"/>
          <p14:tracePt t="7895" x="2028825" y="3276600"/>
          <p14:tracePt t="7912" x="2005013" y="3290888"/>
          <p14:tracePt t="7928" x="1976438" y="3309938"/>
          <p14:tracePt t="7945" x="1971675" y="3309938"/>
          <p14:tracePt t="8194" x="1947863" y="3367088"/>
          <p14:tracePt t="8200" x="1900238" y="3457575"/>
          <p14:tracePt t="8211" x="1866900" y="3519488"/>
          <p14:tracePt t="8228" x="1814513" y="3629025"/>
          <p14:tracePt t="8245" x="1747838" y="3805238"/>
          <p14:tracePt t="8262" x="1714500" y="3924300"/>
          <p14:tracePt t="8278" x="1690688" y="4014788"/>
          <p14:tracePt t="8295" x="1662113" y="4095750"/>
          <p14:tracePt t="8311" x="1643063" y="4148138"/>
          <p14:tracePt t="8328" x="1628775" y="4219575"/>
          <p14:tracePt t="8345" x="1624013" y="4300538"/>
          <p14:tracePt t="8362" x="1604963" y="4410075"/>
          <p14:tracePt t="8378" x="1595438" y="4462463"/>
          <p14:tracePt t="8395" x="1590675" y="4505325"/>
          <p14:tracePt t="8411" x="1581150" y="4548188"/>
          <p14:tracePt t="8428" x="1581150" y="4624388"/>
          <p14:tracePt t="8445" x="1581150" y="4672013"/>
          <p14:tracePt t="8461" x="1585913" y="4729163"/>
          <p14:tracePt t="8478" x="1590675" y="4781550"/>
          <p14:tracePt t="8495" x="1604963" y="4852988"/>
          <p14:tracePt t="8511" x="1604963" y="4895850"/>
          <p14:tracePt t="8528" x="1604963" y="4929188"/>
          <p14:tracePt t="8545" x="1604963" y="4967288"/>
          <p14:tracePt t="8561" x="1600200" y="4991100"/>
          <p14:tracePt t="8578" x="1590675" y="5005388"/>
          <p14:tracePt t="8595" x="1576388" y="5014913"/>
          <p14:tracePt t="8611" x="1528763" y="5024438"/>
          <p14:tracePt t="8628" x="1490663" y="5014913"/>
          <p14:tracePt t="8645" x="1452563" y="4972050"/>
          <p14:tracePt t="8661" x="1366838" y="4757738"/>
          <p14:tracePt t="8678" x="1262063" y="4205288"/>
          <p14:tracePt t="8695" x="1243013" y="3910013"/>
          <p14:tracePt t="8712" x="1243013" y="3676650"/>
          <p14:tracePt t="8728" x="1243013" y="3424238"/>
          <p14:tracePt t="8745" x="1252538" y="3328988"/>
          <p14:tracePt t="8762" x="1266825" y="3257550"/>
          <p14:tracePt t="8778" x="1285875" y="3190875"/>
          <p14:tracePt t="8795" x="1300163" y="3152775"/>
          <p14:tracePt t="8811" x="1304925" y="3143250"/>
          <p14:tracePt t="8828" x="1309688" y="3133725"/>
          <p14:tracePt t="8845" x="1314450" y="3128963"/>
          <p14:tracePt t="8861" x="1333500" y="3124200"/>
          <p14:tracePt t="8878" x="1352550" y="3124200"/>
          <p14:tracePt t="8895" x="1376363" y="3128963"/>
          <p14:tracePt t="8911" x="1400175" y="3152775"/>
          <p14:tracePt t="8928" x="1423988" y="3181350"/>
          <p14:tracePt t="8945" x="1447800" y="3305175"/>
          <p14:tracePt t="8961" x="1462088" y="3481388"/>
          <p14:tracePt t="8978" x="1471613" y="3705225"/>
          <p14:tracePt t="8995" x="1471613" y="3905250"/>
          <p14:tracePt t="9011" x="1471613" y="4038600"/>
          <p14:tracePt t="9028" x="1471613" y="4119563"/>
          <p14:tracePt t="9045" x="1471613" y="4286250"/>
          <p14:tracePt t="9061" x="1471613" y="4400550"/>
          <p14:tracePt t="9078" x="1471613" y="4476750"/>
          <p14:tracePt t="9095" x="1471613" y="4548188"/>
          <p14:tracePt t="9111" x="1471613" y="4591050"/>
          <p14:tracePt t="9128" x="1471613" y="4648200"/>
          <p14:tracePt t="9145" x="1471613" y="4710113"/>
          <p14:tracePt t="9161" x="1471613" y="4810125"/>
          <p14:tracePt t="9178" x="1471613" y="4857750"/>
          <p14:tracePt t="9195" x="1471613" y="4895850"/>
          <p14:tracePt t="9211" x="1471613" y="4924425"/>
          <p14:tracePt t="9228" x="1471613" y="4953000"/>
          <p14:tracePt t="9245" x="1471613" y="4976813"/>
          <p14:tracePt t="9261" x="1471613" y="5005388"/>
          <p14:tracePt t="9278" x="1471613" y="5033963"/>
          <p14:tracePt t="9295" x="1471613" y="5095875"/>
          <p14:tracePt t="9311" x="1471613" y="5138738"/>
          <p14:tracePt t="9328" x="1471613" y="5176838"/>
          <p14:tracePt t="9345" x="1471613" y="5210175"/>
          <p14:tracePt t="9361" x="1471613" y="5233988"/>
          <p14:tracePt t="9378" x="1471613" y="5243513"/>
          <p14:tracePt t="9395" x="1471613" y="5257800"/>
          <p14:tracePt t="9411" x="1471613" y="5276850"/>
          <p14:tracePt t="9428" x="1471613" y="5281613"/>
          <p14:tracePt t="9445" x="1471613" y="5291138"/>
          <p14:tracePt t="9461" x="1471613" y="5295900"/>
          <p14:tracePt t="10218" x="1514475" y="5195888"/>
          <p14:tracePt t="10225" x="1576388" y="5067300"/>
          <p14:tracePt t="10233" x="1643063" y="4972050"/>
          <p14:tracePt t="10245" x="1695450" y="4900613"/>
          <p14:tracePt t="10262" x="1804988" y="4767263"/>
          <p14:tracePt t="10278" x="2019300" y="4433888"/>
          <p14:tracePt t="10312" x="2205038" y="4214813"/>
          <p14:tracePt t="10345" x="2443163" y="3900488"/>
          <p14:tracePt t="10361" x="2495550" y="3810000"/>
          <p14:tracePt t="10378" x="2538413" y="3752850"/>
          <p14:tracePt t="10395" x="2566988" y="3690938"/>
          <p14:tracePt t="10411" x="2590800" y="3624263"/>
          <p14:tracePt t="10428" x="2605088" y="3552825"/>
          <p14:tracePt t="10445" x="2619375" y="3462338"/>
          <p14:tracePt t="10461" x="2619375" y="3367088"/>
          <p14:tracePt t="10478" x="2628900" y="3295650"/>
          <p14:tracePt t="10495" x="2652713" y="3214688"/>
          <p14:tracePt t="10512" x="2733675" y="3076575"/>
          <p14:tracePt t="10528" x="2814638" y="2990850"/>
          <p14:tracePt t="10545" x="2914650" y="2914650"/>
          <p14:tracePt t="10561" x="3048000" y="2857500"/>
          <p14:tracePt t="10578" x="3262313" y="2805113"/>
          <p14:tracePt t="10595" x="3381375" y="2776538"/>
          <p14:tracePt t="10611" x="3495675" y="2752725"/>
          <p14:tracePt t="10628" x="3629025" y="2733675"/>
          <p14:tracePt t="10645" x="3800475" y="2719388"/>
          <p14:tracePt t="10661" x="3886200" y="2705100"/>
          <p14:tracePt t="10678" x="3933825" y="2700338"/>
          <p14:tracePt t="10695" x="3957638" y="2690813"/>
          <p14:tracePt t="10712" x="3967163" y="2690813"/>
          <p14:tracePt t="10917" x="4019550" y="2676525"/>
          <p14:tracePt t="10924" x="4081463" y="2662238"/>
          <p14:tracePt t="10931" x="4148138" y="2652713"/>
          <p14:tracePt t="10945" x="4262438" y="2633663"/>
          <p14:tracePt t="10961" x="4352925" y="2638425"/>
          <p14:tracePt t="10978" x="4429125" y="2667000"/>
          <p14:tracePt t="11011" x="4495800" y="2714625"/>
          <p14:tracePt t="11044" x="4510088" y="2743200"/>
          <p14:tracePt t="11061" x="4514850" y="2752725"/>
          <p14:tracePt t="11078" x="4514850" y="2767013"/>
          <p14:tracePt t="11095" x="4510088" y="2786063"/>
          <p14:tracePt t="11111" x="4486275" y="2795588"/>
          <p14:tracePt t="11128" x="4400550" y="2828925"/>
          <p14:tracePt t="11144" x="4333875" y="2847975"/>
          <p14:tracePt t="11161" x="4291013" y="2857500"/>
          <p14:tracePt t="11178" x="4252913" y="2867025"/>
          <p14:tracePt t="11195" x="4219575" y="2871788"/>
          <p14:tracePt t="11211" x="4210050" y="2871788"/>
          <p14:tracePt t="11228" x="4205288" y="2871788"/>
          <p14:tracePt t="11245" x="4200525" y="2871788"/>
          <p14:tracePt t="11246" x="4195763" y="2871788"/>
          <p14:tracePt t="11342" x="4195763" y="2876550"/>
          <p14:tracePt t="11357" x="4195763" y="2881313"/>
          <p14:tracePt t="11363" x="4200525" y="2886075"/>
          <p14:tracePt t="11378" x="4219575" y="2890838"/>
          <p14:tracePt t="11394" x="4271963" y="2914650"/>
          <p14:tracePt t="11411" x="4386263" y="2928938"/>
          <p14:tracePt t="11428" x="4491038" y="2943225"/>
          <p14:tracePt t="11445" x="4595813" y="2943225"/>
          <p14:tracePt t="11461" x="4652963" y="2933700"/>
          <p14:tracePt t="11478" x="4705350" y="2924175"/>
          <p14:tracePt t="11495" x="4757738" y="2914650"/>
          <p14:tracePt t="11511" x="4833938" y="2909888"/>
          <p14:tracePt t="11528" x="4876800" y="2909888"/>
          <p14:tracePt t="11545" x="4910138" y="2909888"/>
          <p14:tracePt t="11561" x="4943475" y="2909888"/>
          <p14:tracePt t="11578" x="4957763" y="2909888"/>
          <p14:tracePt t="11595" x="4962525" y="2909888"/>
          <p14:tracePt t="11611" x="4972050" y="2909888"/>
          <p14:tracePt t="11834" x="5010150" y="2909888"/>
          <p14:tracePt t="11841" x="5043488" y="2900363"/>
          <p14:tracePt t="11848" x="5081588" y="2895600"/>
          <p14:tracePt t="11861" x="5105400" y="2895600"/>
          <p14:tracePt t="11878" x="5176838" y="2881313"/>
          <p14:tracePt t="11895" x="5210175" y="2881313"/>
          <p14:tracePt t="11928" x="5286375" y="2871788"/>
          <p14:tracePt t="11961" x="5372100" y="2862263"/>
          <p14:tracePt t="11978" x="5424488" y="2857500"/>
          <p14:tracePt t="11995" x="5500688" y="2857500"/>
          <p14:tracePt t="12011" x="5534025" y="2857500"/>
          <p14:tracePt t="12028" x="5567363" y="2857500"/>
          <p14:tracePt t="12045" x="5595938" y="2857500"/>
          <p14:tracePt t="12061" x="5638800" y="2857500"/>
          <p14:tracePt t="12078" x="5672138" y="2857500"/>
          <p14:tracePt t="12095" x="5700713" y="2857500"/>
          <p14:tracePt t="12111" x="5729288" y="2857500"/>
          <p14:tracePt t="12128" x="5767388" y="2857500"/>
          <p14:tracePt t="12144" x="5791200" y="2857500"/>
          <p14:tracePt t="12161" x="5805488" y="2857500"/>
          <p14:tracePt t="12178" x="5824538" y="2857500"/>
          <p14:tracePt t="12194" x="5834063" y="2857500"/>
          <p14:tracePt t="12211" x="5843588" y="2857500"/>
          <p14:tracePt t="12228" x="5848350" y="2857500"/>
          <p14:tracePt t="12244" x="5857875" y="2857500"/>
          <p14:tracePt t="12261" x="5862638" y="2857500"/>
          <p14:tracePt t="12278" x="5872163" y="2857500"/>
          <p14:tracePt t="12325" x="5876925" y="2857500"/>
          <p14:tracePt t="13258" x="5824538" y="2857500"/>
          <p14:tracePt t="13265" x="5734050" y="2867025"/>
          <p14:tracePt t="13272" x="5643563" y="2876550"/>
          <p14:tracePt t="13281" x="5576888" y="2876550"/>
          <p14:tracePt t="13311" x="5348288" y="2895600"/>
          <p14:tracePt t="13345" x="5124450" y="2947988"/>
          <p14:tracePt t="13361" x="5053013" y="2962275"/>
          <p14:tracePt t="13378" x="4991100" y="2971800"/>
          <p14:tracePt t="13396" x="4933950" y="2971800"/>
          <p14:tracePt t="13412" x="4819650" y="2971800"/>
          <p14:tracePt t="13428" x="4714875" y="2986088"/>
          <p14:tracePt t="13444" x="4600575" y="2995613"/>
          <p14:tracePt t="13461" x="4510088" y="3000375"/>
          <p14:tracePt t="13478" x="4405313" y="3014663"/>
          <p14:tracePt t="13494" x="4362450" y="3014663"/>
          <p14:tracePt t="13511" x="4333875" y="3014663"/>
          <p14:tracePt t="13528" x="4324350" y="3014663"/>
          <p14:tracePt t="13796" x="4252913" y="3014663"/>
          <p14:tracePt t="13805" x="4152900" y="3024188"/>
          <p14:tracePt t="13811" x="4052888" y="3033713"/>
          <p14:tracePt t="13828" x="3876675" y="3033713"/>
          <p14:tracePt t="13844" x="3629025" y="3019425"/>
          <p14:tracePt t="13861" x="3462338" y="3014663"/>
          <p14:tracePt t="13878" x="3338513" y="3005138"/>
          <p14:tracePt t="13894" x="3248025" y="2995613"/>
          <p14:tracePt t="13911" x="3128963" y="2981325"/>
          <p14:tracePt t="13928" x="3057525" y="2976563"/>
          <p14:tracePt t="13944" x="3009900" y="2962275"/>
          <p14:tracePt t="13962" x="2952750" y="2957513"/>
          <p14:tracePt t="13978" x="2924175" y="2957513"/>
          <p14:tracePt t="13994" x="2890838" y="2957513"/>
          <p14:tracePt t="14011" x="2867025" y="2947988"/>
          <p14:tracePt t="14028" x="2833688" y="2938463"/>
          <p14:tracePt t="14044" x="2814638" y="2933700"/>
          <p14:tracePt t="14061" x="2790825" y="2928938"/>
          <p14:tracePt t="14078" x="2776538" y="2928938"/>
          <p14:tracePt t="14095" x="2757488" y="2919413"/>
          <p14:tracePt t="14111" x="2738438" y="2919413"/>
          <p14:tracePt t="14128" x="2724150" y="2919413"/>
          <p14:tracePt t="14144" x="2705100" y="2909888"/>
          <p14:tracePt t="14161" x="2695575" y="2909888"/>
          <p14:tracePt t="14178" x="2690813" y="2909888"/>
          <p14:tracePt t="14194" x="2686050" y="2909888"/>
          <p14:tracePt t="14211" x="2676525" y="2909888"/>
          <p14:tracePt t="14228" x="2671763" y="2909888"/>
          <p14:tracePt t="14608" x="2647950" y="2924175"/>
          <p14:tracePt t="14615" x="2619375" y="2947988"/>
          <p14:tracePt t="14627" x="2590800" y="2962275"/>
          <p14:tracePt t="14644" x="2533650" y="3000375"/>
          <p14:tracePt t="14661" x="2509838" y="3024188"/>
          <p14:tracePt t="14678" x="2495550" y="3033713"/>
          <p14:tracePt t="14694" x="2490788" y="3038475"/>
          <p14:tracePt t="14711" x="2481263" y="3048000"/>
          <p14:tracePt t="14728" x="2476500" y="3052763"/>
          <p14:tracePt t="14744" x="2466975" y="3052763"/>
          <p14:tracePt t="14761" x="2452688" y="3062288"/>
          <p14:tracePt t="14778" x="2438400" y="3071813"/>
          <p14:tracePt t="14794" x="2419350" y="3076575"/>
          <p14:tracePt t="14811" x="2405063" y="3081338"/>
          <p14:tracePt t="14828" x="2371725" y="3100388"/>
          <p14:tracePt t="14844" x="2347913" y="3114675"/>
          <p14:tracePt t="14861" x="2309813" y="3128963"/>
          <p14:tracePt t="14877" x="2266950" y="3148013"/>
          <p14:tracePt t="14894" x="2190750" y="3171825"/>
          <p14:tracePt t="14911" x="2138363" y="3181350"/>
          <p14:tracePt t="14928" x="2095500" y="3190875"/>
          <p14:tracePt t="14945" x="2033588" y="3190875"/>
          <p14:tracePt t="14961" x="1985963" y="3190875"/>
          <p14:tracePt t="14978" x="1933575" y="3190875"/>
          <p14:tracePt t="14994" x="1871663" y="3186113"/>
          <p14:tracePt t="15011" x="1781175" y="3157538"/>
          <p14:tracePt t="15028" x="1738313" y="3138488"/>
          <p14:tracePt t="15045" x="1714500" y="3124200"/>
          <p14:tracePt t="15061" x="1700213" y="3119438"/>
          <p14:tracePt t="15077" x="1681163" y="3114675"/>
          <p14:tracePt t="15094" x="1676400" y="3114675"/>
          <p14:tracePt t="15111" x="1666875" y="3114675"/>
          <p14:tracePt t="15232" x="1676400" y="3114675"/>
          <p14:tracePt t="15239" x="1685925" y="3114675"/>
          <p14:tracePt t="15246" x="1695450" y="3114675"/>
          <p14:tracePt t="15261" x="1738313" y="3114675"/>
          <p14:tracePt t="15278" x="1781175" y="3128963"/>
          <p14:tracePt t="15294" x="1824038" y="3133725"/>
          <p14:tracePt t="15311" x="1871663" y="3138488"/>
          <p14:tracePt t="15327" x="1938338" y="3152775"/>
          <p14:tracePt t="15344" x="1981200" y="3162300"/>
          <p14:tracePt t="15361" x="2033588" y="3162300"/>
          <p14:tracePt t="15378" x="2090738" y="3171825"/>
          <p14:tracePt t="15394" x="2128838" y="3176588"/>
          <p14:tracePt t="15411" x="2166938" y="3176588"/>
          <p14:tracePt t="15428" x="2190750" y="3176588"/>
          <p14:tracePt t="15444" x="2247900" y="3176588"/>
          <p14:tracePt t="15461" x="2281238" y="3176588"/>
          <p14:tracePt t="15478" x="2324100" y="3176588"/>
          <p14:tracePt t="15494" x="2376488" y="3176588"/>
          <p14:tracePt t="15511" x="2447925" y="3176588"/>
          <p14:tracePt t="15528" x="2500313" y="3176588"/>
          <p14:tracePt t="15544" x="2543175" y="3176588"/>
          <p14:tracePt t="15561" x="2576513" y="3176588"/>
          <p14:tracePt t="15578" x="2638425" y="3167063"/>
          <p14:tracePt t="15594" x="2667000" y="3157538"/>
          <p14:tracePt t="15611" x="2700338" y="3143250"/>
          <p14:tracePt t="15628" x="2752725" y="3119438"/>
          <p14:tracePt t="15644" x="2776538" y="3109913"/>
          <p14:tracePt t="15661" x="2800350" y="3095625"/>
          <p14:tracePt t="15678" x="2814638" y="3086100"/>
          <p14:tracePt t="15694" x="2828925" y="3076575"/>
          <p14:tracePt t="15711" x="2833688" y="3067050"/>
          <p14:tracePt t="15728" x="2838450" y="3062288"/>
          <p14:tracePt t="15744" x="2838450" y="3048000"/>
          <p14:tracePt t="15746" x="2833688" y="3038475"/>
          <p14:tracePt t="15761" x="2809875" y="3000375"/>
          <p14:tracePt t="15778" x="2771775" y="2967038"/>
          <p14:tracePt t="15794" x="2724150" y="2933700"/>
          <p14:tracePt t="15811" x="2614613" y="2905125"/>
          <p14:tracePt t="15828" x="2533650" y="2886075"/>
          <p14:tracePt t="15844" x="2438400" y="2881313"/>
          <p14:tracePt t="15861" x="2371725" y="2881313"/>
          <p14:tracePt t="15877" x="2276475" y="2881313"/>
          <p14:tracePt t="15894" x="2205038" y="2895600"/>
          <p14:tracePt t="15911" x="2138363" y="2905125"/>
          <p14:tracePt t="15928" x="2062163" y="2924175"/>
          <p14:tracePt t="15944" x="1962150" y="2952750"/>
          <p14:tracePt t="15961" x="1909763" y="2976563"/>
          <p14:tracePt t="15978" x="1866900" y="2995613"/>
          <p14:tracePt t="15994" x="1809750" y="3019425"/>
          <p14:tracePt t="16011" x="1781175" y="3028950"/>
          <p14:tracePt t="16028" x="1757363" y="3048000"/>
          <p14:tracePt t="16044" x="1743075" y="3057525"/>
          <p14:tracePt t="16061" x="1728788" y="3076575"/>
          <p14:tracePt t="16078" x="1724025" y="3090863"/>
          <p14:tracePt t="16094" x="1714500" y="3100388"/>
          <p14:tracePt t="16111" x="1714500" y="3114675"/>
          <p14:tracePt t="16127" x="1714500" y="3138488"/>
          <p14:tracePt t="16144" x="1714500" y="3152775"/>
          <p14:tracePt t="16161" x="1719263" y="3157538"/>
          <p14:tracePt t="16178" x="1752600" y="3171825"/>
          <p14:tracePt t="16194" x="1795463" y="3181350"/>
          <p14:tracePt t="16211" x="1866900" y="3186113"/>
          <p14:tracePt t="16228" x="1947863" y="3195638"/>
          <p14:tracePt t="16244" x="2038350" y="3195638"/>
          <p14:tracePt t="16261" x="2090738" y="3195638"/>
          <p14:tracePt t="16277" x="2124075" y="3195638"/>
          <p14:tracePt t="16294" x="2176463" y="3195638"/>
          <p14:tracePt t="16311" x="2243138" y="3190875"/>
          <p14:tracePt t="16327" x="2295525" y="3186113"/>
          <p14:tracePt t="16344" x="2338388" y="3181350"/>
          <p14:tracePt t="16361" x="2405063" y="3181350"/>
          <p14:tracePt t="16377" x="2447925" y="3171825"/>
          <p14:tracePt t="16394" x="2476500" y="3167063"/>
          <p14:tracePt t="16411" x="2509838" y="3157538"/>
          <p14:tracePt t="16427" x="2552700" y="3143250"/>
          <p14:tracePt t="16444" x="2571750" y="3133725"/>
          <p14:tracePt t="16461" x="2595563" y="3114675"/>
          <p14:tracePt t="16477" x="2609850" y="3100388"/>
          <p14:tracePt t="16494" x="2633663" y="3076575"/>
          <p14:tracePt t="16511" x="2643188" y="3043238"/>
          <p14:tracePt t="16528" x="2643188" y="3014663"/>
          <p14:tracePt t="16544" x="2628900" y="2981325"/>
          <p14:tracePt t="16561" x="2600325" y="2943225"/>
          <p14:tracePt t="16578" x="2562225" y="2909888"/>
          <p14:tracePt t="16594" x="2490788" y="2886075"/>
          <p14:tracePt t="16611" x="2371725" y="2867025"/>
          <p14:tracePt t="16627" x="2300288" y="2867025"/>
          <p14:tracePt t="16644" x="2257425" y="2867025"/>
          <p14:tracePt t="16661" x="2214563" y="2867025"/>
          <p14:tracePt t="16677" x="2166938" y="2867025"/>
          <p14:tracePt t="16694" x="2147888" y="2871788"/>
          <p14:tracePt t="16711" x="2128838" y="2876550"/>
          <p14:tracePt t="16728" x="2119313" y="2876550"/>
          <p14:tracePt t="16744" x="2109788" y="2876550"/>
          <p14:tracePt t="16761" x="2105025" y="2876550"/>
          <p14:tracePt t="16777" x="2095500" y="2876550"/>
          <p14:tracePt t="17199" x="2085975" y="2900363"/>
          <p14:tracePt t="17206" x="2071688" y="2938463"/>
          <p14:tracePt t="17214" x="2052638" y="2986088"/>
          <p14:tracePt t="17228" x="2009775" y="3052763"/>
          <p14:tracePt t="17244" x="1947863" y="3124200"/>
          <p14:tracePt t="17261" x="1881188" y="3233738"/>
          <p14:tracePt t="17277" x="1790700" y="3357563"/>
          <p14:tracePt t="17311" x="1671638" y="3519488"/>
          <p14:tracePt t="17344" x="1638300" y="3557588"/>
          <p14:tracePt t="17361" x="1628775" y="3567113"/>
          <p14:tracePt t="17377" x="1619250" y="3571875"/>
          <p14:tracePt t="17394" x="1609725" y="3581400"/>
          <p14:tracePt t="17411" x="1590675" y="3590925"/>
          <p14:tracePt t="17427" x="1566863" y="3605213"/>
          <p14:tracePt t="17444" x="1543050" y="3614738"/>
          <p14:tracePt t="17461" x="1524000" y="3619500"/>
          <p14:tracePt t="17478" x="1490663" y="3633788"/>
          <p14:tracePt t="17494" x="1481138" y="3633788"/>
          <p14:tracePt t="17511" x="1471613" y="3633788"/>
          <p14:tracePt t="17527" x="1452563" y="3633788"/>
          <p14:tracePt t="17544" x="1438275" y="3633788"/>
          <p14:tracePt t="17561" x="1428750" y="3629025"/>
          <p14:tracePt t="17577" x="1419225" y="3624263"/>
          <p14:tracePt t="17594" x="1409700" y="3614738"/>
          <p14:tracePt t="17611" x="1404938" y="3605213"/>
          <p14:tracePt t="17627" x="1400175" y="3600450"/>
          <p14:tracePt t="17644" x="1390650" y="3595688"/>
          <p14:tracePt t="17720" x="1390650" y="3600450"/>
          <p14:tracePt t="17728" x="1395413" y="3605213"/>
          <p14:tracePt t="17734" x="1395413" y="3614738"/>
          <p14:tracePt t="17744" x="1409700" y="3624263"/>
          <p14:tracePt t="17761" x="1428750" y="3671888"/>
          <p14:tracePt t="17778" x="1466850" y="3757613"/>
          <p14:tracePt t="17794" x="1533525" y="3914775"/>
          <p14:tracePt t="17811" x="1562100" y="3967163"/>
          <p14:tracePt t="17827" x="1585913" y="4024313"/>
          <p14:tracePt t="17844" x="1633538" y="4138613"/>
          <p14:tracePt t="17861" x="1647825" y="4210050"/>
          <p14:tracePt t="17878" x="1662113" y="4257675"/>
          <p14:tracePt t="17894" x="1685925" y="4376738"/>
          <p14:tracePt t="17911" x="1700213" y="4429125"/>
          <p14:tracePt t="17927" x="1704975" y="4457700"/>
          <p14:tracePt t="17944" x="1714500" y="4495800"/>
          <p14:tracePt t="17961" x="1714500" y="4533900"/>
          <p14:tracePt t="17977" x="1714500" y="4600575"/>
          <p14:tracePt t="17994" x="1714500" y="4648200"/>
          <p14:tracePt t="18011" x="1709738" y="4695825"/>
          <p14:tracePt t="18028" x="1709738" y="4738688"/>
          <p14:tracePt t="18044" x="1709738" y="4762500"/>
          <p14:tracePt t="18061" x="1709738" y="4776788"/>
          <p14:tracePt t="18077" x="1709738" y="4781550"/>
          <p14:tracePt t="18094" x="1709738" y="4791075"/>
          <p14:tracePt t="18111" x="1709738" y="4800600"/>
          <p14:tracePt t="18145" x="1700213" y="4800600"/>
          <p14:tracePt t="18161" x="1676400" y="4795838"/>
          <p14:tracePt t="18177" x="1619250" y="4748213"/>
          <p14:tracePt t="18194" x="1543050" y="4648200"/>
          <p14:tracePt t="18211" x="1438275" y="4519613"/>
          <p14:tracePt t="18227" x="1366838" y="4405313"/>
          <p14:tracePt t="18244" x="1314450" y="4267200"/>
          <p14:tracePt t="18261" x="1281113" y="4138613"/>
          <p14:tracePt t="18277" x="1252538" y="4029075"/>
          <p14:tracePt t="18294" x="1243013" y="3948113"/>
          <p14:tracePt t="18311" x="1238250" y="3848100"/>
          <p14:tracePt t="18327" x="1238250" y="3743325"/>
          <p14:tracePt t="18344" x="1238250" y="3652838"/>
          <p14:tracePt t="18361" x="1238250" y="3614738"/>
          <p14:tracePt t="18377" x="1238250" y="3586163"/>
          <p14:tracePt t="18394" x="1243013" y="3538538"/>
          <p14:tracePt t="18411" x="1247775" y="3505200"/>
          <p14:tracePt t="18427" x="1257300" y="3467100"/>
          <p14:tracePt t="18444" x="1266825" y="3438525"/>
          <p14:tracePt t="18461" x="1276350" y="3409950"/>
          <p14:tracePt t="18477" x="1290638" y="3405188"/>
          <p14:tracePt t="18494" x="1304925" y="3400425"/>
          <p14:tracePt t="18511" x="1338263" y="3409950"/>
          <p14:tracePt t="18527" x="1433513" y="3467100"/>
          <p14:tracePt t="18544" x="1490663" y="3509963"/>
          <p14:tracePt t="18561" x="1552575" y="3571875"/>
          <p14:tracePt t="18577" x="1619250" y="3671888"/>
          <p14:tracePt t="18594" x="1700213" y="3819525"/>
          <p14:tracePt t="18610" x="1733550" y="3895725"/>
          <p14:tracePt t="18627" x="1747838" y="3967163"/>
          <p14:tracePt t="18644" x="1781175" y="4162425"/>
          <p14:tracePt t="18661" x="1795463" y="4267200"/>
          <p14:tracePt t="18677" x="1809750" y="4338638"/>
          <p14:tracePt t="18694" x="1809750" y="4395788"/>
          <p14:tracePt t="18711" x="1809750" y="4491038"/>
          <p14:tracePt t="18727" x="1800225" y="4581525"/>
          <p14:tracePt t="18744" x="1785938" y="4667250"/>
          <p14:tracePt t="18761" x="1781175" y="4710113"/>
          <p14:tracePt t="18777" x="1766888" y="4757738"/>
          <p14:tracePt t="18794" x="1762125" y="4776788"/>
          <p14:tracePt t="18811" x="1752600" y="4786313"/>
          <p14:tracePt t="18827" x="1743075" y="4800600"/>
          <p14:tracePt t="18844" x="1728788" y="4814888"/>
          <p14:tracePt t="18861" x="1700213" y="4819650"/>
          <p14:tracePt t="18877" x="1662113" y="4829175"/>
          <p14:tracePt t="18894" x="1595438" y="4819650"/>
          <p14:tracePt t="18911" x="1547813" y="4800600"/>
          <p14:tracePt t="18927" x="1500188" y="4743450"/>
          <p14:tracePt t="18944" x="1438275" y="4633913"/>
          <p14:tracePt t="18961" x="1357313" y="4495800"/>
          <p14:tracePt t="18977" x="1304925" y="4343400"/>
          <p14:tracePt t="18994" x="1266825" y="4176713"/>
          <p14:tracePt t="19011" x="1243013" y="4014788"/>
          <p14:tracePt t="19027" x="1247775" y="3910013"/>
          <p14:tracePt t="19044" x="1262063" y="3786188"/>
          <p14:tracePt t="19060" x="1281113" y="3681413"/>
          <p14:tracePt t="19077" x="1300163" y="3600450"/>
          <p14:tracePt t="19094" x="1304925" y="3571875"/>
          <p14:tracePt t="19111" x="1319213" y="3548063"/>
          <p14:tracePt t="19127" x="1323975" y="3533775"/>
          <p14:tracePt t="19144" x="1338263" y="3514725"/>
          <p14:tracePt t="19160" x="1366838" y="3505200"/>
          <p14:tracePt t="19177" x="1409700" y="3495675"/>
          <p14:tracePt t="19194" x="1481138" y="3505200"/>
          <p14:tracePt t="19211" x="1576388" y="3567113"/>
          <p14:tracePt t="19227" x="1633538" y="3624263"/>
          <p14:tracePt t="19244" x="1690688" y="3705225"/>
          <p14:tracePt t="19246" x="1704975" y="3733800"/>
          <p14:tracePt t="19261" x="1752600" y="3810000"/>
          <p14:tracePt t="19277" x="1790700" y="3895725"/>
          <p14:tracePt t="19294" x="1833563" y="4048125"/>
          <p14:tracePt t="19311" x="1852613" y="4171950"/>
          <p14:tracePt t="19327" x="1866900" y="4267200"/>
          <p14:tracePt t="19344" x="1866900" y="4310063"/>
          <p14:tracePt t="19361" x="1866900" y="4362450"/>
          <p14:tracePt t="19377" x="1866900" y="4419600"/>
          <p14:tracePt t="19394" x="1852613" y="4557713"/>
          <p14:tracePt t="19411" x="1843088" y="4619625"/>
          <p14:tracePt t="19427" x="1828800" y="4662488"/>
          <p14:tracePt t="19444" x="1814513" y="4710113"/>
          <p14:tracePt t="19461" x="1809750" y="4733925"/>
          <p14:tracePt t="19477" x="1804988" y="4748213"/>
          <p14:tracePt t="19494" x="1795463" y="4767263"/>
          <p14:tracePt t="19511" x="1766888" y="4786313"/>
          <p14:tracePt t="19527" x="1738313" y="4795838"/>
          <p14:tracePt t="19544" x="1709738" y="4810125"/>
          <p14:tracePt t="19560" x="1666875" y="4810125"/>
          <p14:tracePt t="19577" x="1600200" y="4776788"/>
          <p14:tracePt t="19594" x="1538288" y="4676775"/>
          <p14:tracePt t="19611" x="1443038" y="4510088"/>
          <p14:tracePt t="19627" x="1376363" y="4333875"/>
          <p14:tracePt t="19644" x="1352550" y="4152900"/>
          <p14:tracePt t="19661" x="1343025" y="3986213"/>
          <p14:tracePt t="19677" x="1352550" y="3871913"/>
          <p14:tracePt t="19694" x="1381125" y="3667125"/>
          <p14:tracePt t="19711" x="1404938" y="3529013"/>
          <p14:tracePt t="19727" x="1419225" y="3457575"/>
          <p14:tracePt t="19744" x="1438275" y="3419475"/>
          <p14:tracePt t="19760" x="1462088" y="3395663"/>
          <p14:tracePt t="19777" x="1476375" y="3376613"/>
          <p14:tracePt t="19794" x="1490663" y="3371850"/>
          <p14:tracePt t="19811" x="1533525" y="3367088"/>
          <p14:tracePt t="19827" x="1571625" y="3400425"/>
          <p14:tracePt t="19844" x="1633538" y="3471863"/>
          <p14:tracePt t="19861" x="1690688" y="3557588"/>
          <p14:tracePt t="19877" x="1762125" y="3686175"/>
          <p14:tracePt t="19894" x="1800225" y="3781425"/>
          <p14:tracePt t="19911" x="1843088" y="3890963"/>
          <p14:tracePt t="19927" x="1857375" y="3971925"/>
          <p14:tracePt t="19944" x="1871663" y="4052888"/>
          <p14:tracePt t="19961" x="1871663" y="4095750"/>
          <p14:tracePt t="19977" x="1871663" y="4138613"/>
          <p14:tracePt t="19994" x="1871663" y="4205288"/>
          <p14:tracePt t="20010" x="1871663" y="4310063"/>
          <p14:tracePt t="20027" x="1862138" y="4371975"/>
          <p14:tracePt t="20044" x="1852613" y="4405313"/>
          <p14:tracePt t="20061" x="1838325" y="4462463"/>
          <p14:tracePt t="20077" x="1824038" y="4491038"/>
          <p14:tracePt t="20094" x="1804988" y="4514850"/>
          <p14:tracePt t="20111" x="1790700" y="4538663"/>
          <p14:tracePt t="20127" x="1766888" y="4572000"/>
          <p14:tracePt t="20144" x="1757363" y="4586288"/>
          <p14:tracePt t="20161" x="1738313" y="4605338"/>
          <p14:tracePt t="20177" x="1724025" y="4610100"/>
          <p14:tracePt t="20194" x="1685925" y="4610100"/>
          <p14:tracePt t="20210" x="1647825" y="4595813"/>
          <p14:tracePt t="20227" x="1609725" y="4562475"/>
          <p14:tracePt t="20244" x="1495425" y="4362450"/>
          <p14:tracePt t="20260" x="1443038" y="4233863"/>
          <p14:tracePt t="20277" x="1404938" y="4133850"/>
          <p14:tracePt t="20294" x="1366838" y="4005263"/>
          <p14:tracePt t="20311" x="1343025" y="3805238"/>
          <p14:tracePt t="20327" x="1343025" y="3714750"/>
          <p14:tracePt t="20344" x="1343025" y="3643313"/>
          <p14:tracePt t="20361" x="1352550" y="3562350"/>
          <p14:tracePt t="20377" x="1385888" y="3419475"/>
          <p14:tracePt t="20394" x="1400175" y="3357563"/>
          <p14:tracePt t="20411" x="1419225" y="3328988"/>
          <p14:tracePt t="20427" x="1428750" y="3305175"/>
          <p14:tracePt t="20444" x="1452563" y="3295650"/>
          <p14:tracePt t="20461" x="1490663" y="3314700"/>
          <p14:tracePt t="20477" x="1552575" y="3390900"/>
          <p14:tracePt t="20494" x="1652588" y="3543300"/>
          <p14:tracePt t="20511" x="1714500" y="3714750"/>
          <p14:tracePt t="20527" x="1762125" y="3852863"/>
          <p14:tracePt t="20544" x="1776413" y="3948113"/>
          <p14:tracePt t="20560" x="1800225" y="4090988"/>
          <p14:tracePt t="20577" x="1800225" y="4233863"/>
          <p14:tracePt t="20594" x="1795463" y="4333875"/>
          <p14:tracePt t="20611" x="1781175" y="4443413"/>
          <p14:tracePt t="20627" x="1766888" y="4481513"/>
          <p14:tracePt t="20644" x="1752600" y="4510088"/>
          <p14:tracePt t="20661" x="1743075" y="4533900"/>
          <p14:tracePt t="20677" x="1733550" y="4552950"/>
          <p14:tracePt t="20694" x="1728788" y="4557713"/>
          <p14:tracePt t="20711" x="1728788" y="4562475"/>
          <p14:tracePt t="20727" x="1728788" y="4572000"/>
          <p14:tracePt t="20744" x="1728788" y="4576763"/>
          <p14:tracePt t="21419" x="1747838" y="4562475"/>
          <p14:tracePt t="21426" x="1800225" y="4529138"/>
          <p14:tracePt t="21433" x="1862138" y="4486275"/>
          <p14:tracePt t="21444" x="1924050" y="4433888"/>
          <p14:tracePt t="21460" x="2043113" y="4348163"/>
          <p14:tracePt t="21477" x="2271713" y="4210050"/>
          <p14:tracePt t="21510" x="2571750" y="4095750"/>
          <p14:tracePt t="21544" x="2905125" y="4000500"/>
          <p14:tracePt t="21561" x="3014663" y="3967163"/>
          <p14:tracePt t="21577" x="3086100" y="3952875"/>
          <p14:tracePt t="21594" x="3133725" y="3933825"/>
          <p14:tracePt t="21610" x="3181350" y="3914775"/>
          <p14:tracePt t="21627" x="3205163" y="3905250"/>
          <p14:tracePt t="21644" x="3219450" y="3900488"/>
          <p14:tracePt t="21661" x="3238500" y="3895725"/>
          <p14:tracePt t="21677" x="3248025" y="3895725"/>
          <p14:tracePt t="21694" x="3252788" y="3895725"/>
          <p14:tracePt t="21710" x="3257550" y="3895725"/>
          <p14:tracePt t="21727" x="3262313" y="3895725"/>
          <p14:tracePt t="21933" x="3228975" y="3886200"/>
          <p14:tracePt t="21941" x="3190875" y="3871913"/>
          <p14:tracePt t="21948" x="3152775" y="3848100"/>
          <p14:tracePt t="21960" x="3124200" y="3829050"/>
          <p14:tracePt t="21977" x="3038475" y="3771900"/>
          <p14:tracePt t="21994" x="3000375" y="3738563"/>
          <p14:tracePt t="22010" x="2962275" y="3714750"/>
          <p14:tracePt t="22027" x="2938463" y="3690938"/>
          <p14:tracePt t="22044" x="2905125" y="3657600"/>
          <p14:tracePt t="22060" x="2881313" y="3633788"/>
          <p14:tracePt t="22077" x="2857500" y="3614738"/>
          <p14:tracePt t="22094" x="2819400" y="3590925"/>
          <p14:tracePt t="22110" x="2800350" y="3571875"/>
          <p14:tracePt t="22127" x="2776538" y="3562350"/>
          <p14:tracePt t="22144" x="2752725" y="3557588"/>
          <p14:tracePt t="22160" x="2733675" y="3548063"/>
          <p14:tracePt t="22177" x="2709863" y="3533775"/>
          <p14:tracePt t="22194" x="2690813" y="3533775"/>
          <p14:tracePt t="22211" x="2643188" y="3524250"/>
          <p14:tracePt t="22227" x="2614613" y="3514725"/>
          <p14:tracePt t="22244" x="2576513" y="3509963"/>
          <p14:tracePt t="22260" x="2547938" y="3500438"/>
          <p14:tracePt t="22277" x="2500313" y="3486150"/>
          <p14:tracePt t="22294" x="2471738" y="3481388"/>
          <p14:tracePt t="22311" x="2433638" y="3476625"/>
          <p14:tracePt t="22327" x="2414588" y="3462338"/>
          <p14:tracePt t="22344" x="2381250" y="3452813"/>
          <p14:tracePt t="22360" x="2371725" y="3452813"/>
          <p14:tracePt t="22377" x="2362200" y="3452813"/>
          <p14:tracePt t="22394" x="2357438" y="3452813"/>
          <p14:tracePt t="22410" x="2347913" y="3452813"/>
          <p14:tracePt t="22427" x="2343150" y="3452813"/>
          <p14:tracePt t="22505" x="2338388" y="3452813"/>
          <p14:tracePt t="23136" x="2400300" y="3452813"/>
          <p14:tracePt t="23144" x="2490788" y="3443288"/>
          <p14:tracePt t="23151" x="2576513" y="3443288"/>
          <p14:tracePt t="23160" x="2667000" y="3443288"/>
          <p14:tracePt t="23177" x="2852738" y="3443288"/>
          <p14:tracePt t="23194" x="3019425" y="3448050"/>
          <p14:tracePt t="23227" x="3429000" y="3529013"/>
          <p14:tracePt t="23260" x="3657600" y="3595688"/>
          <p14:tracePt t="23277" x="3695700" y="3624263"/>
          <p14:tracePt t="23294" x="3743325" y="3648075"/>
          <p14:tracePt t="23310" x="3786188" y="3676650"/>
          <p14:tracePt t="23327" x="3857625" y="3714750"/>
          <p14:tracePt t="23344" x="3905250" y="3724275"/>
          <p14:tracePt t="23360" x="3933825" y="3738563"/>
          <p14:tracePt t="23377" x="3962400" y="3738563"/>
          <p14:tracePt t="23394" x="3995738" y="3738563"/>
          <p14:tracePt t="23410" x="4014788" y="3738563"/>
          <p14:tracePt t="23427" x="4052888" y="3743325"/>
          <p14:tracePt t="23444" x="4100513" y="3757613"/>
          <p14:tracePt t="23460" x="4143375" y="3762375"/>
          <p14:tracePt t="23477" x="4186238" y="3776663"/>
          <p14:tracePt t="23494" x="4219575" y="3781425"/>
          <p14:tracePt t="23510" x="4281488" y="3781425"/>
          <p14:tracePt t="23527" x="4319588" y="3781425"/>
          <p14:tracePt t="23544" x="4352925" y="3781425"/>
          <p14:tracePt t="23560" x="4376738" y="3781425"/>
          <p14:tracePt t="23577" x="4400550" y="3781425"/>
          <p14:tracePt t="23594" x="4414838" y="3781425"/>
          <p14:tracePt t="23610" x="4424363" y="3781425"/>
          <p14:tracePt t="23627" x="4438650" y="3781425"/>
          <p14:tracePt t="23643" x="4452938" y="3781425"/>
          <p14:tracePt t="23660" x="4457700" y="3781425"/>
          <p14:tracePt t="23677" x="4462463" y="3781425"/>
          <p14:tracePt t="23694" x="4467225" y="3781425"/>
          <p14:tracePt t="23907" x="4500563" y="3776663"/>
          <p14:tracePt t="23914" x="4533900" y="3767138"/>
          <p14:tracePt t="23927" x="4572000" y="3752850"/>
          <p14:tracePt t="23944" x="4643438" y="3738563"/>
          <p14:tracePt t="23960" x="4672013" y="3738563"/>
          <p14:tracePt t="23977" x="4686300" y="3738563"/>
          <p14:tracePt t="23993" x="4695825" y="3738563"/>
          <p14:tracePt t="24010" x="4705350" y="3743325"/>
          <p14:tracePt t="24027" x="4705350" y="3757613"/>
          <p14:tracePt t="24044" x="4705350" y="3767138"/>
          <p14:tracePt t="24061" x="4676775" y="3805238"/>
          <p14:tracePt t="24077" x="4638675" y="3833813"/>
          <p14:tracePt t="24094" x="4538663" y="3867150"/>
          <p14:tracePt t="24110" x="4448175" y="3881438"/>
          <p14:tracePt t="24127" x="4348163" y="3881438"/>
          <p14:tracePt t="24143" x="4310063" y="3852863"/>
          <p14:tracePt t="24160" x="4262438" y="3805238"/>
          <p14:tracePt t="24177" x="4229100" y="3767138"/>
          <p14:tracePt t="24193" x="4191000" y="3686175"/>
          <p14:tracePt t="24210" x="4176713" y="3624263"/>
          <p14:tracePt t="24227" x="4176713" y="3509963"/>
          <p14:tracePt t="24244" x="4205288" y="3371850"/>
          <p14:tracePt t="24260" x="4229100" y="3324225"/>
          <p14:tracePt t="24277" x="4267200" y="3290888"/>
          <p14:tracePt t="24294" x="4333875" y="3262313"/>
          <p14:tracePt t="24310" x="4452938" y="3257550"/>
          <p14:tracePt t="24327" x="4524375" y="3281363"/>
          <p14:tracePt t="24344" x="4591050" y="3324225"/>
          <p14:tracePt t="24360" x="4652963" y="3376613"/>
          <p14:tracePt t="24377" x="4719638" y="3438525"/>
          <p14:tracePt t="24394" x="4757738" y="3467100"/>
          <p14:tracePt t="24410" x="4781550" y="3500438"/>
          <p14:tracePt t="24427" x="4795838" y="3538538"/>
          <p14:tracePt t="24443" x="4805363" y="3586163"/>
          <p14:tracePt t="24460" x="4805363" y="3619500"/>
          <p14:tracePt t="24477" x="4791075" y="3662363"/>
          <p14:tracePt t="24494" x="4757738" y="3733800"/>
          <p14:tracePt t="24510" x="4733925" y="3767138"/>
          <p14:tracePt t="24527" x="4710113" y="3790950"/>
          <p14:tracePt t="24544" x="4700588" y="3805238"/>
          <p14:tracePt t="24560" x="4672013" y="3829050"/>
          <p14:tracePt t="24577" x="4648200" y="3838575"/>
          <p14:tracePt t="24594" x="4629150" y="3848100"/>
          <p14:tracePt t="24610" x="4591050" y="3857625"/>
          <p14:tracePt t="24627" x="4524375" y="3862388"/>
          <p14:tracePt t="24644" x="4481513" y="3862388"/>
          <p14:tracePt t="24660" x="4438650" y="3862388"/>
          <p14:tracePt t="24677" x="4395788" y="3829050"/>
          <p14:tracePt t="24693" x="4371975" y="3790950"/>
          <p14:tracePt t="24710" x="4343400" y="3752850"/>
          <p14:tracePt t="24727" x="4324350" y="3709988"/>
          <p14:tracePt t="24744" x="4314825" y="3662363"/>
          <p14:tracePt t="24760" x="4310063" y="3619500"/>
          <p14:tracePt t="24777" x="4310063" y="3567113"/>
          <p14:tracePt t="24794" x="4324350" y="3505200"/>
          <p14:tracePt t="24810" x="4367213" y="3405188"/>
          <p14:tracePt t="24827" x="4410075" y="3357563"/>
          <p14:tracePt t="24843" x="4457700" y="3324225"/>
          <p14:tracePt t="24860" x="4538663" y="3295650"/>
          <p14:tracePt t="24877" x="4581525" y="3295650"/>
          <p14:tracePt t="24894" x="4638675" y="3324225"/>
          <p14:tracePt t="24910" x="4686300" y="3367088"/>
          <p14:tracePt t="24927" x="4743450" y="3419475"/>
          <p14:tracePt t="24944" x="4776788" y="3448050"/>
          <p14:tracePt t="24960" x="4795838" y="3471863"/>
          <p14:tracePt t="24977" x="4805363" y="3500438"/>
          <p14:tracePt t="24993" x="4819650" y="3548063"/>
          <p14:tracePt t="25010" x="4814888" y="3586163"/>
          <p14:tracePt t="25027" x="4805363" y="3638550"/>
          <p14:tracePt t="25043" x="4776788" y="3681413"/>
          <p14:tracePt t="25060" x="4738688" y="3738563"/>
          <p14:tracePt t="25077" x="4714875" y="3762375"/>
          <p14:tracePt t="25094" x="4691063" y="3781425"/>
          <p14:tracePt t="25110" x="4643438" y="3805238"/>
          <p14:tracePt t="25127" x="4600575" y="3810000"/>
          <p14:tracePt t="25143" x="4548188" y="3800475"/>
          <p14:tracePt t="25160" x="4505325" y="3776663"/>
          <p14:tracePt t="25177" x="4424363" y="3705225"/>
          <p14:tracePt t="25194" x="4386263" y="3662363"/>
          <p14:tracePt t="25210" x="4352925" y="3624263"/>
          <p14:tracePt t="25227" x="4314825" y="3562350"/>
          <p14:tracePt t="25243" x="4295775" y="3524250"/>
          <p14:tracePt t="25260" x="4276725" y="3471863"/>
          <p14:tracePt t="25277" x="4271963" y="3419475"/>
          <p14:tracePt t="25293" x="4271963" y="3357563"/>
          <p14:tracePt t="25310" x="4286250" y="3324225"/>
          <p14:tracePt t="25327" x="4300538" y="3290888"/>
          <p14:tracePt t="25343" x="4319588" y="3267075"/>
          <p14:tracePt t="25360" x="4410075" y="3233738"/>
          <p14:tracePt t="25377" x="4500563" y="3228975"/>
          <p14:tracePt t="25394" x="4562475" y="3238500"/>
          <p14:tracePt t="25410" x="4629150" y="3271838"/>
          <p14:tracePt t="25427" x="4695825" y="3333750"/>
          <p14:tracePt t="25443" x="4729163" y="3371850"/>
          <p14:tracePt t="25460" x="4762500" y="3409950"/>
          <p14:tracePt t="25477" x="4786313" y="3452813"/>
          <p14:tracePt t="25494" x="4805363" y="3486150"/>
          <p14:tracePt t="25510" x="4810125" y="3524250"/>
          <p14:tracePt t="25527" x="4824413" y="3576638"/>
          <p14:tracePt t="25544" x="4819650" y="3638550"/>
          <p14:tracePt t="25560" x="4814888" y="3671888"/>
          <p14:tracePt t="25577" x="4800600" y="3700463"/>
          <p14:tracePt t="25594" x="4791075" y="3733800"/>
          <p14:tracePt t="25610" x="4772025" y="3752850"/>
          <p14:tracePt t="25627" x="4762500" y="3762375"/>
          <p14:tracePt t="25643" x="4733925" y="3776663"/>
          <p14:tracePt t="25660" x="4662488" y="3795713"/>
          <p14:tracePt t="25677" x="4581525" y="3795713"/>
          <p14:tracePt t="25693" x="4510088" y="3786188"/>
          <p14:tracePt t="25710" x="4443413" y="3752850"/>
          <p14:tracePt t="25727" x="4367213" y="3686175"/>
          <p14:tracePt t="25743" x="4314825" y="3638550"/>
          <p14:tracePt t="25760" x="4276725" y="3605213"/>
          <p14:tracePt t="25777" x="4252913" y="3576638"/>
          <p14:tracePt t="25794" x="4214813" y="3519488"/>
          <p14:tracePt t="25810" x="4205288" y="3476625"/>
          <p14:tracePt t="25827" x="4205288" y="3414713"/>
          <p14:tracePt t="25844" x="4205288" y="3371850"/>
          <p14:tracePt t="25860" x="4238625" y="3300413"/>
          <p14:tracePt t="25877" x="4257675" y="3271838"/>
          <p14:tracePt t="25893" x="4281488" y="3248025"/>
          <p14:tracePt t="25910" x="4333875" y="3228975"/>
          <p14:tracePt t="25927" x="4386263" y="3228975"/>
          <p14:tracePt t="25943" x="4452938" y="3257550"/>
          <p14:tracePt t="25960" x="4510088" y="3305175"/>
          <p14:tracePt t="25977" x="4557713" y="3352800"/>
          <p14:tracePt t="25993" x="4581525" y="3386138"/>
          <p14:tracePt t="26010" x="4600575" y="3409950"/>
          <p14:tracePt t="26027" x="4610100" y="3429000"/>
          <p14:tracePt t="26043" x="4624388" y="3462338"/>
          <p14:tracePt t="26060" x="4633913" y="3500438"/>
          <p14:tracePt t="26077" x="4643438" y="3552825"/>
          <p14:tracePt t="26094" x="4648200" y="3648075"/>
          <p14:tracePt t="26110" x="4648200" y="3681413"/>
          <p14:tracePt t="26127" x="4648200" y="3705225"/>
          <p14:tracePt t="26143" x="4648200" y="3724275"/>
          <p14:tracePt t="26160" x="4643438" y="3748088"/>
          <p14:tracePt t="26177" x="4638675" y="3762375"/>
          <p14:tracePt t="26194" x="4633913" y="3776663"/>
          <p14:tracePt t="26210" x="4624388" y="3786188"/>
          <p14:tracePt t="26227" x="4614863" y="3800475"/>
          <p14:tracePt t="26244" x="4610100" y="3805238"/>
          <p14:tracePt t="26260" x="4605338" y="3814763"/>
          <p14:tracePt t="26277" x="4595813" y="3824288"/>
          <p14:tracePt t="26293" x="4586288" y="3829050"/>
          <p14:tracePt t="26310" x="4567238" y="3833813"/>
          <p14:tracePt t="26327" x="4538663" y="3833813"/>
          <p14:tracePt t="26343" x="4471988" y="3833813"/>
          <p14:tracePt t="26360" x="4429125" y="3824288"/>
          <p14:tracePt t="26377" x="4371975" y="3805238"/>
          <p14:tracePt t="26393" x="4329113" y="3771900"/>
          <p14:tracePt t="26410" x="4252913" y="3690938"/>
          <p14:tracePt t="26427" x="4219575" y="3629025"/>
          <p14:tracePt t="26443" x="4205288" y="3576638"/>
          <p14:tracePt t="26460" x="4200525" y="3514725"/>
          <p14:tracePt t="26477" x="4205288" y="3476625"/>
          <p14:tracePt t="26494" x="4219575" y="3438525"/>
          <p14:tracePt t="26510" x="4243388" y="3405188"/>
          <p14:tracePt t="26527" x="4286250" y="3367088"/>
          <p14:tracePt t="26543" x="4348163" y="3352800"/>
          <p14:tracePt t="26560" x="4414838" y="3352800"/>
          <p14:tracePt t="26577" x="4486275" y="3357563"/>
          <p14:tracePt t="26594" x="4567238" y="3381375"/>
          <p14:tracePt t="26610" x="4605338" y="3400425"/>
          <p14:tracePt t="26627" x="4629150" y="3419475"/>
          <p14:tracePt t="26643" x="4652963" y="3448050"/>
          <p14:tracePt t="26660" x="4686300" y="3514725"/>
          <p14:tracePt t="26677" x="4695825" y="3567113"/>
          <p14:tracePt t="26693" x="4695825" y="3600450"/>
          <p14:tracePt t="26710" x="4695825" y="3638550"/>
          <p14:tracePt t="26727" x="4691063" y="3662363"/>
          <p14:tracePt t="26743" x="4686300" y="3686175"/>
          <p14:tracePt t="26762" x="4662488" y="3719513"/>
          <p14:tracePt t="26777" x="4652963" y="3733800"/>
          <p14:tracePt t="26793" x="4633913" y="3743325"/>
          <p14:tracePt t="26810" x="4614863" y="3762375"/>
          <p14:tracePt t="26827" x="4581525" y="3776663"/>
          <p14:tracePt t="26843" x="4533900" y="3790950"/>
          <p14:tracePt t="26860" x="4500563" y="3795713"/>
          <p14:tracePt t="26877" x="4462463" y="3795713"/>
          <p14:tracePt t="26893" x="4414838" y="3790950"/>
          <p14:tracePt t="26910" x="4386263" y="3781425"/>
          <p14:tracePt t="26927" x="4352925" y="3771900"/>
          <p14:tracePt t="26943" x="4319588" y="3757613"/>
          <p14:tracePt t="26960" x="4262438" y="3705225"/>
          <p14:tracePt t="26977" x="4233863" y="3667125"/>
          <p14:tracePt t="26993" x="4210050" y="3605213"/>
          <p14:tracePt t="27010" x="4205288" y="3543300"/>
          <p14:tracePt t="27027" x="4210050" y="3467100"/>
          <p14:tracePt t="27044" x="4248150" y="3405188"/>
          <p14:tracePt t="27060" x="4305300" y="3314700"/>
          <p14:tracePt t="27077" x="4357688" y="3243263"/>
          <p14:tracePt t="27093" x="4405313" y="3224213"/>
          <p14:tracePt t="27110" x="4452938" y="3228975"/>
          <p14:tracePt t="27127" x="4500563" y="3248025"/>
          <p14:tracePt t="27143" x="4557713" y="3286125"/>
          <p14:tracePt t="27160" x="4581525" y="3309938"/>
          <p14:tracePt t="27177" x="4595813" y="3338513"/>
          <p14:tracePt t="27193" x="4610100" y="3390900"/>
          <p14:tracePt t="27210" x="4629150" y="3467100"/>
          <p14:tracePt t="27227" x="4629150" y="3509963"/>
          <p14:tracePt t="27243" x="4629150" y="3538538"/>
          <p14:tracePt t="27260" x="4619625" y="3567113"/>
          <p14:tracePt t="27261" x="4619625" y="3576638"/>
          <p14:tracePt t="27277" x="4600575" y="3600450"/>
          <p14:tracePt t="27293" x="4586288" y="3614738"/>
          <p14:tracePt t="27310" x="4576763" y="3624263"/>
          <p14:tracePt t="27327" x="4552950" y="3648075"/>
          <p14:tracePt t="27343" x="4548188" y="3657600"/>
          <p14:tracePt t="27360" x="4543425" y="3662363"/>
          <p14:tracePt t="27377" x="4533900" y="3667125"/>
          <p14:tracePt t="27393" x="4524375" y="3676650"/>
          <p14:tracePt t="27410" x="4519613" y="3686175"/>
          <p14:tracePt t="27427" x="4514850" y="3690938"/>
          <p14:tracePt t="27443" x="4505325" y="3695700"/>
          <p14:tracePt t="27460" x="4500563" y="3705225"/>
          <p14:tracePt t="27477" x="4491038" y="3705225"/>
          <p14:tracePt t="27493" x="4471988" y="3705225"/>
          <p14:tracePt t="27510" x="4452938" y="3705225"/>
          <p14:tracePt t="27527" x="4424363" y="3705225"/>
          <p14:tracePt t="27543" x="4391025" y="3705225"/>
          <p14:tracePt t="27560" x="4348163" y="3700463"/>
          <p14:tracePt t="27577" x="4276725" y="3690938"/>
          <p14:tracePt t="27593" x="4243388" y="3671888"/>
          <p14:tracePt t="27610" x="4219575" y="3652838"/>
          <p14:tracePt t="27627" x="4195763" y="3624263"/>
          <p14:tracePt t="27643" x="4167188" y="3552825"/>
          <p14:tracePt t="27660" x="4167188" y="3490913"/>
          <p14:tracePt t="27677" x="4176713" y="3452813"/>
          <p14:tracePt t="27694" x="4205288" y="3405188"/>
          <p14:tracePt t="27710" x="4238625" y="3381375"/>
          <p14:tracePt t="27726" x="4281488" y="3362325"/>
          <p14:tracePt t="27743" x="4310063" y="3352800"/>
          <p14:tracePt t="27760" x="4348163" y="3343275"/>
          <p14:tracePt t="27776" x="4371975" y="3352800"/>
          <p14:tracePt t="27793" x="4391025" y="3367088"/>
          <p14:tracePt t="27810" x="4414838" y="3419475"/>
          <p14:tracePt t="27826" x="4443413" y="3500438"/>
          <p14:tracePt t="27843" x="4443413" y="3533775"/>
          <p14:tracePt t="27860" x="4443413" y="3562350"/>
          <p14:tracePt t="27877" x="4443413" y="3595688"/>
          <p14:tracePt t="27893" x="4433888" y="3619500"/>
          <p14:tracePt t="27910" x="4424363" y="3629025"/>
          <p14:tracePt t="27926" x="4419600" y="3643313"/>
          <p14:tracePt t="27943" x="4419600" y="3652838"/>
          <p14:tracePt t="27960" x="4419600" y="3657600"/>
          <p14:tracePt t="27977" x="4419600" y="3667125"/>
          <p14:tracePt t="28083" x="4419600" y="3671888"/>
          <p14:tracePt t="28905" x="4414838" y="3676650"/>
          <p14:tracePt t="28912" x="4410075" y="3681413"/>
          <p14:tracePt t="28919" x="4400550" y="3681413"/>
          <p14:tracePt t="28927" x="4376738" y="3686175"/>
          <p14:tracePt t="28943" x="4305300" y="3695700"/>
          <p14:tracePt t="28960" x="4205288" y="3695700"/>
          <p14:tracePt t="28977" x="4105275" y="3695700"/>
          <p14:tracePt t="29010" x="3786188" y="3671888"/>
          <p14:tracePt t="29043" x="3609975" y="3648075"/>
          <p14:tracePt t="29060" x="3514725" y="3638550"/>
          <p14:tracePt t="29077" x="3443288" y="3629025"/>
          <p14:tracePt t="29093" x="3381375" y="3624263"/>
          <p14:tracePt t="29110" x="3290888" y="3614738"/>
          <p14:tracePt t="29126" x="3228975" y="3609975"/>
          <p14:tracePt t="29143" x="3171825" y="3609975"/>
          <p14:tracePt t="29160" x="3105150" y="3600450"/>
          <p14:tracePt t="29177" x="2990850" y="3595688"/>
          <p14:tracePt t="29193" x="2919413" y="3595688"/>
          <p14:tracePt t="29210" x="2862263" y="3595688"/>
          <p14:tracePt t="29227" x="2795588" y="3595688"/>
          <p14:tracePt t="29243" x="2719388" y="3581400"/>
          <p14:tracePt t="29260" x="2657475" y="3567113"/>
          <p14:tracePt t="29276" x="2614613" y="3562350"/>
          <p14:tracePt t="29293" x="2566988" y="3548063"/>
          <p14:tracePt t="29310" x="2547938" y="3543300"/>
          <p14:tracePt t="29326" x="2538413" y="3533775"/>
          <p14:tracePt t="29343" x="2533650" y="3533775"/>
          <p14:tracePt t="29360" x="2528888" y="3533775"/>
          <p14:tracePt t="29377" x="2519363" y="3533775"/>
          <p14:tracePt t="30212" x="2505075" y="3548063"/>
          <p14:tracePt t="30219" x="2500313" y="3562350"/>
          <p14:tracePt t="30226" x="2495550" y="3581400"/>
          <p14:tracePt t="30243" x="2466975" y="3629025"/>
          <p14:tracePt t="30260" x="2443163" y="3667125"/>
          <p14:tracePt t="30277" x="2405063" y="3714750"/>
          <p14:tracePt t="30310" x="2371725" y="3767138"/>
          <p14:tracePt t="30343" x="2314575" y="3838575"/>
          <p14:tracePt t="30360" x="2300288" y="3862388"/>
          <p14:tracePt t="30376" x="2290763" y="3881438"/>
          <p14:tracePt t="30393" x="2266950" y="3895725"/>
          <p14:tracePt t="30410" x="2243138" y="3929063"/>
          <p14:tracePt t="30426" x="2219325" y="3952875"/>
          <p14:tracePt t="30443" x="2209800" y="3962400"/>
          <p14:tracePt t="30460" x="2195513" y="3981450"/>
          <p14:tracePt t="30476" x="2176463" y="4000500"/>
          <p14:tracePt t="30493" x="2157413" y="4005263"/>
          <p14:tracePt t="30510" x="2147888" y="4014788"/>
          <p14:tracePt t="30527" x="2124075" y="4024313"/>
          <p14:tracePt t="30543" x="2109788" y="4033838"/>
          <p14:tracePt t="30560" x="2085975" y="4038600"/>
          <p14:tracePt t="30576" x="2076450" y="4043363"/>
          <p14:tracePt t="30593" x="2057400" y="4052888"/>
          <p14:tracePt t="30610" x="2043113" y="4052888"/>
          <p14:tracePt t="30626" x="2028825" y="4052888"/>
          <p14:tracePt t="30643" x="2024063" y="4052888"/>
          <p14:tracePt t="30660" x="2014538" y="4052888"/>
          <p14:tracePt t="30676" x="2009775" y="4052888"/>
          <p14:tracePt t="30693" x="2005013" y="4052888"/>
          <p14:tracePt t="31027" x="2014538" y="4048125"/>
          <p14:tracePt t="31034" x="2033588" y="4043363"/>
          <p14:tracePt t="31043" x="2052638" y="4033838"/>
          <p14:tracePt t="31060" x="2081213" y="4024313"/>
          <p14:tracePt t="31076" x="2109788" y="4019550"/>
          <p14:tracePt t="31093" x="2152650" y="4005263"/>
          <p14:tracePt t="31110" x="2181225" y="4000500"/>
          <p14:tracePt t="31143" x="2262188" y="3995738"/>
          <p14:tracePt t="31176" x="2347913" y="3995738"/>
          <p14:tracePt t="31193" x="2400300" y="3990975"/>
          <p14:tracePt t="31210" x="2476500" y="3990975"/>
          <p14:tracePt t="31226" x="2524125" y="3990975"/>
          <p14:tracePt t="31243" x="2562225" y="3990975"/>
          <p14:tracePt t="31260" x="2605088" y="3995738"/>
          <p14:tracePt t="31261" x="2619375" y="3995738"/>
          <p14:tracePt t="31276" x="2647950" y="3995738"/>
          <p14:tracePt t="31293" x="2681288" y="4000500"/>
          <p14:tracePt t="31309" x="2714625" y="4010025"/>
          <p14:tracePt t="31327" x="2771775" y="4029075"/>
          <p14:tracePt t="31343" x="2805113" y="4033838"/>
          <p14:tracePt t="31359" x="2833688" y="4043363"/>
          <p14:tracePt t="31376" x="2871788" y="4052888"/>
          <p14:tracePt t="31393" x="2909888" y="4057650"/>
          <p14:tracePt t="31410" x="2933700" y="4062413"/>
          <p14:tracePt t="31426" x="2957513" y="4062413"/>
          <p14:tracePt t="31443" x="2976563" y="4062413"/>
          <p14:tracePt t="31460" x="3009900" y="4062413"/>
          <p14:tracePt t="31476" x="3028950" y="4062413"/>
          <p14:tracePt t="31493" x="3043238" y="4062413"/>
          <p14:tracePt t="31510" x="3076575" y="4062413"/>
          <p14:tracePt t="31526" x="3100388" y="4067175"/>
          <p14:tracePt t="31543" x="3119438" y="4067175"/>
          <p14:tracePt t="31560" x="3143250" y="4067175"/>
          <p14:tracePt t="31576" x="3162300" y="4067175"/>
          <p14:tracePt t="31593" x="3171825" y="4067175"/>
          <p14:tracePt t="31610" x="3186113" y="4067175"/>
          <p14:tracePt t="31626" x="3200400" y="4067175"/>
          <p14:tracePt t="31643" x="3209925" y="4067175"/>
          <p14:tracePt t="31660" x="3214688" y="4067175"/>
          <p14:tracePt t="31676" x="3219450" y="4067175"/>
          <p14:tracePt t="32005" x="3209925" y="4067175"/>
          <p14:tracePt t="32014" x="3190875" y="4067175"/>
          <p14:tracePt t="32026" x="3162300" y="4081463"/>
          <p14:tracePt t="32043" x="3124200" y="4081463"/>
          <p14:tracePt t="32060" x="3090863" y="4081463"/>
          <p14:tracePt t="32076" x="3033713" y="4081463"/>
          <p14:tracePt t="32110" x="2957513" y="4081463"/>
          <p14:tracePt t="32143" x="2833688" y="4090988"/>
          <p14:tracePt t="32159" x="2762250" y="4090988"/>
          <p14:tracePt t="32176" x="2681288" y="4090988"/>
          <p14:tracePt t="32193" x="2557463" y="4090988"/>
          <p14:tracePt t="32210" x="2486025" y="4090988"/>
          <p14:tracePt t="32226" x="2419350" y="4090988"/>
          <p14:tracePt t="32243" x="2352675" y="4090988"/>
          <p14:tracePt t="32244" x="2319338" y="4090988"/>
          <p14:tracePt t="32260" x="2224088" y="4081463"/>
          <p14:tracePt t="32276" x="2124075" y="4071938"/>
          <p14:tracePt t="32293" x="2028825" y="4057650"/>
          <p14:tracePt t="32310" x="1943100" y="4043363"/>
          <p14:tracePt t="32326" x="1900238" y="4043363"/>
          <p14:tracePt t="32343" x="1866900" y="4038600"/>
          <p14:tracePt t="32360" x="1838325" y="4038600"/>
          <p14:tracePt t="32376" x="1814513" y="4038600"/>
          <p14:tracePt t="32393" x="1809750" y="4038600"/>
          <p14:tracePt t="32410" x="1804988" y="4038600"/>
          <p14:tracePt t="32426" x="1800225" y="4038600"/>
          <p14:tracePt t="32443" x="1800225" y="4033838"/>
          <p14:tracePt t="32460" x="1800225" y="4029075"/>
          <p14:tracePt t="32476" x="1814513" y="4019550"/>
          <p14:tracePt t="32493" x="1838325" y="4005263"/>
          <p14:tracePt t="32510" x="1885950" y="3986213"/>
          <p14:tracePt t="32526" x="1933575" y="3971925"/>
          <p14:tracePt t="32543" x="1995488" y="3967163"/>
          <p14:tracePt t="32560" x="2071688" y="3952875"/>
          <p14:tracePt t="32576" x="2119313" y="3948113"/>
          <p14:tracePt t="32593" x="2147888" y="3948113"/>
          <p14:tracePt t="32610" x="2171700" y="3938588"/>
          <p14:tracePt t="32626" x="2185988" y="3938588"/>
          <p14:tracePt t="32643" x="2195513" y="3938588"/>
          <p14:tracePt t="32660" x="2200275" y="3938588"/>
          <p14:tracePt t="32677" x="2205038" y="3938588"/>
          <p14:tracePt t="32876" x="2257425" y="3943350"/>
          <p14:tracePt t="32883" x="2305050" y="3943350"/>
          <p14:tracePt t="32893" x="2371725" y="3948113"/>
          <p14:tracePt t="32909" x="2519363" y="3957638"/>
          <p14:tracePt t="32926" x="2709863" y="3948113"/>
          <p14:tracePt t="32943" x="2805113" y="3929063"/>
          <p14:tracePt t="32960" x="2876550" y="3914775"/>
          <p14:tracePt t="32976" x="2957513" y="3910013"/>
          <p14:tracePt t="32993" x="3062288" y="3900488"/>
          <p14:tracePt t="33010" x="3119438" y="3900488"/>
          <p14:tracePt t="33026" x="3162300" y="3900488"/>
          <p14:tracePt t="33043" x="3200400" y="3900488"/>
          <p14:tracePt t="33059" x="3233738" y="3900488"/>
          <p14:tracePt t="33076" x="3243263" y="3900488"/>
          <p14:tracePt t="33093" x="3276600" y="3900488"/>
          <p14:tracePt t="33110" x="3305175" y="3900488"/>
          <p14:tracePt t="33126" x="3328988" y="3900488"/>
          <p14:tracePt t="33143" x="3343275" y="3900488"/>
          <p14:tracePt t="33159" x="3352800" y="3900488"/>
          <p14:tracePt t="33176" x="3362325" y="3900488"/>
          <p14:tracePt t="33193" x="3367088" y="3900488"/>
          <p14:tracePt t="33235" x="3362325" y="3900488"/>
          <p14:tracePt t="33243" x="3352800" y="3905250"/>
          <p14:tracePt t="33259" x="3257550" y="3938588"/>
          <p14:tracePt t="33276" x="3095625" y="3990975"/>
          <p14:tracePt t="33293" x="2914650" y="4029075"/>
          <p14:tracePt t="33309" x="2633663" y="4081463"/>
          <p14:tracePt t="33326" x="2486025" y="4100513"/>
          <p14:tracePt t="33343" x="2371725" y="4114800"/>
          <p14:tracePt t="33360" x="2276475" y="4129088"/>
          <p14:tracePt t="33376" x="2214563" y="4129088"/>
          <p14:tracePt t="33393" x="2171700" y="4129088"/>
          <p14:tracePt t="33409" x="2124075" y="4129088"/>
          <p14:tracePt t="33426" x="2047875" y="4114800"/>
          <p14:tracePt t="33443" x="2009775" y="4110038"/>
          <p14:tracePt t="33459" x="1971675" y="4095750"/>
          <p14:tracePt t="33476" x="1938338" y="4095750"/>
          <p14:tracePt t="33493" x="1890713" y="4095750"/>
          <p14:tracePt t="33509" x="1871663" y="4095750"/>
          <p14:tracePt t="33526" x="1852613" y="4095750"/>
          <p14:tracePt t="33543" x="1828800" y="4095750"/>
          <p14:tracePt t="33559" x="1809750" y="4095750"/>
          <p14:tracePt t="33576" x="1785938" y="4095750"/>
          <p14:tracePt t="33593" x="1757363" y="4095750"/>
          <p14:tracePt t="33609" x="1724025" y="4095750"/>
          <p14:tracePt t="33626" x="1709738" y="4095750"/>
          <p14:tracePt t="33643" x="1700213" y="4095750"/>
          <p14:tracePt t="33660" x="1695450" y="4095750"/>
          <p14:tracePt t="33676" x="1685925" y="4095750"/>
          <p14:tracePt t="33693" x="1681163" y="4095750"/>
          <p14:tracePt t="33710" x="1676400" y="4095750"/>
          <p14:tracePt t="34036" x="1638300" y="4090988"/>
          <p14:tracePt t="34042" x="1604963" y="4081463"/>
          <p14:tracePt t="34050" x="1571625" y="4081463"/>
          <p14:tracePt t="34059" x="1524000" y="4081463"/>
          <p14:tracePt t="34076" x="1414463" y="4081463"/>
          <p14:tracePt t="34093" x="1300163" y="4081463"/>
          <p14:tracePt t="34109" x="1171575" y="4100513"/>
          <p14:tracePt t="34126" x="1109663" y="4114800"/>
          <p14:tracePt t="34143" x="1057275" y="4129088"/>
          <p14:tracePt t="34159" x="981075" y="4148138"/>
          <p14:tracePt t="34176" x="928688" y="4152900"/>
          <p14:tracePt t="34193" x="885825" y="4162425"/>
          <p14:tracePt t="34209" x="857250" y="4171950"/>
          <p14:tracePt t="34226" x="819150" y="4171950"/>
          <p14:tracePt t="34243" x="795338" y="4171950"/>
          <p14:tracePt t="34260" x="776288" y="4171950"/>
          <p14:tracePt t="34276" x="757238" y="4171950"/>
          <p14:tracePt t="34293" x="738188" y="4171950"/>
          <p14:tracePt t="34309" x="728663" y="4171950"/>
          <p14:tracePt t="34326" x="719138" y="4171950"/>
          <p14:tracePt t="34343" x="709613" y="4171950"/>
          <p14:tracePt t="34360" x="704850" y="4171950"/>
          <p14:tracePt t="34454" x="700088" y="4171950"/>
          <p14:tracePt t="34982" x="781050" y="4162425"/>
          <p14:tracePt t="34990" x="923925" y="4143375"/>
          <p14:tracePt t="34997" x="1052513" y="4124325"/>
          <p14:tracePt t="35010" x="1152525" y="4105275"/>
          <p14:tracePt t="35026" x="1514475" y="4048125"/>
          <p14:tracePt t="35043" x="1695450" y="4010025"/>
          <p14:tracePt t="35059" x="1833563" y="3995738"/>
          <p14:tracePt t="35093" x="2081213" y="3995738"/>
          <p14:tracePt t="35126" x="2219325" y="4024313"/>
          <p14:tracePt t="35143" x="2276475" y="4038600"/>
          <p14:tracePt t="35159" x="2324100" y="4043363"/>
          <p14:tracePt t="35176" x="2371725" y="4043363"/>
          <p14:tracePt t="35193" x="2419350" y="4043363"/>
          <p14:tracePt t="35209" x="2490788" y="4033838"/>
          <p14:tracePt t="35226" x="2519363" y="4029075"/>
          <p14:tracePt t="35243" x="2547938" y="4024313"/>
          <p14:tracePt t="35259" x="2571750" y="4019550"/>
          <p14:tracePt t="35276" x="2590800" y="4014788"/>
          <p14:tracePt t="35293" x="2595563" y="4014788"/>
          <p14:tracePt t="35309" x="2605088" y="4014788"/>
          <p14:tracePt t="35326" x="2609850" y="4014788"/>
          <p14:tracePt t="35364" x="2609850" y="4010025"/>
          <p14:tracePt t="35376" x="2600325" y="4005263"/>
          <p14:tracePt t="35393" x="2476500" y="3957638"/>
          <p14:tracePt t="35409" x="2352675" y="3943350"/>
          <p14:tracePt t="35426" x="2171700" y="3924300"/>
          <p14:tracePt t="35443" x="1981200" y="3905250"/>
          <p14:tracePt t="35459" x="1781175" y="3890963"/>
          <p14:tracePt t="35476" x="1624013" y="3890963"/>
          <p14:tracePt t="35493" x="1509713" y="3890963"/>
          <p14:tracePt t="35509" x="1409700" y="3890963"/>
          <p14:tracePt t="35526" x="1357313" y="3890963"/>
          <p14:tracePt t="35543" x="1304925" y="3895725"/>
          <p14:tracePt t="35559" x="1243013" y="3910013"/>
          <p14:tracePt t="35576" x="1162050" y="3938588"/>
          <p14:tracePt t="35593" x="1128713" y="3957638"/>
          <p14:tracePt t="35609" x="1090613" y="3971925"/>
          <p14:tracePt t="35626" x="1062038" y="3986213"/>
          <p14:tracePt t="35643" x="1033463" y="4000500"/>
          <p14:tracePt t="35659" x="1023938" y="4005263"/>
          <p14:tracePt t="35676" x="1019175" y="4005263"/>
          <p14:tracePt t="35693" x="1009650" y="4005263"/>
          <p14:tracePt t="35709" x="1004888" y="4005263"/>
          <p14:tracePt t="35774" x="1004888" y="4010025"/>
          <p14:tracePt t="35782" x="1009650" y="4014788"/>
          <p14:tracePt t="35792" x="1033463" y="4029075"/>
          <p14:tracePt t="35809" x="1171575" y="4081463"/>
          <p14:tracePt t="35826" x="1485900" y="4181475"/>
          <p14:tracePt t="35843" x="1676400" y="4229100"/>
          <p14:tracePt t="35859" x="1838325" y="4267200"/>
          <p14:tracePt t="35876" x="1971675" y="4291013"/>
          <p14:tracePt t="35893" x="2095500" y="4338638"/>
          <p14:tracePt t="35909" x="2133600" y="4348163"/>
          <p14:tracePt t="35926" x="2147888" y="4357688"/>
          <p14:tracePt t="35943" x="2162175" y="4367213"/>
          <p14:tracePt t="35959" x="2162175" y="4386263"/>
          <p14:tracePt t="35976" x="2162175" y="4400550"/>
          <p14:tracePt t="35992" x="2157413" y="4419600"/>
          <p14:tracePt t="36009" x="2157413" y="4424363"/>
          <p14:tracePt t="36230" x="2152650" y="4424363"/>
          <p14:tracePt t="36237" x="2147888" y="4429125"/>
          <p14:tracePt t="36244" x="2143125" y="4433888"/>
          <p14:tracePt t="36259" x="2138363" y="4438650"/>
          <p14:tracePt t="36276" x="2128838" y="4443413"/>
          <p14:tracePt t="36293" x="2128838" y="4452938"/>
          <p14:tracePt t="36310" x="2128838" y="4462463"/>
          <p14:tracePt t="36326" x="2152650" y="4481513"/>
          <p14:tracePt t="36343" x="2238375" y="4510088"/>
          <p14:tracePt t="36359" x="2352675" y="4538663"/>
          <p14:tracePt t="36376" x="2552700" y="4552950"/>
          <p14:tracePt t="36393" x="2733675" y="4552950"/>
          <p14:tracePt t="36409" x="2867025" y="4552950"/>
          <p14:tracePt t="36426" x="2976563" y="4552950"/>
          <p14:tracePt t="36443" x="3157538" y="4552950"/>
          <p14:tracePt t="36459" x="3238500" y="4552950"/>
          <p14:tracePt t="36476" x="3305175" y="4552950"/>
          <p14:tracePt t="36493" x="3352800" y="4538663"/>
          <p14:tracePt t="36509" x="3386138" y="4529138"/>
          <p14:tracePt t="36526" x="3400425" y="4524375"/>
          <p14:tracePt t="36543" x="3409950" y="4519613"/>
          <p14:tracePt t="36559" x="3419475" y="4514850"/>
          <p14:tracePt t="36576" x="3424238" y="4514850"/>
          <p14:tracePt t="36593" x="3424238" y="4510088"/>
          <p14:tracePt t="36609" x="3419475" y="4500563"/>
          <p14:tracePt t="36626" x="3324225" y="4443413"/>
          <p14:tracePt t="36643" x="3195638" y="4400550"/>
          <p14:tracePt t="36660" x="3057525" y="4367213"/>
          <p14:tracePt t="36677" x="2843213" y="4329113"/>
          <p14:tracePt t="36693" x="2695575" y="4324350"/>
          <p14:tracePt t="36709" x="2605088" y="4314825"/>
          <p14:tracePt t="36726" x="2514600" y="4305300"/>
          <p14:tracePt t="36743" x="2376488" y="4300538"/>
          <p14:tracePt t="36759" x="2286000" y="4300538"/>
          <p14:tracePt t="36776" x="2205038" y="4300538"/>
          <p14:tracePt t="36792" x="2147888" y="4300538"/>
          <p14:tracePt t="36809" x="2071688" y="4300538"/>
          <p14:tracePt t="36826" x="2024063" y="4300538"/>
          <p14:tracePt t="36843" x="1976438" y="4305300"/>
          <p14:tracePt t="36859" x="1938338" y="4324350"/>
          <p14:tracePt t="36876" x="1890713" y="4357688"/>
          <p14:tracePt t="36893" x="1866900" y="4381500"/>
          <p14:tracePt t="36909" x="1857375" y="4395788"/>
          <p14:tracePt t="36926" x="1843088" y="4429125"/>
          <p14:tracePt t="36942" x="1833563" y="4452938"/>
          <p14:tracePt t="36959" x="1838325" y="4471988"/>
          <p14:tracePt t="36976" x="1852613" y="4505325"/>
          <p14:tracePt t="36993" x="1919288" y="4562475"/>
          <p14:tracePt t="37009" x="2000250" y="4610100"/>
          <p14:tracePt t="37026" x="2105025" y="4643438"/>
          <p14:tracePt t="37043" x="2224088" y="4667250"/>
          <p14:tracePt t="37059" x="2371725" y="4672013"/>
          <p14:tracePt t="37076" x="2457450" y="4648200"/>
          <p14:tracePt t="37093" x="2562225" y="4624388"/>
          <p14:tracePt t="37109" x="2724150" y="4591050"/>
          <p14:tracePt t="37126" x="2828925" y="4567238"/>
          <p14:tracePt t="37142" x="2905125" y="4543425"/>
          <p14:tracePt t="37159" x="2957513" y="4524375"/>
          <p14:tracePt t="37176" x="3009900" y="4500563"/>
          <p14:tracePt t="37193" x="3043238" y="4481513"/>
          <p14:tracePt t="37209" x="3057525" y="4471988"/>
          <p14:tracePt t="37226" x="3067050" y="4467225"/>
          <p14:tracePt t="37243" x="3076575" y="4457700"/>
          <p14:tracePt t="37259" x="3076575" y="4452938"/>
          <p14:tracePt t="37276" x="3076575" y="4443413"/>
          <p14:tracePt t="37293" x="3038475" y="4395788"/>
          <p14:tracePt t="37309" x="2962275" y="4333875"/>
          <p14:tracePt t="37326" x="2819400" y="4262438"/>
          <p14:tracePt t="37343" x="2681288" y="4210050"/>
          <p14:tracePt t="37359" x="2495550" y="4176713"/>
          <p14:tracePt t="37376" x="2371725" y="4171950"/>
          <p14:tracePt t="37393" x="2281238" y="4171950"/>
          <p14:tracePt t="37409" x="2205038" y="4195763"/>
          <p14:tracePt t="37426" x="2143125" y="4224338"/>
          <p14:tracePt t="37442" x="2105025" y="4252913"/>
          <p14:tracePt t="37459" x="2076450" y="4276725"/>
          <p14:tracePt t="37476" x="2043113" y="4300538"/>
          <p14:tracePt t="37492" x="2009775" y="4333875"/>
          <p14:tracePt t="37509" x="2000250" y="4343400"/>
          <p14:tracePt t="37526" x="1985963" y="4362450"/>
          <p14:tracePt t="37542" x="1962150" y="4376738"/>
          <p14:tracePt t="37559" x="1947863" y="4386263"/>
          <p14:tracePt t="37576" x="1938338" y="4395788"/>
          <p14:tracePt t="37592" x="1928813" y="4400550"/>
          <p14:tracePt t="37609" x="1919288" y="4419600"/>
          <p14:tracePt t="37626" x="1914525" y="4429125"/>
          <p14:tracePt t="37643" x="1909763" y="4438650"/>
          <p14:tracePt t="37659" x="1900238" y="4448175"/>
          <p14:tracePt t="37676" x="1876425" y="4481513"/>
          <p14:tracePt t="37693" x="1866900" y="4514850"/>
          <p14:tracePt t="37709" x="1847850" y="4543425"/>
          <p14:tracePt t="37726" x="1828800" y="4581525"/>
          <p14:tracePt t="37743" x="1824038" y="4600575"/>
          <p14:tracePt t="37759" x="1819275" y="4610100"/>
          <p14:tracePt t="37776" x="1809750" y="4619625"/>
          <p14:tracePt t="37793" x="1809750" y="4629150"/>
          <p14:tracePt t="37826" x="1809750" y="4633913"/>
          <p14:tracePt t="38344" x="1838325" y="4595813"/>
          <p14:tracePt t="38351" x="1890713" y="4543425"/>
          <p14:tracePt t="38359" x="1943100" y="4500563"/>
          <p14:tracePt t="38376" x="2047875" y="4400550"/>
          <p14:tracePt t="38392" x="2128838" y="4305300"/>
          <p14:tracePt t="38409" x="2238375" y="4219575"/>
          <p14:tracePt t="38442" x="2343150" y="4152900"/>
          <p14:tracePt t="38476" x="2428875" y="4100513"/>
          <p14:tracePt t="38492" x="2457450" y="4095750"/>
          <p14:tracePt t="38509" x="2481263" y="4090988"/>
          <p14:tracePt t="38526" x="2514600" y="4081463"/>
          <p14:tracePt t="38542" x="2533650" y="4067175"/>
          <p14:tracePt t="38559" x="2557463" y="4048125"/>
          <p14:tracePt t="38576" x="2581275" y="4043363"/>
          <p14:tracePt t="38592" x="2614613" y="4019550"/>
          <p14:tracePt t="38609" x="2652713" y="4010025"/>
          <p14:tracePt t="38626" x="2681288" y="3995738"/>
          <p14:tracePt t="38642" x="2709863" y="3976688"/>
          <p14:tracePt t="38659" x="2781300" y="3938588"/>
          <p14:tracePt t="38676" x="2838450" y="3919538"/>
          <p14:tracePt t="38692" x="2881313" y="3905250"/>
          <p14:tracePt t="38710" x="2933700" y="3900488"/>
          <p14:tracePt t="38726" x="2962275" y="3900488"/>
          <p14:tracePt t="38742" x="2986088" y="3900488"/>
          <p14:tracePt t="38759" x="3005138" y="3900488"/>
          <p14:tracePt t="38761" x="3014663" y="3900488"/>
          <p14:tracePt t="38776" x="3024188" y="3900488"/>
          <p14:tracePt t="38792" x="3048000" y="3900488"/>
          <p14:tracePt t="38809" x="3062288" y="3900488"/>
          <p14:tracePt t="38826" x="3076575" y="3900488"/>
          <p14:tracePt t="38842" x="3095625" y="3900488"/>
          <p14:tracePt t="38859" x="3100388" y="3900488"/>
          <p14:tracePt t="38876" x="3105150" y="3900488"/>
          <p14:tracePt t="38892" x="3109913" y="3900488"/>
          <p14:tracePt t="38926" x="3109913" y="3914775"/>
          <p14:tracePt t="38942" x="3086100" y="3933825"/>
          <p14:tracePt t="38959" x="2914650" y="3995738"/>
          <p14:tracePt t="38976" x="2776538" y="4024313"/>
          <p14:tracePt t="38992" x="2628900" y="4048125"/>
          <p14:tracePt t="39009" x="2462213" y="4057650"/>
          <p14:tracePt t="39026" x="2257425" y="4067175"/>
          <p14:tracePt t="39042" x="2190750" y="4067175"/>
          <p14:tracePt t="39059" x="2133600" y="4067175"/>
          <p14:tracePt t="39076" x="2085975" y="4067175"/>
          <p14:tracePt t="39092" x="2047875" y="4067175"/>
          <p14:tracePt t="39109" x="2028825" y="4067175"/>
          <p14:tracePt t="39126" x="2019300" y="4067175"/>
          <p14:tracePt t="42197" x="2024063" y="4076700"/>
          <p14:tracePt t="42204" x="2052638" y="4090988"/>
          <p14:tracePt t="42212" x="2062163" y="4100513"/>
          <p14:tracePt t="42225" x="2095500" y="4138613"/>
          <p14:tracePt t="42242" x="2138363" y="4195763"/>
          <p14:tracePt t="42259" x="2166938" y="4262438"/>
          <p14:tracePt t="42275" x="2185988" y="4305300"/>
          <p14:tracePt t="42309" x="2195513" y="4367213"/>
          <p14:tracePt t="42342" x="2185988" y="4400550"/>
          <p14:tracePt t="42359" x="2176463" y="4410075"/>
          <p14:tracePt t="42375" x="2162175" y="4424363"/>
          <p14:tracePt t="42392" x="2143125" y="4443413"/>
          <p14:tracePt t="42409" x="2105025" y="4467225"/>
          <p14:tracePt t="42425" x="2071688" y="4476750"/>
          <p14:tracePt t="42442" x="2043113" y="4486275"/>
          <p14:tracePt t="42459" x="2014538" y="4491038"/>
          <p14:tracePt t="42475" x="1976438" y="4500563"/>
          <p14:tracePt t="42492" x="1952625" y="4505325"/>
          <p14:tracePt t="42509" x="1943100" y="4514850"/>
          <p14:tracePt t="42525" x="1933575" y="4514850"/>
          <p14:tracePt t="42542" x="1924050" y="4514850"/>
          <p14:tracePt t="42559" x="1914525" y="4514850"/>
          <p14:tracePt t="42761" x="1919288" y="4529138"/>
          <p14:tracePt t="42769" x="1933575" y="4538663"/>
          <p14:tracePt t="42776" x="1943100" y="4552950"/>
          <p14:tracePt t="42792" x="1966913" y="4567238"/>
          <p14:tracePt t="42809" x="1976438" y="4586288"/>
          <p14:tracePt t="42825" x="1976438" y="4600575"/>
          <p14:tracePt t="42842" x="1971675" y="4619625"/>
          <p14:tracePt t="42859" x="1933575" y="4629150"/>
          <p14:tracePt t="42875" x="1866900" y="4629150"/>
          <p14:tracePt t="42892" x="1776413" y="4629150"/>
          <p14:tracePt t="42909" x="1671638" y="4591050"/>
          <p14:tracePt t="42925" x="1614488" y="4548188"/>
          <p14:tracePt t="42942" x="1585913" y="4519613"/>
          <p14:tracePt t="42959" x="1538288" y="4443413"/>
          <p14:tracePt t="42975" x="1514475" y="4348163"/>
          <p14:tracePt t="42992" x="1514475" y="4257675"/>
          <p14:tracePt t="43009" x="1547813" y="4171950"/>
          <p14:tracePt t="43025" x="1585913" y="4110038"/>
          <p14:tracePt t="43042" x="1638300" y="4086225"/>
          <p14:tracePt t="43059" x="1709738" y="4076700"/>
          <p14:tracePt t="43076" x="1785938" y="4105275"/>
          <p14:tracePt t="43092" x="1871663" y="4162425"/>
          <p14:tracePt t="43109" x="1909763" y="4200525"/>
          <p14:tracePt t="43125" x="1928813" y="4229100"/>
          <p14:tracePt t="43142" x="1947863" y="4271963"/>
          <p14:tracePt t="43159" x="1957388" y="4300538"/>
          <p14:tracePt t="43175" x="1957388" y="4324350"/>
          <p14:tracePt t="43192" x="1957388" y="4343400"/>
          <p14:tracePt t="43209" x="1952625" y="4376738"/>
          <p14:tracePt t="43226" x="1943100" y="4395788"/>
          <p14:tracePt t="43242" x="1933575" y="4410075"/>
          <p14:tracePt t="43259" x="1914525" y="4424363"/>
          <p14:tracePt t="43261" x="1909763" y="4429125"/>
          <p14:tracePt t="43275" x="1905000" y="4438650"/>
          <p14:tracePt t="43292" x="1900238" y="4443413"/>
          <p14:tracePt t="43309" x="1895475" y="4448175"/>
          <p14:tracePt t="43393" x="1895475" y="4452938"/>
          <p14:tracePt t="43606" x="1995488" y="4557713"/>
          <p14:tracePt t="43613" x="2190750" y="4738688"/>
          <p14:tracePt t="43625" x="2376488" y="4881563"/>
          <p14:tracePt t="43659" x="3148013" y="5453063"/>
          <p14:tracePt t="43692" x="3457575" y="5653088"/>
          <p14:tracePt t="43709" x="3562350" y="5724525"/>
          <p14:tracePt t="43726" x="3595688" y="5738813"/>
          <p14:tracePt t="43742" x="3609975" y="5748338"/>
          <p14:tracePt t="43759" x="3619500" y="5757863"/>
          <p14:tracePt t="43775" x="3624263" y="5757863"/>
          <p14:tracePt t="44002" x="3590925" y="5753100"/>
          <p14:tracePt t="44009" x="3543300" y="5734050"/>
          <p14:tracePt t="44017" x="3514725" y="5724525"/>
          <p14:tracePt t="44025" x="3490913" y="5715000"/>
          <p14:tracePt t="44042" x="3467100" y="5710238"/>
          <p14:tracePt t="44075" x="3457575" y="5705475"/>
          <p14:tracePt t="44109" x="3519488" y="5705475"/>
          <p14:tracePt t="44126" x="3843338" y="5748338"/>
          <p14:tracePt t="44142" x="4076700" y="5767388"/>
          <p14:tracePt t="44159" x="4357688" y="5795963"/>
          <p14:tracePt t="44175" x="4614863" y="5805488"/>
          <p14:tracePt t="44192" x="4933950" y="5795963"/>
          <p14:tracePt t="44209" x="5114925" y="5786438"/>
          <p14:tracePt t="44225" x="5224463" y="5776913"/>
          <p14:tracePt t="44242" x="5295900" y="5776913"/>
          <p14:tracePt t="44259" x="5348288" y="5776913"/>
          <p14:tracePt t="44275" x="5362575" y="5776913"/>
          <p14:tracePt t="44292" x="5367338" y="5776913"/>
          <p14:tracePt t="44309" x="5376863" y="5776913"/>
          <p14:tracePt t="44325" x="5381625" y="5776913"/>
          <p14:tracePt t="44342" x="5386388" y="5776913"/>
          <p14:tracePt t="44758" x="5414963" y="5738813"/>
          <p14:tracePt t="44765" x="5448300" y="5676900"/>
          <p14:tracePt t="44775" x="5481638" y="5614988"/>
          <p14:tracePt t="44793" x="5567363" y="5524500"/>
          <p14:tracePt t="44809" x="5667375" y="5443538"/>
          <p14:tracePt t="44825" x="5734050" y="5395913"/>
          <p14:tracePt t="44858" x="5810250" y="5357813"/>
          <p14:tracePt t="44892" x="5867400" y="5324475"/>
          <p14:tracePt t="44909" x="5905500" y="5305425"/>
          <p14:tracePt t="44925" x="5934075" y="5286375"/>
          <p14:tracePt t="44943" x="6000750" y="5243513"/>
          <p14:tracePt t="44959" x="6048375" y="5200650"/>
          <p14:tracePt t="44976" x="6086475" y="5153025"/>
          <p14:tracePt t="44993" x="6157913" y="5081588"/>
          <p14:tracePt t="45009" x="6196013" y="5043488"/>
          <p14:tracePt t="45025" x="6229350" y="4995863"/>
          <p14:tracePt t="45042" x="6262688" y="4957763"/>
          <p14:tracePt t="45059" x="6305550" y="4910138"/>
          <p14:tracePt t="45075" x="6329363" y="4886325"/>
          <p14:tracePt t="45092" x="6348413" y="4862513"/>
          <p14:tracePt t="45109" x="6357938" y="4852988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continue</a:t>
            </a:r>
            <a:endParaRPr lang="ko-KR" altLang="en-US" smtClean="0"/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1044575"/>
          </a:xfrm>
        </p:spPr>
        <p:txBody>
          <a:bodyPr/>
          <a:lstStyle/>
          <a:p>
            <a:r>
              <a:rPr lang="en-US" altLang="ko-KR" sz="2200" dirty="0" smtClean="0"/>
              <a:t>The continue statement </a:t>
            </a:r>
            <a:r>
              <a:rPr lang="en-US" altLang="ko-KR" sz="2200" u="sng" dirty="0" smtClean="0"/>
              <a:t>skips the current iteration</a:t>
            </a:r>
            <a:r>
              <a:rPr lang="en-US" altLang="ko-KR" sz="2200" dirty="0" smtClean="0"/>
              <a:t> of a for, while, or do loop.</a:t>
            </a:r>
            <a:endParaRPr lang="ko-KR" altLang="en-US" sz="2200" dirty="0" smtClean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49313" y="2492375"/>
            <a:ext cx="8658225" cy="3744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46088" algn="l"/>
                <a:tab pos="720725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Continue_1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values = {10, -10, 20, -20, 30};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sum = 0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: values 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if ( value &lt; 0 )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sum += value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(sum); // 60(=10+20+30)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94"/>
    </mc:Choice>
    <mc:Fallback xmlns="">
      <p:transition spd="slow" advTm="6399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35" x="6296025" y="4619625"/>
          <p14:tracePt t="743" x="6243638" y="4395788"/>
          <p14:tracePt t="753" x="6172200" y="4229100"/>
          <p14:tracePt t="770" x="6000750" y="3700463"/>
          <p14:tracePt t="787" x="5738813" y="3162300"/>
          <p14:tracePt t="804" x="5567363" y="2871788"/>
          <p14:tracePt t="837" x="5362575" y="2519363"/>
          <p14:tracePt t="838" x="5305425" y="2414588"/>
          <p14:tracePt t="870" x="5162550" y="2200275"/>
          <p14:tracePt t="887" x="5138738" y="2166938"/>
          <p14:tracePt t="903" x="5124450" y="2147888"/>
          <p14:tracePt t="920" x="5119688" y="2143125"/>
          <p14:tracePt t="1110" x="5124450" y="2090738"/>
          <p14:tracePt t="1117" x="5133975" y="2033588"/>
          <p14:tracePt t="1125" x="5148263" y="1985963"/>
          <p14:tracePt t="1136" x="5162550" y="1938338"/>
          <p14:tracePt t="1153" x="5229225" y="1800225"/>
          <p14:tracePt t="1170" x="5257800" y="1747838"/>
          <p14:tracePt t="1186" x="5281613" y="1700213"/>
          <p14:tracePt t="1203" x="5291138" y="1671638"/>
          <p14:tracePt t="1220" x="5314950" y="1638300"/>
          <p14:tracePt t="1236" x="5334000" y="1604963"/>
          <p14:tracePt t="1253" x="5353050" y="1571625"/>
          <p14:tracePt t="1270" x="5381625" y="1514475"/>
          <p14:tracePt t="1286" x="5438775" y="1409700"/>
          <p14:tracePt t="1303" x="5495925" y="1333500"/>
          <p14:tracePt t="1320" x="5538788" y="1271588"/>
          <p14:tracePt t="1336" x="5572125" y="1233488"/>
          <p14:tracePt t="1338" x="5600700" y="1219200"/>
          <p14:tracePt t="1353" x="5638800" y="1195388"/>
          <p14:tracePt t="1370" x="5667375" y="1181100"/>
          <p14:tracePt t="1386" x="5695950" y="1181100"/>
          <p14:tracePt t="1403" x="5715000" y="1181100"/>
          <p14:tracePt t="1436" x="5715000" y="1185863"/>
          <p14:tracePt t="1453" x="5691188" y="1204913"/>
          <p14:tracePt t="1470" x="5505450" y="1262063"/>
          <p14:tracePt t="1486" x="5248275" y="1309688"/>
          <p14:tracePt t="1503" x="4995863" y="1352550"/>
          <p14:tracePt t="1520" x="4543425" y="1347788"/>
          <p14:tracePt t="1536" x="4371975" y="1319213"/>
          <p14:tracePt t="1553" x="4243388" y="1266825"/>
          <p14:tracePt t="1570" x="4133850" y="1209675"/>
          <p14:tracePt t="1587" x="4052888" y="1138238"/>
          <p14:tracePt t="1603" x="4019550" y="1000125"/>
          <p14:tracePt t="1620" x="4033838" y="809625"/>
          <p14:tracePt t="1636" x="4076700" y="661988"/>
          <p14:tracePt t="1653" x="4233863" y="276225"/>
          <p14:tracePt t="1670" x="4319588" y="133350"/>
          <p14:tracePt t="1687" x="4424363" y="38100"/>
          <p14:tracePt t="1703" x="4567238" y="0"/>
          <p14:tracePt t="1720" x="4729163" y="0"/>
          <p14:tracePt t="1736" x="4843463" y="0"/>
          <p14:tracePt t="1753" x="4957763" y="19050"/>
          <p14:tracePt t="1770" x="5076825" y="85725"/>
          <p14:tracePt t="1786" x="5138738" y="166688"/>
          <p14:tracePt t="1803" x="5195888" y="257175"/>
          <p14:tracePt t="1820" x="5224463" y="323850"/>
          <p14:tracePt t="1837" x="5248275" y="385763"/>
          <p14:tracePt t="1853" x="5257800" y="414338"/>
          <p14:tracePt t="1870" x="5257800" y="447675"/>
          <p14:tracePt t="1886" x="5248275" y="500063"/>
          <p14:tracePt t="1903" x="5205413" y="604838"/>
          <p14:tracePt t="1920" x="5167313" y="661988"/>
          <p14:tracePt t="1936" x="5129213" y="700088"/>
          <p14:tracePt t="1953" x="5095875" y="738188"/>
          <p14:tracePt t="1970" x="5053013" y="781050"/>
          <p14:tracePt t="1986" x="5043488" y="795338"/>
          <p14:tracePt t="2003" x="5033963" y="800100"/>
          <p14:tracePt t="2020" x="5024438" y="804863"/>
          <p14:tracePt t="2036" x="5014913" y="804863"/>
          <p14:tracePt t="2053" x="5010150" y="809625"/>
          <p14:tracePt t="2153" x="5010150" y="814388"/>
          <p14:tracePt t="2182" x="5010150" y="819150"/>
          <p14:tracePt t="2578" x="5010150" y="838200"/>
          <p14:tracePt t="2585" x="5014913" y="857250"/>
          <p14:tracePt t="2593" x="5029200" y="881063"/>
          <p14:tracePt t="2603" x="5033963" y="900113"/>
          <p14:tracePt t="2620" x="5053013" y="938213"/>
          <p14:tracePt t="2637" x="5081588" y="1014413"/>
          <p14:tracePt t="2670" x="5114925" y="1143000"/>
          <p14:tracePt t="2703" x="5148263" y="1233488"/>
          <p14:tracePt t="2720" x="5157788" y="1271588"/>
          <p14:tracePt t="2736" x="5172075" y="1314450"/>
          <p14:tracePt t="2753" x="5195888" y="1390650"/>
          <p14:tracePt t="2770" x="5210175" y="1443038"/>
          <p14:tracePt t="2786" x="5224463" y="1495425"/>
          <p14:tracePt t="2803" x="5238750" y="1533525"/>
          <p14:tracePt t="2820" x="5248275" y="1581150"/>
          <p14:tracePt t="2836" x="5253038" y="1619250"/>
          <p14:tracePt t="2853" x="5262563" y="1652588"/>
          <p14:tracePt t="2870" x="5272088" y="1704975"/>
          <p14:tracePt t="2886" x="5281613" y="1752600"/>
          <p14:tracePt t="2903" x="5281613" y="1785938"/>
          <p14:tracePt t="2920" x="5286375" y="1824038"/>
          <p14:tracePt t="2936" x="5286375" y="1843088"/>
          <p14:tracePt t="2953" x="5295900" y="1876425"/>
          <p14:tracePt t="2970" x="5295900" y="1895475"/>
          <p14:tracePt t="2987" x="5295900" y="1909763"/>
          <p14:tracePt t="3003" x="5295900" y="1924050"/>
          <p14:tracePt t="3019" x="5305425" y="1933575"/>
          <p14:tracePt t="3036" x="5310188" y="1943100"/>
          <p14:tracePt t="3053" x="5314950" y="1957388"/>
          <p14:tracePt t="3070" x="5334000" y="1981200"/>
          <p14:tracePt t="3086" x="5372100" y="2000250"/>
          <p14:tracePt t="3103" x="5434013" y="2019300"/>
          <p14:tracePt t="3120" x="5514975" y="2024063"/>
          <p14:tracePt t="3136" x="5629275" y="2024063"/>
          <p14:tracePt t="3153" x="5719763" y="2024063"/>
          <p14:tracePt t="3170" x="5819775" y="2024063"/>
          <p14:tracePt t="3186" x="5943600" y="2024063"/>
          <p14:tracePt t="3203" x="6000750" y="2024063"/>
          <p14:tracePt t="3219" x="6043613" y="2024063"/>
          <p14:tracePt t="3236" x="6081713" y="2024063"/>
          <p14:tracePt t="3253" x="6129338" y="2024063"/>
          <p14:tracePt t="3270" x="6157913" y="2024063"/>
          <p14:tracePt t="3286" x="6176963" y="2024063"/>
          <p14:tracePt t="3303" x="6205538" y="2024063"/>
          <p14:tracePt t="3320" x="6238875" y="2014538"/>
          <p14:tracePt t="3336" x="6253163" y="2009775"/>
          <p14:tracePt t="3353" x="6276975" y="2005013"/>
          <p14:tracePt t="3370" x="6286500" y="2000250"/>
          <p14:tracePt t="3386" x="6291263" y="2000250"/>
          <p14:tracePt t="3419" x="6291263" y="1995488"/>
          <p14:tracePt t="3436" x="6257925" y="1985963"/>
          <p14:tracePt t="3453" x="6224588" y="1995488"/>
          <p14:tracePt t="3470" x="6200775" y="2000250"/>
          <p14:tracePt t="3486" x="6186488" y="2005013"/>
          <p14:tracePt t="3503" x="6172200" y="2009775"/>
          <p14:tracePt t="3555" x="6176963" y="2009775"/>
          <p14:tracePt t="3562" x="6186488" y="2009775"/>
          <p14:tracePt t="3569" x="6196013" y="2005013"/>
          <p14:tracePt t="3587" x="6229350" y="1995488"/>
          <p14:tracePt t="3603" x="6257925" y="1985963"/>
          <p14:tracePt t="3620" x="6291263" y="1976438"/>
          <p14:tracePt t="3636" x="6305550" y="1966913"/>
          <p14:tracePt t="3653" x="6310313" y="1966913"/>
          <p14:tracePt t="3670" x="6319838" y="1966913"/>
          <p14:tracePt t="3686" x="6329363" y="1966913"/>
          <p14:tracePt t="3730" x="6324600" y="1966913"/>
          <p14:tracePt t="3737" x="6310313" y="1966913"/>
          <p14:tracePt t="3753" x="6248400" y="1971675"/>
          <p14:tracePt t="3769" x="6157913" y="1990725"/>
          <p14:tracePt t="3786" x="6043613" y="1990725"/>
          <p14:tracePt t="3803" x="5895975" y="1976438"/>
          <p14:tracePt t="3820" x="5829300" y="1947863"/>
          <p14:tracePt t="3836" x="5795963" y="1919288"/>
          <p14:tracePt t="3853" x="5757863" y="1819275"/>
          <p14:tracePt t="3870" x="5743575" y="1657350"/>
          <p14:tracePt t="3886" x="5786438" y="1543050"/>
          <p14:tracePt t="3904" x="5838825" y="1419225"/>
          <p14:tracePt t="3920" x="5891213" y="1362075"/>
          <p14:tracePt t="3936" x="5948363" y="1323975"/>
          <p14:tracePt t="3953" x="5981700" y="1319213"/>
          <p14:tracePt t="3969" x="6010275" y="1328738"/>
          <p14:tracePt t="3986" x="6048375" y="1366838"/>
          <p14:tracePt t="4003" x="6076950" y="1419225"/>
          <p14:tracePt t="4019" x="6091238" y="1495425"/>
          <p14:tracePt t="4036" x="6096000" y="1604963"/>
          <p14:tracePt t="4053" x="6086475" y="1733550"/>
          <p14:tracePt t="4069" x="6067425" y="1785938"/>
          <p14:tracePt t="4086" x="6048375" y="1824038"/>
          <p14:tracePt t="4103" x="6034088" y="1866900"/>
          <p14:tracePt t="4119" x="6010275" y="1919288"/>
          <p14:tracePt t="4136" x="6005513" y="1933575"/>
          <p14:tracePt t="4153" x="6000750" y="1943100"/>
          <p14:tracePt t="4170" x="5995988" y="1952625"/>
          <p14:tracePt t="4186" x="5995988" y="1962150"/>
          <p14:tracePt t="4203" x="5995988" y="1966913"/>
          <p14:tracePt t="4245" x="5995988" y="1971675"/>
          <p14:tracePt t="4274" x="5995988" y="1976438"/>
          <p14:tracePt t="4582" x="5943600" y="1981200"/>
          <p14:tracePt t="4591" x="5853113" y="1990725"/>
          <p14:tracePt t="4599" x="5743575" y="1990725"/>
          <p14:tracePt t="4609" x="5605463" y="1985963"/>
          <p14:tracePt t="4636" x="5162550" y="1966913"/>
          <p14:tracePt t="4670" x="4791075" y="1981200"/>
          <p14:tracePt t="4686" x="4738688" y="1985963"/>
          <p14:tracePt t="4703" x="4705350" y="1990725"/>
          <p14:tracePt t="4719" x="4681538" y="1990725"/>
          <p14:tracePt t="4736" x="4652963" y="1990725"/>
          <p14:tracePt t="4753" x="4633913" y="1985963"/>
          <p14:tracePt t="4769" x="4624388" y="1981200"/>
          <p14:tracePt t="4786" x="4605338" y="1971675"/>
          <p14:tracePt t="4803" x="4595813" y="1966913"/>
          <p14:tracePt t="4820" x="4591050" y="1962150"/>
          <p14:tracePt t="4836" x="4586288" y="1962150"/>
          <p14:tracePt t="4838" x="4581525" y="1962150"/>
          <p14:tracePt t="4854" x="4576763" y="1962150"/>
          <p14:tracePt t="4869" x="4567238" y="1957388"/>
          <p14:tracePt t="4886" x="4557713" y="1957388"/>
          <p14:tracePt t="4903" x="4538663" y="1957388"/>
          <p14:tracePt t="4920" x="4505325" y="1952625"/>
          <p14:tracePt t="4936" x="4491038" y="1952625"/>
          <p14:tracePt t="4953" x="4486275" y="1952625"/>
          <p14:tracePt t="4970" x="4476750" y="1952625"/>
          <p14:tracePt t="4987" x="4467225" y="1952625"/>
          <p14:tracePt t="7789" x="4452938" y="1957388"/>
          <p14:tracePt t="7796" x="4424363" y="2009775"/>
          <p14:tracePt t="7804" x="4367213" y="2105025"/>
          <p14:tracePt t="7820" x="4233863" y="2295525"/>
          <p14:tracePt t="7836" x="3952875" y="2824163"/>
          <p14:tracePt t="7853" x="3786188" y="3095625"/>
          <p14:tracePt t="7886" x="3348038" y="3738563"/>
          <p14:tracePt t="7919" x="3200400" y="3981450"/>
          <p14:tracePt t="7936" x="3138488" y="4095750"/>
          <p14:tracePt t="7953" x="3109913" y="4133850"/>
          <p14:tracePt t="7969" x="3105150" y="4148138"/>
          <p14:tracePt t="8186" x="3076575" y="4181475"/>
          <p14:tracePt t="8193" x="3033713" y="4219575"/>
          <p14:tracePt t="8202" x="2981325" y="4252913"/>
          <p14:tracePt t="8219" x="2905125" y="4319588"/>
          <p14:tracePt t="8236" x="2776538" y="4391025"/>
          <p14:tracePt t="8253" x="2724150" y="4410075"/>
          <p14:tracePt t="8269" x="2657475" y="4433888"/>
          <p14:tracePt t="8303" x="2524125" y="4452938"/>
          <p14:tracePt t="8336" x="2376488" y="4448175"/>
          <p14:tracePt t="8352" x="2290763" y="4433888"/>
          <p14:tracePt t="8369" x="2214563" y="4419600"/>
          <p14:tracePt t="8386" x="2166938" y="4419600"/>
          <p14:tracePt t="8402" x="2128838" y="4419600"/>
          <p14:tracePt t="8420" x="2081213" y="4419600"/>
          <p14:tracePt t="8436" x="2043113" y="4419600"/>
          <p14:tracePt t="8452" x="2005013" y="4419600"/>
          <p14:tracePt t="8469" x="1976438" y="4419600"/>
          <p14:tracePt t="8486" x="1914525" y="4419600"/>
          <p14:tracePt t="8503" x="1881188" y="4419600"/>
          <p14:tracePt t="8519" x="1838325" y="4419600"/>
          <p14:tracePt t="8536" x="1809750" y="4410075"/>
          <p14:tracePt t="8553" x="1762125" y="4395788"/>
          <p14:tracePt t="8569" x="1724025" y="4391025"/>
          <p14:tracePt t="8586" x="1695450" y="4371975"/>
          <p14:tracePt t="8603" x="1652588" y="4343400"/>
          <p14:tracePt t="8619" x="1624013" y="4319588"/>
          <p14:tracePt t="8636" x="1595438" y="4286250"/>
          <p14:tracePt t="8653" x="1566863" y="4262438"/>
          <p14:tracePt t="8669" x="1528763" y="4219575"/>
          <p14:tracePt t="8686" x="1514475" y="4191000"/>
          <p14:tracePt t="8703" x="1495425" y="4167188"/>
          <p14:tracePt t="8719" x="1476375" y="4143375"/>
          <p14:tracePt t="8736" x="1462088" y="4124325"/>
          <p14:tracePt t="8752" x="1457325" y="4114800"/>
          <p14:tracePt t="8769" x="1447800" y="4110038"/>
          <p14:tracePt t="8786" x="1443038" y="4100513"/>
          <p14:tracePt t="8802" x="1433513" y="4090988"/>
          <p14:tracePt t="8819" x="1433513" y="4086225"/>
          <p14:tracePt t="8836" x="1433513" y="4081463"/>
          <p14:tracePt t="9030" x="1433513" y="4114800"/>
          <p14:tracePt t="9037" x="1433513" y="4181475"/>
          <p14:tracePt t="9044" x="1433513" y="4257675"/>
          <p14:tracePt t="9052" x="1433513" y="4348163"/>
          <p14:tracePt t="9069" x="1433513" y="4491038"/>
          <p14:tracePt t="9086" x="1438275" y="4581525"/>
          <p14:tracePt t="9103" x="1452563" y="4786313"/>
          <p14:tracePt t="9119" x="1462088" y="4919663"/>
          <p14:tracePt t="9136" x="1471613" y="5014913"/>
          <p14:tracePt t="9152" x="1476375" y="5072063"/>
          <p14:tracePt t="9169" x="1476375" y="5143500"/>
          <p14:tracePt t="9186" x="1485900" y="5191125"/>
          <p14:tracePt t="9202" x="1485900" y="5243513"/>
          <p14:tracePt t="9220" x="1485900" y="5295900"/>
          <p14:tracePt t="9236" x="1485900" y="5324475"/>
          <p14:tracePt t="9252" x="1485900" y="5338763"/>
          <p14:tracePt t="9269" x="1485900" y="5348288"/>
          <p14:tracePt t="9286" x="1485900" y="5357813"/>
          <p14:tracePt t="9302" x="1485900" y="5362575"/>
          <p14:tracePt t="9319" x="1485900" y="5367338"/>
          <p14:tracePt t="9507" x="1538288" y="5310188"/>
          <p14:tracePt t="9514" x="1604963" y="5224463"/>
          <p14:tracePt t="9521" x="1671638" y="5143500"/>
          <p14:tracePt t="9536" x="1781175" y="5038725"/>
          <p14:tracePt t="9552" x="1876425" y="4962525"/>
          <p14:tracePt t="9569" x="1943100" y="4919663"/>
          <p14:tracePt t="9586" x="1981200" y="4891088"/>
          <p14:tracePt t="9602" x="2014538" y="4862513"/>
          <p14:tracePt t="9619" x="2038350" y="4852988"/>
          <p14:tracePt t="9636" x="2047875" y="4833938"/>
          <p14:tracePt t="9653" x="2066925" y="4814888"/>
          <p14:tracePt t="9669" x="2085975" y="4795838"/>
          <p14:tracePt t="9686" x="2100263" y="4781550"/>
          <p14:tracePt t="9702" x="2119313" y="4752975"/>
          <p14:tracePt t="9719" x="2152650" y="4714875"/>
          <p14:tracePt t="9736" x="2171700" y="4695825"/>
          <p14:tracePt t="9753" x="2190750" y="4672013"/>
          <p14:tracePt t="9769" x="2200275" y="4662488"/>
          <p14:tracePt t="9786" x="2209800" y="4652963"/>
          <p14:tracePt t="9802" x="2214563" y="4648200"/>
          <p14:tracePt t="9819" x="2219325" y="4643438"/>
          <p14:tracePt t="9836" x="2233613" y="4633913"/>
          <p14:tracePt t="9852" x="2247900" y="4624388"/>
          <p14:tracePt t="9869" x="2262188" y="4614863"/>
          <p14:tracePt t="9886" x="2271713" y="4610100"/>
          <p14:tracePt t="9902" x="2281238" y="4605338"/>
          <p14:tracePt t="9919" x="2290763" y="4605338"/>
          <p14:tracePt t="9954" x="2295525" y="4605338"/>
          <p14:tracePt t="9969" x="2300288" y="4600575"/>
          <p14:tracePt t="9986" x="2309813" y="4595813"/>
          <p14:tracePt t="10002" x="2319338" y="4591050"/>
          <p14:tracePt t="10019" x="2328863" y="4586288"/>
          <p14:tracePt t="10036" x="2338388" y="4586288"/>
          <p14:tracePt t="10052" x="2343150" y="4586288"/>
          <p14:tracePt t="10630" x="2381250" y="4576763"/>
          <p14:tracePt t="10638" x="2414588" y="4576763"/>
          <p14:tracePt t="10644" x="2447925" y="4576763"/>
          <p14:tracePt t="10652" x="2495550" y="4576763"/>
          <p14:tracePt t="10669" x="2543175" y="4576763"/>
          <p14:tracePt t="10686" x="2595563" y="4576763"/>
          <p14:tracePt t="10719" x="2695575" y="4576763"/>
          <p14:tracePt t="10752" x="2767013" y="4576763"/>
          <p14:tracePt t="10769" x="2809875" y="4576763"/>
          <p14:tracePt t="10786" x="2828925" y="4576763"/>
          <p14:tracePt t="10802" x="2852738" y="4576763"/>
          <p14:tracePt t="10819" x="2867025" y="4576763"/>
          <p14:tracePt t="10836" x="2886075" y="4576763"/>
          <p14:tracePt t="10852" x="2895600" y="4576763"/>
          <p14:tracePt t="10869" x="2900363" y="4576763"/>
          <p14:tracePt t="10886" x="2909888" y="4576763"/>
          <p14:tracePt t="10902" x="2914650" y="4576763"/>
          <p14:tracePt t="10936" x="2919413" y="4576763"/>
          <p14:tracePt t="11730" x="2981325" y="4562475"/>
          <p14:tracePt t="11738" x="3048000" y="4538663"/>
          <p14:tracePt t="11745" x="3109913" y="4510088"/>
          <p14:tracePt t="11753" x="3167063" y="4495800"/>
          <p14:tracePt t="11769" x="3262313" y="4471988"/>
          <p14:tracePt t="11786" x="3367088" y="4462463"/>
          <p14:tracePt t="11802" x="3467100" y="4476750"/>
          <p14:tracePt t="11836" x="3629025" y="4500563"/>
          <p14:tracePt t="11869" x="3729038" y="4529138"/>
          <p14:tracePt t="11886" x="3757613" y="4529138"/>
          <p14:tracePt t="11902" x="3776663" y="4529138"/>
          <p14:tracePt t="11919" x="3790950" y="4529138"/>
          <p14:tracePt t="11935" x="3800475" y="4529138"/>
          <p14:tracePt t="11952" x="3805238" y="4529138"/>
          <p14:tracePt t="11969" x="3810000" y="4529138"/>
          <p14:tracePt t="13623" x="3810000" y="4533900"/>
          <p14:tracePt t="13631" x="3805238" y="4538663"/>
          <p14:tracePt t="13638" x="3800475" y="4538663"/>
          <p14:tracePt t="13653" x="3800475" y="4543425"/>
          <p14:tracePt t="13669" x="3800475" y="4552950"/>
          <p14:tracePt t="13748" x="3795713" y="4557713"/>
          <p14:tracePt t="13756" x="3790950" y="4562475"/>
          <p14:tracePt t="13785" x="3781425" y="4572000"/>
          <p14:tracePt t="13802" x="3767138" y="4581525"/>
          <p14:tracePt t="13819" x="3752850" y="4591050"/>
          <p14:tracePt t="13836" x="3724275" y="4614863"/>
          <p14:tracePt t="13852" x="3695700" y="4624388"/>
          <p14:tracePt t="13869" x="3657600" y="4643438"/>
          <p14:tracePt t="13885" x="3595688" y="4662488"/>
          <p14:tracePt t="13902" x="3486150" y="4676775"/>
          <p14:tracePt t="13919" x="3376613" y="4676775"/>
          <p14:tracePt t="13935" x="3243263" y="4686300"/>
          <p14:tracePt t="13952" x="3114675" y="4681538"/>
          <p14:tracePt t="13969" x="2971800" y="4633913"/>
          <p14:tracePt t="13985" x="2895600" y="4605338"/>
          <p14:tracePt t="14002" x="2824163" y="4576763"/>
          <p14:tracePt t="14019" x="2757488" y="4548188"/>
          <p14:tracePt t="14035" x="2681288" y="4505325"/>
          <p14:tracePt t="14052" x="2628900" y="4486275"/>
          <p14:tracePt t="14069" x="2586038" y="4462463"/>
          <p14:tracePt t="14085" x="2505075" y="4438650"/>
          <p14:tracePt t="14102" x="2452688" y="4414838"/>
          <p14:tracePt t="14119" x="2405063" y="4395788"/>
          <p14:tracePt t="14135" x="2371725" y="4381500"/>
          <p14:tracePt t="14152" x="2324100" y="4367213"/>
          <p14:tracePt t="14169" x="2300288" y="4357688"/>
          <p14:tracePt t="14185" x="2276475" y="4352925"/>
          <p14:tracePt t="14202" x="2262188" y="4348163"/>
          <p14:tracePt t="14219" x="2243138" y="4348163"/>
          <p14:tracePt t="14235" x="2228850" y="4348163"/>
          <p14:tracePt t="14252" x="2209800" y="4352925"/>
          <p14:tracePt t="14270" x="2176463" y="4376738"/>
          <p14:tracePt t="14285" x="2152650" y="4391025"/>
          <p14:tracePt t="14302" x="2138363" y="4410075"/>
          <p14:tracePt t="14319" x="2119313" y="4419600"/>
          <p14:tracePt t="14336" x="2105025" y="4429125"/>
          <p14:tracePt t="14352" x="2100263" y="4438650"/>
          <p14:tracePt t="14369" x="2095500" y="4438650"/>
          <p14:tracePt t="14385" x="2085975" y="4438650"/>
          <p14:tracePt t="14739" x="2138363" y="4381500"/>
          <p14:tracePt t="14747" x="2252663" y="4286250"/>
          <p14:tracePt t="14755" x="2352675" y="4210050"/>
          <p14:tracePt t="14770" x="2562225" y="4010025"/>
          <p14:tracePt t="14786" x="2767013" y="3810000"/>
          <p14:tracePt t="14803" x="2967038" y="3662363"/>
          <p14:tracePt t="14835" x="3248025" y="3490913"/>
          <p14:tracePt t="14870" x="3338513" y="3448050"/>
          <p14:tracePt t="14886" x="3381375" y="3424238"/>
          <p14:tracePt t="14902" x="3405188" y="3405188"/>
          <p14:tracePt t="14919" x="3424238" y="3395663"/>
          <p14:tracePt t="14935" x="3448050" y="3376613"/>
          <p14:tracePt t="14952" x="3486150" y="3348038"/>
          <p14:tracePt t="14969" x="3509963" y="3324225"/>
          <p14:tracePt t="14985" x="3533775" y="3300413"/>
          <p14:tracePt t="15002" x="3552825" y="3286125"/>
          <p14:tracePt t="15019" x="3590925" y="3267075"/>
          <p14:tracePt t="15035" x="3614738" y="3248025"/>
          <p14:tracePt t="15052" x="3629025" y="3243263"/>
          <p14:tracePt t="15069" x="3648075" y="3233738"/>
          <p14:tracePt t="15085" x="3662363" y="3224213"/>
          <p14:tracePt t="15102" x="3686175" y="3224213"/>
          <p14:tracePt t="15119" x="3695700" y="3224213"/>
          <p14:tracePt t="15136" x="3714750" y="3224213"/>
          <p14:tracePt t="15152" x="3719513" y="3224213"/>
          <p14:tracePt t="15169" x="3724275" y="3224213"/>
          <p14:tracePt t="15185" x="3724275" y="3248025"/>
          <p14:tracePt t="15202" x="3714750" y="3295650"/>
          <p14:tracePt t="15219" x="3690938" y="3324225"/>
          <p14:tracePt t="15235" x="3652838" y="3357563"/>
          <p14:tracePt t="15252" x="3586163" y="3400425"/>
          <p14:tracePt t="15269" x="3452813" y="3448050"/>
          <p14:tracePt t="15285" x="3400425" y="3462338"/>
          <p14:tracePt t="15302" x="3362325" y="3462338"/>
          <p14:tracePt t="15319" x="3328988" y="3443288"/>
          <p14:tracePt t="15335" x="3305175" y="3400425"/>
          <p14:tracePt t="15352" x="3281363" y="3314700"/>
          <p14:tracePt t="15369" x="3271838" y="3262313"/>
          <p14:tracePt t="15385" x="3267075" y="3200400"/>
          <p14:tracePt t="15402" x="3267075" y="3157538"/>
          <p14:tracePt t="15419" x="3290888" y="3114675"/>
          <p14:tracePt t="15435" x="3314700" y="3067050"/>
          <p14:tracePt t="15452" x="3357563" y="3024188"/>
          <p14:tracePt t="15469" x="3395663" y="3014663"/>
          <p14:tracePt t="15485" x="3424238" y="3009900"/>
          <p14:tracePt t="15502" x="3462338" y="3014663"/>
          <p14:tracePt t="15519" x="3486150" y="3033713"/>
          <p14:tracePt t="15535" x="3505200" y="3043238"/>
          <p14:tracePt t="15552" x="3519488" y="3057525"/>
          <p14:tracePt t="15569" x="3543300" y="3095625"/>
          <p14:tracePt t="15585" x="3548063" y="3124200"/>
          <p14:tracePt t="15602" x="3548063" y="3171825"/>
          <p14:tracePt t="15619" x="3548063" y="3224213"/>
          <p14:tracePt t="15635" x="3529013" y="3305175"/>
          <p14:tracePt t="15652" x="3509963" y="3348038"/>
          <p14:tracePt t="15669" x="3495675" y="3376613"/>
          <p14:tracePt t="15686" x="3471863" y="3409950"/>
          <p14:tracePt t="15702" x="3462338" y="3424238"/>
          <p14:tracePt t="15719" x="3452813" y="3433763"/>
          <p14:tracePt t="15735" x="3448050" y="3438525"/>
          <p14:tracePt t="15752" x="3448050" y="3443288"/>
          <p14:tracePt t="16134" x="3405188" y="3505200"/>
          <p14:tracePt t="16141" x="3333750" y="3576638"/>
          <p14:tracePt t="16152" x="3214688" y="3695700"/>
          <p14:tracePt t="16169" x="2909888" y="4052888"/>
          <p14:tracePt t="16202" x="2528888" y="4405313"/>
          <p14:tracePt t="16236" x="2328863" y="4576763"/>
          <p14:tracePt t="16252" x="2295525" y="4600575"/>
          <p14:tracePt t="16269" x="2281238" y="4619625"/>
          <p14:tracePt t="16285" x="2271713" y="4629150"/>
          <p14:tracePt t="16302" x="2257425" y="4643438"/>
          <p14:tracePt t="16318" x="2238375" y="4657725"/>
          <p14:tracePt t="16335" x="2228850" y="4676775"/>
          <p14:tracePt t="16352" x="2214563" y="4686300"/>
          <p14:tracePt t="16369" x="2200275" y="4700588"/>
          <p14:tracePt t="16385" x="2195513" y="4705350"/>
          <p14:tracePt t="16402" x="2190750" y="4714875"/>
          <p14:tracePt t="16418" x="2181225" y="4724400"/>
          <p14:tracePt t="16435" x="2162175" y="4748213"/>
          <p14:tracePt t="16452" x="2133600" y="4786313"/>
          <p14:tracePt t="16469" x="2090738" y="4833938"/>
          <p14:tracePt t="16485" x="2052638" y="4886325"/>
          <p14:tracePt t="16502" x="2000250" y="4929188"/>
          <p14:tracePt t="16519" x="1971675" y="4953000"/>
          <p14:tracePt t="16535" x="1947863" y="4962525"/>
          <p14:tracePt t="16552" x="1914525" y="4976813"/>
          <p14:tracePt t="16569" x="1890713" y="4986338"/>
          <p14:tracePt t="16585" x="1857375" y="4986338"/>
          <p14:tracePt t="16602" x="1828800" y="4986338"/>
          <p14:tracePt t="16619" x="1766888" y="4986338"/>
          <p14:tracePt t="16635" x="1738313" y="4986338"/>
          <p14:tracePt t="16652" x="1700213" y="4986338"/>
          <p14:tracePt t="16668" x="1681163" y="4986338"/>
          <p14:tracePt t="16685" x="1647825" y="4986338"/>
          <p14:tracePt t="16702" x="1638300" y="4986338"/>
          <p14:tracePt t="16718" x="1633538" y="4986338"/>
          <p14:tracePt t="16735" x="1624013" y="4986338"/>
          <p14:tracePt t="16752" x="1619250" y="4986338"/>
          <p14:tracePt t="16785" x="1638300" y="4981575"/>
          <p14:tracePt t="16802" x="1752600" y="4967288"/>
          <p14:tracePt t="16819" x="1885950" y="4967288"/>
          <p14:tracePt t="16835" x="2066925" y="4981575"/>
          <p14:tracePt t="16852" x="2224088" y="4986338"/>
          <p14:tracePt t="16869" x="2414588" y="5014913"/>
          <p14:tracePt t="16885" x="2562225" y="5038725"/>
          <p14:tracePt t="16902" x="2700338" y="5048250"/>
          <p14:tracePt t="16919" x="2847975" y="5057775"/>
          <p14:tracePt t="16935" x="2928938" y="5057775"/>
          <p14:tracePt t="16952" x="3005138" y="5057775"/>
          <p14:tracePt t="16969" x="3076575" y="5053013"/>
          <p14:tracePt t="16985" x="3152775" y="5038725"/>
          <p14:tracePt t="17002" x="3195638" y="5038725"/>
          <p14:tracePt t="17019" x="3233738" y="5038725"/>
          <p14:tracePt t="17035" x="3257550" y="5038725"/>
          <p14:tracePt t="17052" x="3290888" y="5038725"/>
          <p14:tracePt t="17069" x="3305175" y="5038725"/>
          <p14:tracePt t="17085" x="3309938" y="5038725"/>
          <p14:tracePt t="17103" x="3319463" y="5038725"/>
          <p14:tracePt t="17119" x="3324225" y="5038725"/>
          <p14:tracePt t="17815" x="3324225" y="4981575"/>
          <p14:tracePt t="17823" x="3324225" y="4914900"/>
          <p14:tracePt t="17835" x="3324225" y="4848225"/>
          <p14:tracePt t="17852" x="3343275" y="4591050"/>
          <p14:tracePt t="17869" x="3357563" y="4486275"/>
          <p14:tracePt t="17885" x="3367088" y="4414838"/>
          <p14:tracePt t="17918" x="3414713" y="4271963"/>
          <p14:tracePt t="17952" x="3443288" y="4129088"/>
          <p14:tracePt t="17968" x="3467100" y="4038600"/>
          <p14:tracePt t="17985" x="3486150" y="3986213"/>
          <p14:tracePt t="18002" x="3500438" y="3914775"/>
          <p14:tracePt t="18018" x="3533775" y="3819525"/>
          <p14:tracePt t="18035" x="3600450" y="3652838"/>
          <p14:tracePt t="18052" x="3638550" y="3586163"/>
          <p14:tracePt t="18068" x="3662363" y="3538538"/>
          <p14:tracePt t="18085" x="3700463" y="3471863"/>
          <p14:tracePt t="18102" x="3733800" y="3443288"/>
          <p14:tracePt t="18118" x="3771900" y="3395663"/>
          <p14:tracePt t="18135" x="3800475" y="3357563"/>
          <p14:tracePt t="18152" x="3852863" y="3295650"/>
          <p14:tracePt t="18168" x="3876675" y="3271838"/>
          <p14:tracePt t="18185" x="3895725" y="3257550"/>
          <p14:tracePt t="18202" x="3919538" y="3238500"/>
          <p14:tracePt t="18218" x="3952875" y="3228975"/>
          <p14:tracePt t="18235" x="3971925" y="3219450"/>
          <p14:tracePt t="18252" x="3986213" y="3214688"/>
          <p14:tracePt t="18268" x="3995738" y="3209925"/>
          <p14:tracePt t="18285" x="4014788" y="3195638"/>
          <p14:tracePt t="18302" x="4029075" y="3195638"/>
          <p14:tracePt t="18319" x="4043363" y="3195638"/>
          <p14:tracePt t="18335" x="4052888" y="3195638"/>
          <p14:tracePt t="18352" x="4062413" y="3195638"/>
          <p14:tracePt t="18368" x="4067175" y="3195638"/>
          <p14:tracePt t="18385" x="4071938" y="3195638"/>
          <p14:tracePt t="18402" x="4081463" y="3195638"/>
          <p14:tracePt t="18435" x="4086225" y="3195638"/>
          <p14:tracePt t="18452" x="4090988" y="3209925"/>
          <p14:tracePt t="18468" x="4095750" y="3248025"/>
          <p14:tracePt t="18485" x="4095750" y="3281363"/>
          <p14:tracePt t="18502" x="4095750" y="3305175"/>
          <p14:tracePt t="18519" x="4095750" y="3338513"/>
          <p14:tracePt t="18535" x="4086225" y="3348038"/>
          <p14:tracePt t="18552" x="4086225" y="3362325"/>
          <p14:tracePt t="18568" x="4076700" y="3376613"/>
          <p14:tracePt t="18585" x="4067175" y="3395663"/>
          <p14:tracePt t="18602" x="4057650" y="3405188"/>
          <p14:tracePt t="18619" x="4048125" y="3424238"/>
          <p14:tracePt t="18635" x="4029075" y="3438525"/>
          <p14:tracePt t="18652" x="4010025" y="3457575"/>
          <p14:tracePt t="18668" x="4000500" y="3467100"/>
          <p14:tracePt t="18685" x="3995738" y="3471863"/>
          <p14:tracePt t="18702" x="3986213" y="3481388"/>
          <p14:tracePt t="18718" x="3967163" y="3486150"/>
          <p14:tracePt t="18735" x="3943350" y="3486150"/>
          <p14:tracePt t="18752" x="3924300" y="3486150"/>
          <p14:tracePt t="18769" x="3890963" y="3481388"/>
          <p14:tracePt t="18785" x="3881438" y="3476625"/>
          <p14:tracePt t="18802" x="3862388" y="3467100"/>
          <p14:tracePt t="18818" x="3848100" y="3457575"/>
          <p14:tracePt t="18835" x="3833813" y="3448050"/>
          <p14:tracePt t="18852" x="3824288" y="3429000"/>
          <p14:tracePt t="18868" x="3814763" y="3414713"/>
          <p14:tracePt t="18885" x="3800475" y="3376613"/>
          <p14:tracePt t="18902" x="3795713" y="3338513"/>
          <p14:tracePt t="18918" x="3781425" y="3286125"/>
          <p14:tracePt t="18935" x="3781425" y="3252788"/>
          <p14:tracePt t="18952" x="3781425" y="3205163"/>
          <p14:tracePt t="18968" x="3786188" y="3176588"/>
          <p14:tracePt t="18985" x="3790950" y="3152775"/>
          <p14:tracePt t="19002" x="3800475" y="3133725"/>
          <p14:tracePt t="19018" x="3810000" y="3105150"/>
          <p14:tracePt t="19035" x="3829050" y="3095625"/>
          <p14:tracePt t="19052" x="3843338" y="3081338"/>
          <p14:tracePt t="19068" x="3867150" y="3067050"/>
          <p14:tracePt t="19085" x="3900488" y="3062288"/>
          <p14:tracePt t="19102" x="3919538" y="3062288"/>
          <p14:tracePt t="19118" x="3943350" y="3062288"/>
          <p14:tracePt t="19135" x="3971925" y="3081338"/>
          <p14:tracePt t="19152" x="3986213" y="3090863"/>
          <p14:tracePt t="19168" x="3995738" y="3114675"/>
          <p14:tracePt t="19185" x="4010025" y="3138488"/>
          <p14:tracePt t="19202" x="4019550" y="3195638"/>
          <p14:tracePt t="19218" x="4033838" y="3228975"/>
          <p14:tracePt t="19235" x="4033838" y="3257550"/>
          <p14:tracePt t="19252" x="4033838" y="3271838"/>
          <p14:tracePt t="19268" x="4033838" y="3290888"/>
          <p14:tracePt t="19285" x="4033838" y="3305175"/>
          <p14:tracePt t="19302" x="4033838" y="3314700"/>
          <p14:tracePt t="19318" x="4033838" y="3333750"/>
          <p14:tracePt t="19335" x="4033838" y="3343275"/>
          <p14:tracePt t="19352" x="4029075" y="3357563"/>
          <p14:tracePt t="19369" x="4024313" y="3367088"/>
          <p14:tracePt t="19385" x="4014788" y="3376613"/>
          <p14:tracePt t="19402" x="4014788" y="3386138"/>
          <p14:tracePt t="19418" x="4014788" y="3390900"/>
          <p14:tracePt t="19435" x="4014788" y="3395663"/>
          <p14:tracePt t="19730" x="3962400" y="3457575"/>
          <p14:tracePt t="19737" x="3900488" y="3529013"/>
          <p14:tracePt t="19746" x="3814763" y="3605213"/>
          <p14:tracePt t="19753" x="3733800" y="3690938"/>
          <p14:tracePt t="19768" x="3505200" y="3948113"/>
          <p14:tracePt t="19785" x="3343275" y="4119563"/>
          <p14:tracePt t="19818" x="3057525" y="4338638"/>
          <p14:tracePt t="19852" x="2952750" y="4424363"/>
          <p14:tracePt t="19868" x="2905125" y="4457700"/>
          <p14:tracePt t="19885" x="2828925" y="4481513"/>
          <p14:tracePt t="19901" x="2790825" y="4495800"/>
          <p14:tracePt t="19918" x="2738438" y="4505325"/>
          <p14:tracePt t="19935" x="2695575" y="4505325"/>
          <p14:tracePt t="19952" x="2657475" y="4505325"/>
          <p14:tracePt t="19968" x="2628900" y="4505325"/>
          <p14:tracePt t="19985" x="2600325" y="4505325"/>
          <p14:tracePt t="20002" x="2533650" y="4519613"/>
          <p14:tracePt t="20018" x="2466975" y="4543425"/>
          <p14:tracePt t="20035" x="2400300" y="4576763"/>
          <p14:tracePt t="20052" x="2333625" y="4614863"/>
          <p14:tracePt t="20068" x="2233613" y="4652963"/>
          <p14:tracePt t="20085" x="2162175" y="4657725"/>
          <p14:tracePt t="20102" x="2114550" y="4657725"/>
          <p14:tracePt t="20118" x="2033588" y="4629150"/>
          <p14:tracePt t="20135" x="2005013" y="4605338"/>
          <p14:tracePt t="20152" x="1976438" y="4595813"/>
          <p14:tracePt t="20168" x="1957388" y="4581525"/>
          <p14:tracePt t="20185" x="1943100" y="4572000"/>
          <p14:tracePt t="20201" x="1938338" y="4562475"/>
          <p14:tracePt t="20218" x="1928813" y="4557713"/>
          <p14:tracePt t="20235" x="1928813" y="4548188"/>
          <p14:tracePt t="20251" x="1957388" y="4519613"/>
          <p14:tracePt t="20268" x="2005013" y="4495800"/>
          <p14:tracePt t="20285" x="2076450" y="4471988"/>
          <p14:tracePt t="20302" x="2181225" y="4448175"/>
          <p14:tracePt t="20318" x="2333625" y="4433888"/>
          <p14:tracePt t="20335" x="2400300" y="4433888"/>
          <p14:tracePt t="20352" x="2452688" y="4433888"/>
          <p14:tracePt t="20368" x="2486025" y="4433888"/>
          <p14:tracePt t="20385" x="2500313" y="4433888"/>
          <p14:tracePt t="20402" x="2505075" y="4433888"/>
          <p14:tracePt t="20418" x="2514600" y="4433888"/>
          <p14:tracePt t="20435" x="2519363" y="4433888"/>
          <p14:tracePt t="21543" x="2533650" y="4433888"/>
          <p14:tracePt t="21551" x="2552700" y="4433888"/>
          <p14:tracePt t="21558" x="2576513" y="4433888"/>
          <p14:tracePt t="21568" x="2595563" y="4433888"/>
          <p14:tracePt t="21585" x="2638425" y="4438650"/>
          <p14:tracePt t="21602" x="2709863" y="4452938"/>
          <p14:tracePt t="21635" x="2805113" y="4486275"/>
          <p14:tracePt t="21668" x="2895600" y="4510088"/>
          <p14:tracePt t="21685" x="2924175" y="4514850"/>
          <p14:tracePt t="21701" x="2947988" y="4524375"/>
          <p14:tracePt t="21718" x="2981325" y="4538663"/>
          <p14:tracePt t="21735" x="3005138" y="4548188"/>
          <p14:tracePt t="21751" x="3024188" y="4562475"/>
          <p14:tracePt t="21768" x="3043238" y="4572000"/>
          <p14:tracePt t="21785" x="3057525" y="4581525"/>
          <p14:tracePt t="21802" x="3062288" y="4591050"/>
          <p14:tracePt t="21818" x="3062288" y="4600575"/>
          <p14:tracePt t="21835" x="3038475" y="4624388"/>
          <p14:tracePt t="21837" x="2990850" y="4648200"/>
          <p14:tracePt t="21851" x="2843213" y="4700588"/>
          <p14:tracePt t="21868" x="2695575" y="4733925"/>
          <p14:tracePt t="21885" x="2547938" y="4762500"/>
          <p14:tracePt t="21901" x="2409825" y="4762500"/>
          <p14:tracePt t="21918" x="2286000" y="4762500"/>
          <p14:tracePt t="21935" x="2233613" y="4762500"/>
          <p14:tracePt t="21951" x="2205038" y="4752975"/>
          <p14:tracePt t="21968" x="2157413" y="4743450"/>
          <p14:tracePt t="21985" x="2128838" y="4738688"/>
          <p14:tracePt t="22002" x="2090738" y="4719638"/>
          <p14:tracePt t="22018" x="2062163" y="4705350"/>
          <p14:tracePt t="22035" x="2028825" y="4691063"/>
          <p14:tracePt t="22051" x="2019300" y="4686300"/>
          <p14:tracePt t="22068" x="1995488" y="4667250"/>
          <p14:tracePt t="22085" x="1981200" y="4652963"/>
          <p14:tracePt t="22101" x="1938338" y="4629150"/>
          <p14:tracePt t="22118" x="1905000" y="4614863"/>
          <p14:tracePt t="22135" x="1871663" y="4600575"/>
          <p14:tracePt t="22152" x="1847850" y="4586288"/>
          <p14:tracePt t="22168" x="1833563" y="4581525"/>
          <p14:tracePt t="22185" x="1828800" y="4572000"/>
          <p14:tracePt t="22201" x="1819275" y="4572000"/>
          <p14:tracePt t="22218" x="1809750" y="4572000"/>
          <p14:tracePt t="22270" x="1809750" y="4567238"/>
          <p14:tracePt t="22285" x="1809750" y="4562475"/>
          <p14:tracePt t="22299" x="1809750" y="4557713"/>
          <p14:tracePt t="22307" x="1809750" y="4552950"/>
          <p14:tracePt t="22322" x="1809750" y="4548188"/>
          <p14:tracePt t="22335" x="1809750" y="4543425"/>
          <p14:tracePt t="22365" x="1809750" y="4538663"/>
          <p14:tracePt t="22403" x="1809750" y="4533900"/>
          <p14:tracePt t="22417" x="1804988" y="4529138"/>
          <p14:tracePt t="22424" x="1800225" y="4524375"/>
          <p14:tracePt t="22439" x="1795463" y="4519613"/>
          <p14:tracePt t="22451" x="1790700" y="4514850"/>
          <p14:tracePt t="22468" x="1766888" y="4505325"/>
          <p14:tracePt t="22485" x="1757363" y="4495800"/>
          <p14:tracePt t="22501" x="1743075" y="4491038"/>
          <p14:tracePt t="22518" x="1738313" y="4486275"/>
          <p14:tracePt t="22535" x="1728788" y="4476750"/>
          <p14:tracePt t="22551" x="1719263" y="4467225"/>
          <p14:tracePt t="22568" x="1709738" y="4443413"/>
          <p14:tracePt t="22585" x="1671638" y="4410075"/>
          <p14:tracePt t="22601" x="1657350" y="4381500"/>
          <p14:tracePt t="22618" x="1638300" y="4362450"/>
          <p14:tracePt t="22635" x="1628775" y="4348163"/>
          <p14:tracePt t="22651" x="1619250" y="4338638"/>
          <p14:tracePt t="22668" x="1614488" y="4333875"/>
          <p14:tracePt t="22685" x="1609725" y="4329113"/>
          <p14:tracePt t="22701" x="1600200" y="4319588"/>
          <p14:tracePt t="22718" x="1590675" y="4310063"/>
          <p14:tracePt t="22735" x="1581150" y="4310063"/>
          <p14:tracePt t="22751" x="1571625" y="4310063"/>
          <p14:tracePt t="22768" x="1552575" y="4310063"/>
          <p14:tracePt t="22785" x="1538288" y="4310063"/>
          <p14:tracePt t="22801" x="1524000" y="4310063"/>
          <p14:tracePt t="22818" x="1514475" y="4310063"/>
          <p14:tracePt t="22835" x="1490663" y="4305300"/>
          <p14:tracePt t="22851" x="1481138" y="4300538"/>
          <p14:tracePt t="22868" x="1471613" y="4291013"/>
          <p14:tracePt t="22885" x="1462088" y="4286250"/>
          <p14:tracePt t="22901" x="1452563" y="4276725"/>
          <p14:tracePt t="22918" x="1447800" y="4271963"/>
          <p14:tracePt t="22935" x="1443038" y="4271963"/>
          <p14:tracePt t="22951" x="1438275" y="4271963"/>
          <p14:tracePt t="22985" x="1433513" y="4276725"/>
          <p14:tracePt t="23002" x="1409700" y="4333875"/>
          <p14:tracePt t="23018" x="1343025" y="4491038"/>
          <p14:tracePt t="23035" x="1290638" y="4652963"/>
          <p14:tracePt t="23051" x="1247775" y="4810125"/>
          <p14:tracePt t="23068" x="1233488" y="4881563"/>
          <p14:tracePt t="23085" x="1223963" y="4943475"/>
          <p14:tracePt t="23101" x="1228725" y="4981575"/>
          <p14:tracePt t="23118" x="1233488" y="5024438"/>
          <p14:tracePt t="23135" x="1247775" y="5076825"/>
          <p14:tracePt t="23151" x="1262063" y="5191125"/>
          <p14:tracePt t="23168" x="1266825" y="5243513"/>
          <p14:tracePt t="23185" x="1271588" y="5281613"/>
          <p14:tracePt t="23201" x="1271588" y="5305425"/>
          <p14:tracePt t="23218" x="1271588" y="5314950"/>
          <p14:tracePt t="23235" x="1271588" y="5319713"/>
          <p14:tracePt t="23251" x="1271588" y="5329238"/>
          <p14:tracePt t="23614" x="1247775" y="5362575"/>
          <p14:tracePt t="23621" x="1181100" y="5424488"/>
          <p14:tracePt t="23635" x="1038225" y="5553075"/>
          <p14:tracePt t="23652" x="881063" y="5700713"/>
          <p14:tracePt t="23668" x="719138" y="5915025"/>
          <p14:tracePt t="23701" x="538163" y="6186488"/>
          <p14:tracePt t="23735" x="500063" y="6272213"/>
          <p14:tracePt t="23752" x="495300" y="6291263"/>
          <p14:tracePt t="23768" x="495300" y="6300788"/>
          <p14:tracePt t="23785" x="495300" y="6305550"/>
          <p14:tracePt t="23801" x="495300" y="6315075"/>
          <p14:tracePt t="23818" x="495300" y="6324600"/>
          <p14:tracePt t="24215" x="538163" y="6267450"/>
          <p14:tracePt t="24222" x="604838" y="6172200"/>
          <p14:tracePt t="24229" x="666750" y="6100763"/>
          <p14:tracePt t="24238" x="742950" y="6015038"/>
          <p14:tracePt t="24268" x="1195388" y="5453063"/>
          <p14:tracePt t="24302" x="1671638" y="5067300"/>
          <p14:tracePt t="24318" x="1881188" y="4914900"/>
          <p14:tracePt t="24335" x="2024063" y="4824413"/>
          <p14:tracePt t="24351" x="2124075" y="4767263"/>
          <p14:tracePt t="24369" x="2195513" y="4729163"/>
          <p14:tracePt t="24385" x="2214563" y="4714875"/>
          <p14:tracePt t="24401" x="2233613" y="4710113"/>
          <p14:tracePt t="24418" x="2238375" y="4700588"/>
          <p14:tracePt t="24435" x="2247900" y="4700588"/>
          <p14:tracePt t="24509" x="2247900" y="4695825"/>
          <p14:tracePt t="24515" x="2247900" y="4691063"/>
          <p14:tracePt t="24523" x="2247900" y="4681538"/>
          <p14:tracePt t="24534" x="2247900" y="4657725"/>
          <p14:tracePt t="24552" x="2238375" y="4581525"/>
          <p14:tracePt t="24568" x="2233613" y="4529138"/>
          <p14:tracePt t="24585" x="2224088" y="4505325"/>
          <p14:tracePt t="24602" x="2214563" y="4486275"/>
          <p14:tracePt t="24618" x="2181225" y="4462463"/>
          <p14:tracePt t="24635" x="2138363" y="4438650"/>
          <p14:tracePt t="24651" x="2066925" y="4424363"/>
          <p14:tracePt t="24668" x="2005013" y="4410075"/>
          <p14:tracePt t="24684" x="1947863" y="4405313"/>
          <p14:tracePt t="24701" x="1928813" y="4405313"/>
          <p14:tracePt t="24718" x="1914525" y="4400550"/>
          <p14:tracePt t="24735" x="1905000" y="4400550"/>
          <p14:tracePt t="24751" x="1900238" y="4400550"/>
          <p14:tracePt t="24768" x="1895475" y="4400550"/>
          <p14:tracePt t="24785" x="1885950" y="4400550"/>
          <p14:tracePt t="24801" x="1852613" y="4400550"/>
          <p14:tracePt t="24818" x="1824038" y="4400550"/>
          <p14:tracePt t="24835" x="1781175" y="4400550"/>
          <p14:tracePt t="24851" x="1747838" y="4400550"/>
          <p14:tracePt t="24868" x="1714500" y="4400550"/>
          <p14:tracePt t="24884" x="1704975" y="4400550"/>
          <p14:tracePt t="24901" x="1700213" y="4400550"/>
          <p14:tracePt t="24918" x="1695450" y="4400550"/>
          <p14:tracePt t="24934" x="1685925" y="4400550"/>
          <p14:tracePt t="25147" x="1757363" y="4386263"/>
          <p14:tracePt t="25155" x="1847850" y="4376738"/>
          <p14:tracePt t="25168" x="2038350" y="4348163"/>
          <p14:tracePt t="25185" x="2228850" y="4329113"/>
          <p14:tracePt t="25201" x="2371725" y="4319588"/>
          <p14:tracePt t="25218" x="2509838" y="4314825"/>
          <p14:tracePt t="25235" x="2667000" y="4314825"/>
          <p14:tracePt t="25251" x="2757488" y="4314825"/>
          <p14:tracePt t="25268" x="2814638" y="4314825"/>
          <p14:tracePt t="25285" x="2876550" y="4324350"/>
          <p14:tracePt t="25301" x="2952750" y="4333875"/>
          <p14:tracePt t="25318" x="3005138" y="4348163"/>
          <p14:tracePt t="25335" x="3062288" y="4348163"/>
          <p14:tracePt t="25336" x="3086100" y="4352925"/>
          <p14:tracePt t="25352" x="3124200" y="4362450"/>
          <p14:tracePt t="25368" x="3162300" y="4362450"/>
          <p14:tracePt t="25385" x="3181350" y="4367213"/>
          <p14:tracePt t="25401" x="3186113" y="4367213"/>
          <p14:tracePt t="25616" x="3190875" y="4371975"/>
          <p14:tracePt t="25624" x="3195638" y="4376738"/>
          <p14:tracePt t="25634" x="3200400" y="4376738"/>
          <p14:tracePt t="25651" x="3209925" y="4395788"/>
          <p14:tracePt t="25668" x="3224213" y="4424363"/>
          <p14:tracePt t="25685" x="3224213" y="4438650"/>
          <p14:tracePt t="25701" x="3224213" y="4448175"/>
          <p14:tracePt t="25718" x="3224213" y="4452938"/>
          <p14:tracePt t="25734" x="3224213" y="4457700"/>
          <p14:tracePt t="25940" x="3224213" y="4462463"/>
          <p14:tracePt t="25947" x="3228975" y="4467225"/>
          <p14:tracePt t="25954" x="3233738" y="4467225"/>
          <p14:tracePt t="25968" x="3238500" y="4476750"/>
          <p14:tracePt t="25984" x="3252788" y="4481513"/>
          <p14:tracePt t="26001" x="3271838" y="4486275"/>
          <p14:tracePt t="26018" x="3295650" y="4495800"/>
          <p14:tracePt t="26035" x="3328988" y="4505325"/>
          <p14:tracePt t="26051" x="3352800" y="4505325"/>
          <p14:tracePt t="26068" x="3367088" y="4505325"/>
          <p14:tracePt t="26084" x="3381375" y="4505325"/>
          <p14:tracePt t="26101" x="3390900" y="4505325"/>
          <p14:tracePt t="26118" x="3395663" y="4505325"/>
          <p14:tracePt t="26134" x="3400425" y="4505325"/>
          <p14:tracePt t="26151" x="3405188" y="4505325"/>
          <p14:tracePt t="26769" x="3405188" y="4514850"/>
          <p14:tracePt t="26776" x="3405188" y="4524375"/>
          <p14:tracePt t="26784" x="3405188" y="4543425"/>
          <p14:tracePt t="26801" x="3405188" y="4581525"/>
          <p14:tracePt t="26818" x="3405188" y="4610100"/>
          <p14:tracePt t="26835" x="3405188" y="4638675"/>
          <p14:tracePt t="26868" x="3405188" y="4676775"/>
          <p14:tracePt t="26901" x="3405188" y="4729163"/>
          <p14:tracePt t="26918" x="3405188" y="4757738"/>
          <p14:tracePt t="26934" x="3405188" y="4786313"/>
          <p14:tracePt t="26951" x="3405188" y="4833938"/>
          <p14:tracePt t="26968" x="3405188" y="4867275"/>
          <p14:tracePt t="26984" x="3405188" y="4905375"/>
          <p14:tracePt t="27001" x="3405188" y="4938713"/>
          <p14:tracePt t="27018" x="3405188" y="4976813"/>
          <p14:tracePt t="27034" x="3405188" y="4995863"/>
          <p14:tracePt t="27051" x="3405188" y="5010150"/>
          <p14:tracePt t="27068" x="3405188" y="5019675"/>
          <p14:tracePt t="27084" x="3405188" y="5038725"/>
          <p14:tracePt t="27101" x="3405188" y="5053013"/>
          <p14:tracePt t="27118" x="3405188" y="5062538"/>
          <p14:tracePt t="27134" x="3405188" y="5076825"/>
          <p14:tracePt t="27151" x="3405188" y="5091113"/>
          <p14:tracePt t="27168" x="3405188" y="5095875"/>
          <p14:tracePt t="27184" x="3405188" y="5100638"/>
          <p14:tracePt t="27201" x="3405188" y="5105400"/>
          <p14:tracePt t="27458" x="3400425" y="5067300"/>
          <p14:tracePt t="27465" x="3390900" y="5019675"/>
          <p14:tracePt t="27474" x="3390900" y="4986338"/>
          <p14:tracePt t="27484" x="3381375" y="4938713"/>
          <p14:tracePt t="27501" x="3381375" y="4886325"/>
          <p14:tracePt t="27518" x="3381375" y="4829175"/>
          <p14:tracePt t="27534" x="3381375" y="4805363"/>
          <p14:tracePt t="27551" x="3381375" y="4795838"/>
          <p14:tracePt t="27568" x="3381375" y="4786313"/>
          <p14:tracePt t="27584" x="3381375" y="4776788"/>
          <p14:tracePt t="27601" x="3381375" y="4772025"/>
          <p14:tracePt t="27618" x="3381375" y="4762500"/>
          <p14:tracePt t="27634" x="3381375" y="4743450"/>
          <p14:tracePt t="27651" x="3381375" y="4729163"/>
          <p14:tracePt t="27668" x="3381375" y="4724400"/>
          <p14:tracePt t="27684" x="3381375" y="4719638"/>
          <p14:tracePt t="27701" x="3381375" y="4710113"/>
          <p14:tracePt t="27718" x="3381375" y="4705350"/>
          <p14:tracePt t="27734" x="3381375" y="4700588"/>
          <p14:tracePt t="27751" x="3390900" y="4686300"/>
          <p14:tracePt t="27768" x="3395663" y="4676775"/>
          <p14:tracePt t="27784" x="3395663" y="4662488"/>
          <p14:tracePt t="27801" x="3395663" y="4643438"/>
          <p14:tracePt t="27818" x="3395663" y="4624388"/>
          <p14:tracePt t="27834" x="3395663" y="4614863"/>
          <p14:tracePt t="27851" x="3395663" y="4600575"/>
          <p14:tracePt t="27868" x="3395663" y="4591050"/>
          <p14:tracePt t="27884" x="3395663" y="4581525"/>
          <p14:tracePt t="27901" x="3395663" y="4576763"/>
          <p14:tracePt t="27918" x="3395663" y="4572000"/>
          <p14:tracePt t="27957" x="3395663" y="4576763"/>
          <p14:tracePt t="27968" x="3395663" y="4581525"/>
          <p14:tracePt t="27984" x="3395663" y="4605338"/>
          <p14:tracePt t="28001" x="3395663" y="4672013"/>
          <p14:tracePt t="28018" x="3395663" y="4733925"/>
          <p14:tracePt t="28034" x="3395663" y="4810125"/>
          <p14:tracePt t="28051" x="3395663" y="4857750"/>
          <p14:tracePt t="28068" x="3395663" y="4919663"/>
          <p14:tracePt t="28084" x="3395663" y="4938713"/>
          <p14:tracePt t="28101" x="3395663" y="4962525"/>
          <p14:tracePt t="28118" x="3395663" y="4995863"/>
          <p14:tracePt t="28134" x="3395663" y="5057775"/>
          <p14:tracePt t="28151" x="3395663" y="5091113"/>
          <p14:tracePt t="28168" x="3395663" y="5119688"/>
          <p14:tracePt t="28185" x="3395663" y="5138738"/>
          <p14:tracePt t="28201" x="3395663" y="5148263"/>
          <p14:tracePt t="28218" x="3395663" y="5153025"/>
          <p14:tracePt t="28310" x="3395663" y="5148263"/>
          <p14:tracePt t="28317" x="3395663" y="5129213"/>
          <p14:tracePt t="28324" x="3395663" y="5110163"/>
          <p14:tracePt t="28334" x="3395663" y="5086350"/>
          <p14:tracePt t="28351" x="3395663" y="4995863"/>
          <p14:tracePt t="28368" x="3395663" y="4752975"/>
          <p14:tracePt t="28384" x="3395663" y="4662488"/>
          <p14:tracePt t="28401" x="3395663" y="4610100"/>
          <p14:tracePt t="28418" x="3395663" y="4567238"/>
          <p14:tracePt t="28434" x="3395663" y="4529138"/>
          <p14:tracePt t="28451" x="3395663" y="4514850"/>
          <p14:tracePt t="28468" x="3395663" y="4500563"/>
          <p14:tracePt t="28484" x="3395663" y="4476750"/>
          <p14:tracePt t="28501" x="3395663" y="4448175"/>
          <p14:tracePt t="28518" x="3395663" y="4424363"/>
          <p14:tracePt t="28534" x="3395663" y="4414838"/>
          <p14:tracePt t="28551" x="3395663" y="4405313"/>
          <p14:tracePt t="28568" x="3395663" y="4395788"/>
          <p14:tracePt t="28584" x="3395663" y="4391025"/>
          <p14:tracePt t="28601" x="3395663" y="4386263"/>
          <p14:tracePt t="28670" x="3390900" y="4395788"/>
          <p14:tracePt t="28676" x="3386138" y="4414838"/>
          <p14:tracePt t="28685" x="3386138" y="4438650"/>
          <p14:tracePt t="28701" x="3367088" y="4505325"/>
          <p14:tracePt t="28718" x="3343275" y="4595813"/>
          <p14:tracePt t="28734" x="3309938" y="4781550"/>
          <p14:tracePt t="28751" x="3295650" y="4852988"/>
          <p14:tracePt t="28768" x="3295650" y="4895850"/>
          <p14:tracePt t="28784" x="3295650" y="4919663"/>
          <p14:tracePt t="28801" x="3295650" y="4933950"/>
          <p14:tracePt t="28817" x="3295650" y="4943475"/>
          <p14:tracePt t="28834" x="3295650" y="4948238"/>
          <p14:tracePt t="28851" x="3295650" y="4953000"/>
          <p14:tracePt t="28868" x="3295650" y="4962525"/>
          <p14:tracePt t="29279" x="3238500" y="4953000"/>
          <p14:tracePt t="29287" x="3190875" y="4938713"/>
          <p14:tracePt t="29293" x="3143250" y="4929188"/>
          <p14:tracePt t="29318" x="3052763" y="4900613"/>
          <p14:tracePt t="29351" x="2981325" y="4872038"/>
          <p14:tracePt t="29353" x="2962275" y="4862513"/>
          <p14:tracePt t="29368" x="2924175" y="4852988"/>
          <p14:tracePt t="29384" x="2886075" y="4843463"/>
          <p14:tracePt t="29401" x="2838450" y="4838700"/>
          <p14:tracePt t="29418" x="2743200" y="4824413"/>
          <p14:tracePt t="29434" x="2690813" y="4824413"/>
          <p14:tracePt t="29451" x="2643188" y="4824413"/>
          <p14:tracePt t="29468" x="2600325" y="4824413"/>
          <p14:tracePt t="29484" x="2528888" y="4824413"/>
          <p14:tracePt t="29501" x="2462213" y="4824413"/>
          <p14:tracePt t="29518" x="2405063" y="4824413"/>
          <p14:tracePt t="29534" x="2338388" y="4824413"/>
          <p14:tracePt t="29551" x="2228850" y="4833938"/>
          <p14:tracePt t="29568" x="2138363" y="4843463"/>
          <p14:tracePt t="29584" x="2043113" y="4857750"/>
          <p14:tracePt t="29601" x="1924050" y="4891088"/>
          <p14:tracePt t="29618" x="1862138" y="4895850"/>
          <p14:tracePt t="29634" x="1800225" y="4914900"/>
          <p14:tracePt t="29651" x="1747838" y="4938713"/>
          <p14:tracePt t="29668" x="1647825" y="4967288"/>
          <p14:tracePt t="29684" x="1576388" y="4981575"/>
          <p14:tracePt t="29701" x="1514475" y="4995863"/>
          <p14:tracePt t="29718" x="1462088" y="5005388"/>
          <p14:tracePt t="29734" x="1428750" y="5019675"/>
          <p14:tracePt t="29751" x="1414463" y="5019675"/>
          <p14:tracePt t="29768" x="1409700" y="5019675"/>
          <p14:tracePt t="29784" x="1400175" y="5019675"/>
          <p14:tracePt t="29817" x="1404938" y="5019675"/>
          <p14:tracePt t="29836" x="1443038" y="5029200"/>
          <p14:tracePt t="29839" x="1471613" y="5043488"/>
          <p14:tracePt t="29851" x="1552575" y="5057775"/>
          <p14:tracePt t="29867" x="1647825" y="5076825"/>
          <p14:tracePt t="29884" x="1752600" y="5091113"/>
          <p14:tracePt t="29901" x="1876425" y="5100638"/>
          <p14:tracePt t="29917" x="2024063" y="5124450"/>
          <p14:tracePt t="29934" x="2119313" y="5138738"/>
          <p14:tracePt t="29951" x="2190750" y="5162550"/>
          <p14:tracePt t="29968" x="2309813" y="5176838"/>
          <p14:tracePt t="29984" x="2381250" y="5191125"/>
          <p14:tracePt t="30001" x="2447925" y="5210175"/>
          <p14:tracePt t="30018" x="2509838" y="5224463"/>
          <p14:tracePt t="30034" x="2619375" y="5272088"/>
          <p14:tracePt t="30051" x="2695575" y="5300663"/>
          <p14:tracePt t="30068" x="2757488" y="5314950"/>
          <p14:tracePt t="30084" x="2819400" y="5319713"/>
          <p14:tracePt t="30101" x="2895600" y="5319713"/>
          <p14:tracePt t="30118" x="2928938" y="5305425"/>
          <p14:tracePt t="30134" x="2976563" y="5286375"/>
          <p14:tracePt t="30151" x="3024188" y="5253038"/>
          <p14:tracePt t="30167" x="3095625" y="5200650"/>
          <p14:tracePt t="30184" x="3143250" y="5167313"/>
          <p14:tracePt t="30201" x="3181350" y="5133975"/>
          <p14:tracePt t="30218" x="3219450" y="5091113"/>
          <p14:tracePt t="30234" x="3243263" y="5053013"/>
          <p14:tracePt t="30251" x="3248025" y="5010150"/>
          <p14:tracePt t="30267" x="3238500" y="4957763"/>
          <p14:tracePt t="30285" x="3167063" y="4872038"/>
          <p14:tracePt t="30301" x="3057525" y="4805363"/>
          <p14:tracePt t="30317" x="2871788" y="4748213"/>
          <p14:tracePt t="30334" x="2681288" y="4724400"/>
          <p14:tracePt t="30335" x="2605088" y="4724400"/>
          <p14:tracePt t="30351" x="2466975" y="4733925"/>
          <p14:tracePt t="30368" x="2314575" y="4733925"/>
          <p14:tracePt t="30384" x="2190750" y="4743450"/>
          <p14:tracePt t="30401" x="2052638" y="4752975"/>
          <p14:tracePt t="30418" x="1957388" y="4767263"/>
          <p14:tracePt t="30434" x="1862138" y="4791075"/>
          <p14:tracePt t="30451" x="1790700" y="4819650"/>
          <p14:tracePt t="30467" x="1704975" y="4862513"/>
          <p14:tracePt t="30484" x="1666875" y="4886325"/>
          <p14:tracePt t="30501" x="1643063" y="4905375"/>
          <p14:tracePt t="30517" x="1633538" y="4910138"/>
          <p14:tracePt t="30534" x="1624013" y="4919663"/>
          <p14:tracePt t="30568" x="1624013" y="4929188"/>
          <p14:tracePt t="30584" x="1671638" y="4957763"/>
          <p14:tracePt t="30601" x="1747838" y="4995863"/>
          <p14:tracePt t="30618" x="1833563" y="5024438"/>
          <p14:tracePt t="30634" x="1928813" y="5048250"/>
          <p14:tracePt t="30651" x="2057400" y="5072063"/>
          <p14:tracePt t="30667" x="2128838" y="5086350"/>
          <p14:tracePt t="30684" x="2190750" y="5095875"/>
          <p14:tracePt t="30701" x="2233613" y="5100638"/>
          <p14:tracePt t="30717" x="2295525" y="5119688"/>
          <p14:tracePt t="30734" x="2343150" y="5138738"/>
          <p14:tracePt t="30751" x="2390775" y="5143500"/>
          <p14:tracePt t="30768" x="2466975" y="5153025"/>
          <p14:tracePt t="30784" x="2524125" y="5153025"/>
          <p14:tracePt t="30801" x="2595563" y="5153025"/>
          <p14:tracePt t="30817" x="2643188" y="5143500"/>
          <p14:tracePt t="30834" x="2719388" y="5129213"/>
          <p14:tracePt t="30851" x="2757488" y="5119688"/>
          <p14:tracePt t="30867" x="2800350" y="5114925"/>
          <p14:tracePt t="30884" x="2843213" y="5100638"/>
          <p14:tracePt t="30901" x="2905125" y="5086350"/>
          <p14:tracePt t="30917" x="2943225" y="5081588"/>
          <p14:tracePt t="30934" x="2981325" y="5067300"/>
          <p14:tracePt t="30951" x="3000375" y="5062538"/>
          <p14:tracePt t="30967" x="3033713" y="5053013"/>
          <p14:tracePt t="30984" x="3043238" y="5048250"/>
          <p14:tracePt t="31001" x="3057525" y="5038725"/>
          <p14:tracePt t="31018" x="3067050" y="5038725"/>
          <p14:tracePt t="31034" x="3076575" y="5038725"/>
          <p14:tracePt t="31973" x="3062288" y="5024438"/>
          <p14:tracePt t="31980" x="3033713" y="5005388"/>
          <p14:tracePt t="31987" x="3005138" y="4986338"/>
          <p14:tracePt t="32001" x="2962275" y="4957763"/>
          <p14:tracePt t="32018" x="2914650" y="4933950"/>
          <p14:tracePt t="32034" x="2886075" y="4919663"/>
          <p14:tracePt t="32051" x="2862263" y="4910138"/>
          <p14:tracePt t="32084" x="2819400" y="4905375"/>
          <p14:tracePt t="32117" x="2800350" y="4905375"/>
          <p14:tracePt t="32134" x="2781300" y="4919663"/>
          <p14:tracePt t="32151" x="2743200" y="4953000"/>
          <p14:tracePt t="32167" x="2681288" y="4995863"/>
          <p14:tracePt t="32184" x="2576513" y="5072063"/>
          <p14:tracePt t="32201" x="2486025" y="5119688"/>
          <p14:tracePt t="32217" x="2400300" y="5153025"/>
          <p14:tracePt t="32234" x="2295525" y="5181600"/>
          <p14:tracePt t="32251" x="2152650" y="5214938"/>
          <p14:tracePt t="32267" x="2062163" y="5224463"/>
          <p14:tracePt t="32284" x="1981200" y="5229225"/>
          <p14:tracePt t="32300" x="1876425" y="5238750"/>
          <p14:tracePt t="32317" x="1743075" y="5238750"/>
          <p14:tracePt t="32334" x="1671638" y="5233988"/>
          <p14:tracePt t="32351" x="1619250" y="5229225"/>
          <p14:tracePt t="32367" x="1543050" y="5210175"/>
          <p14:tracePt t="32384" x="1490663" y="5181600"/>
          <p14:tracePt t="32400" x="1428750" y="5119688"/>
          <p14:tracePt t="32417" x="1362075" y="5029200"/>
          <p14:tracePt t="32434" x="1300163" y="4905375"/>
          <p14:tracePt t="32450" x="1257300" y="4743450"/>
          <p14:tracePt t="32467" x="1238250" y="4543425"/>
          <p14:tracePt t="32484" x="1238250" y="4429125"/>
          <p14:tracePt t="32501" x="1290638" y="4224338"/>
          <p14:tracePt t="32518" x="1347788" y="4071938"/>
          <p14:tracePt t="32534" x="1395413" y="3967163"/>
          <p14:tracePt t="32551" x="1443038" y="3886200"/>
          <p14:tracePt t="32567" x="1519238" y="3790950"/>
          <p14:tracePt t="32584" x="1619250" y="3714750"/>
          <p14:tracePt t="32601" x="1752600" y="3633788"/>
          <p14:tracePt t="32617" x="1919288" y="3567113"/>
          <p14:tracePt t="32634" x="2024063" y="3533775"/>
          <p14:tracePt t="32651" x="2138363" y="3509963"/>
          <p14:tracePt t="32667" x="2252663" y="3500438"/>
          <p14:tracePt t="32684" x="2371725" y="3505200"/>
          <p14:tracePt t="32701" x="2419350" y="3509963"/>
          <p14:tracePt t="32717" x="2471738" y="3529013"/>
          <p14:tracePt t="32734" x="2528888" y="3548063"/>
          <p14:tracePt t="32751" x="2609850" y="3590925"/>
          <p14:tracePt t="32767" x="2652713" y="3614738"/>
          <p14:tracePt t="32784" x="2686050" y="3633788"/>
          <p14:tracePt t="32801" x="2709863" y="3657600"/>
          <p14:tracePt t="32817" x="2724150" y="3681413"/>
          <p14:tracePt t="32834" x="2743200" y="3709988"/>
          <p14:tracePt t="32851" x="2752725" y="3748088"/>
          <p14:tracePt t="32867" x="2767013" y="3814763"/>
          <p14:tracePt t="32884" x="2771775" y="3867150"/>
          <p14:tracePt t="32901" x="2771775" y="3900488"/>
          <p14:tracePt t="32917" x="2771775" y="3924300"/>
          <p14:tracePt t="32934" x="2771775" y="3952875"/>
          <p14:tracePt t="32951" x="2771775" y="3962400"/>
          <p14:tracePt t="32967" x="2771775" y="3976688"/>
          <p14:tracePt t="32984" x="2771775" y="4005263"/>
          <p14:tracePt t="33001" x="2771775" y="4024313"/>
          <p14:tracePt t="33017" x="2771775" y="4048125"/>
          <p14:tracePt t="33034" x="2767013" y="4076700"/>
          <p14:tracePt t="33051" x="2752725" y="4105275"/>
          <p14:tracePt t="33067" x="2743200" y="4114800"/>
          <p14:tracePt t="33084" x="2743200" y="4124325"/>
          <p14:tracePt t="33101" x="2738438" y="4124325"/>
          <p14:tracePt t="33117" x="2724150" y="4119563"/>
          <p14:tracePt t="33134" x="2705100" y="4110038"/>
          <p14:tracePt t="33151" x="2681288" y="4086225"/>
          <p14:tracePt t="33167" x="2633663" y="4010025"/>
          <p14:tracePt t="33184" x="2576513" y="3852863"/>
          <p14:tracePt t="33201" x="2562225" y="3810000"/>
          <p14:tracePt t="33217" x="2557463" y="3790950"/>
          <p14:tracePt t="33234" x="2557463" y="3776663"/>
          <p14:tracePt t="33272" x="2566988" y="3790950"/>
          <p14:tracePt t="33284" x="2586038" y="3810000"/>
          <p14:tracePt t="33301" x="2662238" y="3895725"/>
          <p14:tracePt t="33317" x="2700338" y="3933825"/>
          <p14:tracePt t="33334" x="2728913" y="3957638"/>
          <p14:tracePt t="33351" x="2762250" y="3995738"/>
          <p14:tracePt t="33367" x="2776538" y="4005263"/>
          <p14:tracePt t="33384" x="2781300" y="4010025"/>
          <p14:tracePt t="33401" x="2790825" y="4014788"/>
          <p14:tracePt t="33417" x="2790825" y="4019550"/>
          <p14:tracePt t="33477" x="2795588" y="4019550"/>
          <p14:tracePt t="33484" x="2800350" y="4019550"/>
          <p14:tracePt t="33491" x="2805113" y="4010025"/>
          <p14:tracePt t="33501" x="2824163" y="3990975"/>
          <p14:tracePt t="33517" x="2933700" y="3833813"/>
          <p14:tracePt t="33534" x="3148013" y="3629025"/>
          <p14:tracePt t="33551" x="3529013" y="3343275"/>
          <p14:tracePt t="33567" x="3838575" y="3162300"/>
          <p14:tracePt t="33584" x="4038600" y="3057525"/>
          <p14:tracePt t="33601" x="4291013" y="2986088"/>
          <p14:tracePt t="33617" x="4391025" y="2976563"/>
          <p14:tracePt t="33634" x="4452938" y="2971800"/>
          <p14:tracePt t="33651" x="4481513" y="2971800"/>
          <p14:tracePt t="33667" x="4510088" y="2971800"/>
          <p14:tracePt t="33684" x="4519613" y="2971800"/>
          <p14:tracePt t="33701" x="4524375" y="2971800"/>
          <p14:tracePt t="33717" x="4533900" y="2971800"/>
          <p14:tracePt t="33751" x="4543425" y="2971800"/>
          <p14:tracePt t="33767" x="4548188" y="2971800"/>
          <p14:tracePt t="33784" x="4557713" y="3000375"/>
          <p14:tracePt t="33801" x="4567238" y="3033713"/>
          <p14:tracePt t="33817" x="4576763" y="3067050"/>
          <p14:tracePt t="33834" x="4586288" y="3095625"/>
          <p14:tracePt t="33836" x="4586288" y="3114675"/>
          <p14:tracePt t="33851" x="4586288" y="3143250"/>
          <p14:tracePt t="33867" x="4586288" y="3181350"/>
          <p14:tracePt t="33884" x="4572000" y="3252788"/>
          <p14:tracePt t="33901" x="4548188" y="3324225"/>
          <p14:tracePt t="33917" x="4524375" y="3390900"/>
          <p14:tracePt t="33934" x="4514850" y="3409950"/>
          <p14:tracePt t="33951" x="4505325" y="3419475"/>
          <p14:tracePt t="33968" x="4500563" y="3433763"/>
          <p14:tracePt t="33984" x="4491038" y="3443288"/>
          <p14:tracePt t="34000" x="4471988" y="3457575"/>
          <p14:tracePt t="34017" x="4462463" y="3471863"/>
          <p14:tracePt t="34034" x="4429125" y="3495675"/>
          <p14:tracePt t="34050" x="4405313" y="3500438"/>
          <p14:tracePt t="34067" x="4386263" y="3505200"/>
          <p14:tracePt t="34084" x="4362450" y="3514725"/>
          <p14:tracePt t="34100" x="4333875" y="3514725"/>
          <p14:tracePt t="34117" x="4319588" y="3514725"/>
          <p14:tracePt t="34134" x="4310063" y="3505200"/>
          <p14:tracePt t="34151" x="4286250" y="3462338"/>
          <p14:tracePt t="34167" x="4252913" y="3309938"/>
          <p14:tracePt t="34184" x="4248150" y="3252788"/>
          <p14:tracePt t="34201" x="4248150" y="3200400"/>
          <p14:tracePt t="34217" x="4248150" y="3133725"/>
          <p14:tracePt t="34234" x="4248150" y="3095625"/>
          <p14:tracePt t="34250" x="4262438" y="3067050"/>
          <p14:tracePt t="34267" x="4267200" y="3048000"/>
          <p14:tracePt t="34284" x="4286250" y="3009900"/>
          <p14:tracePt t="34300" x="4300538" y="3000375"/>
          <p14:tracePt t="34317" x="4324350" y="2986088"/>
          <p14:tracePt t="34334" x="4352925" y="2976563"/>
          <p14:tracePt t="34336" x="4367213" y="2976563"/>
          <p14:tracePt t="34350" x="4395788" y="2976563"/>
          <p14:tracePt t="34367" x="4419600" y="2986088"/>
          <p14:tracePt t="34384" x="4438650" y="3000375"/>
          <p14:tracePt t="34401" x="4457700" y="3028950"/>
          <p14:tracePt t="34417" x="4476750" y="3052763"/>
          <p14:tracePt t="34434" x="4486275" y="3067050"/>
          <p14:tracePt t="34451" x="4491038" y="3090863"/>
          <p14:tracePt t="34467" x="4491038" y="3133725"/>
          <p14:tracePt t="34484" x="4491038" y="3181350"/>
          <p14:tracePt t="34501" x="4486275" y="3224213"/>
          <p14:tracePt t="34517" x="4476750" y="3252788"/>
          <p14:tracePt t="34534" x="4476750" y="3271838"/>
          <p14:tracePt t="34550" x="4476750" y="3281363"/>
          <p14:tracePt t="34567" x="4476750" y="3290888"/>
          <p14:tracePt t="34584" x="4467225" y="3324225"/>
          <p14:tracePt t="34600" x="4448175" y="3348038"/>
          <p14:tracePt t="34617" x="4438650" y="3371850"/>
          <p14:tracePt t="34634" x="4433888" y="3381375"/>
          <p14:tracePt t="34651" x="4424363" y="3395663"/>
          <p14:tracePt t="34667" x="4414838" y="3400425"/>
          <p14:tracePt t="34684" x="4414838" y="3405188"/>
          <p14:tracePt t="34700" x="4414838" y="3409950"/>
          <p14:tracePt t="34734" x="4414838" y="3414713"/>
          <p14:tracePt t="34751" x="4405313" y="3419475"/>
          <p14:tracePt t="36501" x="4371975" y="3457575"/>
          <p14:tracePt t="36508" x="4329113" y="3509963"/>
          <p14:tracePt t="36517" x="4276725" y="3571875"/>
          <p14:tracePt t="36534" x="4143375" y="3757613"/>
          <p14:tracePt t="36550" x="4014788" y="3914775"/>
          <p14:tracePt t="36567" x="3824288" y="4124325"/>
          <p14:tracePt t="36584" x="3676650" y="4333875"/>
          <p14:tracePt t="36617" x="3505200" y="4552950"/>
          <p14:tracePt t="36650" x="3429000" y="4643438"/>
          <p14:tracePt t="36667" x="3405188" y="4686300"/>
          <p14:tracePt t="36684" x="3367088" y="4733925"/>
          <p14:tracePt t="36700" x="3348038" y="4757738"/>
          <p14:tracePt t="36717" x="3343275" y="4767263"/>
          <p14:tracePt t="36733" x="3333750" y="4776788"/>
          <p14:tracePt t="36750" x="3324225" y="4786313"/>
          <p14:tracePt t="36767" x="3319463" y="4795838"/>
          <p14:tracePt t="36784" x="3314700" y="4805363"/>
          <p14:tracePt t="36801" x="3295650" y="4838700"/>
          <p14:tracePt t="36817" x="3276600" y="4862513"/>
          <p14:tracePt t="36834" x="3262313" y="4881563"/>
          <p14:tracePt t="36850" x="3252788" y="4895850"/>
          <p14:tracePt t="36867" x="3233738" y="4905375"/>
          <p14:tracePt t="36884" x="3228975" y="4914900"/>
          <p14:tracePt t="36900" x="3219450" y="4919663"/>
          <p14:tracePt t="36934" x="3214688" y="4924425"/>
          <p14:tracePt t="36950" x="3209925" y="4929188"/>
          <p14:tracePt t="36967" x="3209925" y="4933950"/>
          <p14:tracePt t="36984" x="3205163" y="4933950"/>
          <p14:tracePt t="37000" x="3195638" y="4943475"/>
          <p14:tracePt t="37017" x="3181350" y="4953000"/>
          <p14:tracePt t="37034" x="3152775" y="4972050"/>
          <p14:tracePt t="37050" x="3019425" y="5019675"/>
          <p14:tracePt t="37067" x="2924175" y="5048250"/>
          <p14:tracePt t="37084" x="2828925" y="5081588"/>
          <p14:tracePt t="37100" x="2724150" y="5095875"/>
          <p14:tracePt t="37117" x="2552700" y="5114925"/>
          <p14:tracePt t="37134" x="2462213" y="5129213"/>
          <p14:tracePt t="37150" x="2390775" y="5133975"/>
          <p14:tracePt t="37167" x="2319338" y="5143500"/>
          <p14:tracePt t="37183" x="2224088" y="5157788"/>
          <p14:tracePt t="37200" x="2143125" y="5157788"/>
          <p14:tracePt t="37217" x="2062163" y="5157788"/>
          <p14:tracePt t="37234" x="1957388" y="5148263"/>
          <p14:tracePt t="37250" x="1905000" y="5133975"/>
          <p14:tracePt t="37267" x="1866900" y="5129213"/>
          <p14:tracePt t="37284" x="1833563" y="5119688"/>
          <p14:tracePt t="37300" x="1785938" y="5095875"/>
          <p14:tracePt t="37317" x="1747838" y="5076825"/>
          <p14:tracePt t="37334" x="1719263" y="5062538"/>
          <p14:tracePt t="37350" x="1685925" y="5048250"/>
          <p14:tracePt t="37367" x="1647825" y="5029200"/>
          <p14:tracePt t="37383" x="1628775" y="5024438"/>
          <p14:tracePt t="37400" x="1619250" y="5014913"/>
          <p14:tracePt t="37417" x="1609725" y="5014913"/>
          <p14:tracePt t="37434" x="1600200" y="5014913"/>
          <p14:tracePt t="37450" x="1595438" y="5014913"/>
          <p14:tracePt t="37483" x="1590675" y="5014913"/>
          <p14:tracePt t="37785" x="1585913" y="5014913"/>
          <p14:tracePt t="37793" x="1581150" y="5010150"/>
          <p14:tracePt t="37800" x="1581150" y="5005388"/>
          <p14:tracePt t="37817" x="1571625" y="4995863"/>
          <p14:tracePt t="37834" x="1566863" y="4986338"/>
          <p14:tracePt t="37835" x="1562100" y="4967288"/>
          <p14:tracePt t="37850" x="1557338" y="4900613"/>
          <p14:tracePt t="37867" x="1557338" y="4810125"/>
          <p14:tracePt t="37883" x="1557338" y="4729163"/>
          <p14:tracePt t="37900" x="1571625" y="4633913"/>
          <p14:tracePt t="37917" x="1624013" y="4471988"/>
          <p14:tracePt t="37933" x="1662113" y="4381500"/>
          <p14:tracePt t="37950" x="1714500" y="4314825"/>
          <p14:tracePt t="37967" x="1785938" y="4252913"/>
          <p14:tracePt t="37984" x="1971675" y="4129088"/>
          <p14:tracePt t="38000" x="2185988" y="4000500"/>
          <p14:tracePt t="38017" x="2376488" y="3895725"/>
          <p14:tracePt t="38034" x="2695575" y="3776663"/>
          <p14:tracePt t="38050" x="2900363" y="3729038"/>
          <p14:tracePt t="38067" x="3114675" y="3681413"/>
          <p14:tracePt t="38084" x="3400425" y="3643313"/>
          <p14:tracePt t="38100" x="3648075" y="3605213"/>
          <p14:tracePt t="38117" x="3805238" y="3581400"/>
          <p14:tracePt t="38134" x="3952875" y="3552825"/>
          <p14:tracePt t="38150" x="4043363" y="3548063"/>
          <p14:tracePt t="38167" x="4124325" y="3533775"/>
          <p14:tracePt t="38184" x="4152900" y="3529013"/>
          <p14:tracePt t="38201" x="4176713" y="3514725"/>
          <p14:tracePt t="38217" x="4210050" y="3505200"/>
          <p14:tracePt t="38233" x="4238625" y="3500438"/>
          <p14:tracePt t="38250" x="4267200" y="3490913"/>
          <p14:tracePt t="38267" x="4305300" y="3481388"/>
          <p14:tracePt t="38283" x="4343400" y="3467100"/>
          <p14:tracePt t="38300" x="4367213" y="3467100"/>
          <p14:tracePt t="38317" x="4386263" y="3467100"/>
          <p14:tracePt t="38333" x="4410075" y="3467100"/>
          <p14:tracePt t="38335" x="4419600" y="3467100"/>
          <p14:tracePt t="38350" x="4443413" y="3467100"/>
          <p14:tracePt t="38367" x="4471988" y="3467100"/>
          <p14:tracePt t="38384" x="4505325" y="3467100"/>
          <p14:tracePt t="38400" x="4533900" y="3467100"/>
          <p14:tracePt t="38417" x="4586288" y="3462338"/>
          <p14:tracePt t="38433" x="4624388" y="3457575"/>
          <p14:tracePt t="38450" x="4667250" y="3443288"/>
          <p14:tracePt t="38467" x="4738688" y="3429000"/>
          <p14:tracePt t="38483" x="4781550" y="3424238"/>
          <p14:tracePt t="38500" x="4814888" y="3405188"/>
          <p14:tracePt t="38517" x="4848225" y="3395663"/>
          <p14:tracePt t="38533" x="4886325" y="3376613"/>
          <p14:tracePt t="38550" x="4910138" y="3371850"/>
          <p14:tracePt t="38567" x="4938713" y="3357563"/>
          <p14:tracePt t="38584" x="4967288" y="3352800"/>
          <p14:tracePt t="38600" x="5000625" y="3352800"/>
          <p14:tracePt t="38617" x="5019675" y="3352800"/>
          <p14:tracePt t="38634" x="5029200" y="3352800"/>
          <p14:tracePt t="38650" x="5038725" y="3352800"/>
          <p14:tracePt t="38667" x="5043488" y="3352800"/>
          <p14:tracePt t="38683" x="5048250" y="3352800"/>
          <p14:tracePt t="38717" x="5048250" y="3371850"/>
          <p14:tracePt t="38733" x="5043488" y="3395663"/>
          <p14:tracePt t="38750" x="5019675" y="3424238"/>
          <p14:tracePt t="38767" x="4986338" y="3457575"/>
          <p14:tracePt t="38783" x="4938713" y="3500438"/>
          <p14:tracePt t="38800" x="4905375" y="3519488"/>
          <p14:tracePt t="38817" x="4881563" y="3533775"/>
          <p14:tracePt t="38834" x="4857750" y="3538538"/>
          <p14:tracePt t="38850" x="4838700" y="3538538"/>
          <p14:tracePt t="38867" x="4814888" y="3538538"/>
          <p14:tracePt t="38883" x="4791075" y="3524250"/>
          <p14:tracePt t="38900" x="4752975" y="3481388"/>
          <p14:tracePt t="38917" x="4729163" y="3433763"/>
          <p14:tracePt t="38934" x="4705350" y="3395663"/>
          <p14:tracePt t="38950" x="4676775" y="3357563"/>
          <p14:tracePt t="38967" x="4657725" y="3324225"/>
          <p14:tracePt t="38984" x="4648200" y="3300413"/>
          <p14:tracePt t="39000" x="4643438" y="3271838"/>
          <p14:tracePt t="39017" x="4643438" y="3219450"/>
          <p14:tracePt t="39034" x="4667250" y="3157538"/>
          <p14:tracePt t="39050" x="4686300" y="3100388"/>
          <p14:tracePt t="39067" x="4710113" y="3067050"/>
          <p14:tracePt t="39083" x="4743450" y="3024188"/>
          <p14:tracePt t="39100" x="4781550" y="3000375"/>
          <p14:tracePt t="39117" x="4810125" y="2986088"/>
          <p14:tracePt t="39133" x="4829175" y="2981325"/>
          <p14:tracePt t="39150" x="4857750" y="2990850"/>
          <p14:tracePt t="39167" x="4872038" y="3019425"/>
          <p14:tracePt t="39184" x="4881563" y="3057525"/>
          <p14:tracePt t="39200" x="4895850" y="3105150"/>
          <p14:tracePt t="39217" x="4895850" y="3128963"/>
          <p14:tracePt t="39234" x="4895850" y="3157538"/>
          <p14:tracePt t="39250" x="4895850" y="3186113"/>
          <p14:tracePt t="39267" x="4891088" y="3228975"/>
          <p14:tracePt t="39283" x="4886325" y="3257550"/>
          <p14:tracePt t="39300" x="4876800" y="3281363"/>
          <p14:tracePt t="39317" x="4862513" y="3309938"/>
          <p14:tracePt t="39333" x="4852988" y="3328988"/>
          <p14:tracePt t="39350" x="4852988" y="3333750"/>
          <p14:tracePt t="39367" x="4852988" y="3338513"/>
          <p14:tracePt t="39870" x="4776788" y="3433763"/>
          <p14:tracePt t="39877" x="4686300" y="3538538"/>
          <p14:tracePt t="39885" x="4581525" y="3629025"/>
          <p14:tracePt t="39901" x="4362450" y="3810000"/>
          <p14:tracePt t="39917" x="4219575" y="3943350"/>
          <p14:tracePt t="39933" x="4090988" y="4071938"/>
          <p14:tracePt t="39950" x="3938588" y="4191000"/>
          <p14:tracePt t="39983" x="3852863" y="4248150"/>
          <p14:tracePt t="40017" x="3795713" y="4276725"/>
          <p14:tracePt t="40033" x="3786188" y="4281488"/>
          <p14:tracePt t="40050" x="3771900" y="4291013"/>
          <p14:tracePt t="40067" x="3752850" y="4300538"/>
          <p14:tracePt t="40083" x="3738563" y="4310063"/>
          <p14:tracePt t="40100" x="3733800" y="4310063"/>
          <p14:tracePt t="40117" x="3729038" y="4310063"/>
          <p14:tracePt t="40133" x="3719513" y="4310063"/>
          <p14:tracePt t="40150" x="3709988" y="4310063"/>
          <p14:tracePt t="40167" x="3705225" y="4310063"/>
          <p14:tracePt t="40183" x="3700463" y="4314825"/>
          <p14:tracePt t="40200" x="3676650" y="4338638"/>
          <p14:tracePt t="40217" x="3652838" y="4376738"/>
          <p14:tracePt t="40233" x="3624263" y="4424363"/>
          <p14:tracePt t="40250" x="3586163" y="4486275"/>
          <p14:tracePt t="40267" x="3576638" y="4510088"/>
          <p14:tracePt t="40283" x="3562350" y="4529138"/>
          <p14:tracePt t="40300" x="3552825" y="4538663"/>
          <p14:tracePt t="40317" x="3543300" y="4548188"/>
          <p14:tracePt t="40333" x="3514725" y="4562475"/>
          <p14:tracePt t="40350" x="3471863" y="4581525"/>
          <p14:tracePt t="40367" x="3409950" y="4595813"/>
          <p14:tracePt t="40383" x="3305175" y="4610100"/>
          <p14:tracePt t="40400" x="3219450" y="4624388"/>
          <p14:tracePt t="40417" x="3128963" y="4624388"/>
          <p14:tracePt t="40434" x="3024188" y="4624388"/>
          <p14:tracePt t="40450" x="2981325" y="4614863"/>
          <p14:tracePt t="40467" x="2938463" y="4614863"/>
          <p14:tracePt t="40483" x="2886075" y="4605338"/>
          <p14:tracePt t="40500" x="2809875" y="4591050"/>
          <p14:tracePt t="40517" x="2767013" y="4586288"/>
          <p14:tracePt t="40533" x="2733675" y="4576763"/>
          <p14:tracePt t="40550" x="2700338" y="4567238"/>
          <p14:tracePt t="40567" x="2676525" y="4557713"/>
          <p14:tracePt t="40583" x="2667000" y="4552950"/>
          <p14:tracePt t="40600" x="2657475" y="4552950"/>
          <p14:tracePt t="40617" x="2652713" y="4552950"/>
          <p14:tracePt t="40633" x="2652713" y="4548188"/>
          <p14:tracePt t="40650" x="2652713" y="4538663"/>
          <p14:tracePt t="40667" x="2681288" y="4519613"/>
          <p14:tracePt t="40683" x="2771775" y="4476750"/>
          <p14:tracePt t="40700" x="2867025" y="4452938"/>
          <p14:tracePt t="40717" x="2971800" y="4438650"/>
          <p14:tracePt t="40733" x="3081338" y="4438650"/>
          <p14:tracePt t="40750" x="3200400" y="4448175"/>
          <p14:tracePt t="40767" x="3248025" y="4452938"/>
          <p14:tracePt t="40783" x="3300413" y="4457700"/>
          <p14:tracePt t="40800" x="3386138" y="4471988"/>
          <p14:tracePt t="40817" x="3467100" y="4471988"/>
          <p14:tracePt t="40833" x="3533775" y="4471988"/>
          <p14:tracePt t="40850" x="3605213" y="4471988"/>
          <p14:tracePt t="40867" x="3671888" y="4471988"/>
          <p14:tracePt t="40883" x="3705225" y="4471988"/>
          <p14:tracePt t="40900" x="3733800" y="4471988"/>
          <p14:tracePt t="40917" x="3757613" y="4471988"/>
          <p14:tracePt t="40933" x="3771900" y="4471988"/>
          <p14:tracePt t="40950" x="3776663" y="4471988"/>
          <p14:tracePt t="40967" x="3786188" y="4471988"/>
          <p14:tracePt t="40983" x="3790950" y="4471988"/>
          <p14:tracePt t="41528" x="3790950" y="4476750"/>
          <p14:tracePt t="41536" x="3786188" y="4481513"/>
          <p14:tracePt t="41542" x="3776663" y="4486275"/>
          <p14:tracePt t="41550" x="3776663" y="4491038"/>
          <p14:tracePt t="41567" x="3767138" y="4495800"/>
          <p14:tracePt t="41583" x="3762375" y="4500563"/>
          <p14:tracePt t="41617" x="3695700" y="4533900"/>
          <p14:tracePt t="41650" x="3629025" y="4562475"/>
          <p14:tracePt t="41667" x="3605213" y="4567238"/>
          <p14:tracePt t="41683" x="3600450" y="4567238"/>
          <p14:tracePt t="41700" x="3595688" y="4567238"/>
          <p14:tracePt t="41716" x="3586163" y="4567238"/>
          <p14:tracePt t="41733" x="3581400" y="4567238"/>
          <p14:tracePt t="41767" x="3576638" y="4567238"/>
          <p14:tracePt t="42291" x="3571875" y="4572000"/>
          <p14:tracePt t="42298" x="3567113" y="4576763"/>
          <p14:tracePt t="42306" x="3567113" y="4581525"/>
          <p14:tracePt t="42316" x="3567113" y="4591050"/>
          <p14:tracePt t="42333" x="3567113" y="4600575"/>
          <p14:tracePt t="42350" x="3567113" y="4610100"/>
          <p14:tracePt t="42383" x="3557588" y="4619625"/>
          <p14:tracePt t="42416" x="3543300" y="4652963"/>
          <p14:tracePt t="42433" x="3538538" y="4667250"/>
          <p14:tracePt t="42450" x="3529013" y="4686300"/>
          <p14:tracePt t="42466" x="3519488" y="4695825"/>
          <p14:tracePt t="42483" x="3514725" y="4700588"/>
          <p14:tracePt t="42500" x="3514725" y="4705350"/>
          <p14:tracePt t="42517" x="3514725" y="4714875"/>
          <p14:tracePt t="42533" x="3509963" y="4724400"/>
          <p14:tracePt t="42550" x="3500438" y="4743450"/>
          <p14:tracePt t="42567" x="3495675" y="4757738"/>
          <p14:tracePt t="42583" x="3486150" y="4767263"/>
          <p14:tracePt t="42600" x="3486150" y="4772025"/>
          <p14:tracePt t="42616" x="3486150" y="4776788"/>
          <p14:tracePt t="42665" x="3486150" y="4781550"/>
          <p14:tracePt t="42723" x="3481388" y="4786313"/>
          <p14:tracePt t="42731" x="3481388" y="4791075"/>
          <p14:tracePt t="42738" x="3476625" y="4795838"/>
          <p14:tracePt t="42750" x="3467100" y="4805363"/>
          <p14:tracePt t="42767" x="3457575" y="4814888"/>
          <p14:tracePt t="42783" x="3433763" y="4848225"/>
          <p14:tracePt t="42800" x="3424238" y="4872038"/>
          <p14:tracePt t="42817" x="3409950" y="4881563"/>
          <p14:tracePt t="42833" x="3400425" y="4905375"/>
          <p14:tracePt t="42850" x="3395663" y="4910138"/>
          <p14:tracePt t="42866" x="3386138" y="4914900"/>
          <p14:tracePt t="42883" x="3376613" y="4924425"/>
          <p14:tracePt t="42900" x="3338513" y="4943475"/>
          <p14:tracePt t="42916" x="3305175" y="4957763"/>
          <p14:tracePt t="42933" x="3267075" y="4976813"/>
          <p14:tracePt t="42950" x="3214688" y="4995863"/>
          <p14:tracePt t="42966" x="3114675" y="5024438"/>
          <p14:tracePt t="42983" x="3043238" y="5038725"/>
          <p14:tracePt t="43000" x="2967038" y="5062538"/>
          <p14:tracePt t="43017" x="2867025" y="5091113"/>
          <p14:tracePt t="43033" x="2795588" y="5110163"/>
          <p14:tracePt t="43050" x="2724150" y="5124450"/>
          <p14:tracePt t="43066" x="2662238" y="5133975"/>
          <p14:tracePt t="43083" x="2600325" y="5129213"/>
          <p14:tracePt t="43100" x="2571750" y="5124450"/>
          <p14:tracePt t="43116" x="2557463" y="5110163"/>
          <p14:tracePt t="43133" x="2538413" y="5086350"/>
          <p14:tracePt t="43150" x="2519363" y="5024438"/>
          <p14:tracePt t="43166" x="2519363" y="4957763"/>
          <p14:tracePt t="43183" x="2538413" y="4862513"/>
          <p14:tracePt t="43200" x="2581275" y="4762500"/>
          <p14:tracePt t="43216" x="2643188" y="4676775"/>
          <p14:tracePt t="43233" x="2690813" y="4633913"/>
          <p14:tracePt t="43250" x="2757488" y="4605338"/>
          <p14:tracePt t="43267" x="2867025" y="4586288"/>
          <p14:tracePt t="43283" x="2924175" y="4586288"/>
          <p14:tracePt t="43300" x="2971800" y="4600575"/>
          <p14:tracePt t="43316" x="3000375" y="4638675"/>
          <p14:tracePt t="43333" x="3062288" y="4743450"/>
          <p14:tracePt t="43350" x="3076575" y="4795838"/>
          <p14:tracePt t="43367" x="3086100" y="4833938"/>
          <p14:tracePt t="43383" x="3086100" y="4862513"/>
          <p14:tracePt t="43400" x="3081338" y="4910138"/>
          <p14:tracePt t="43417" x="3062288" y="4953000"/>
          <p14:tracePt t="43433" x="3024188" y="5019675"/>
          <p14:tracePt t="43450" x="2962275" y="5095875"/>
          <p14:tracePt t="43466" x="2909888" y="5143500"/>
          <p14:tracePt t="43483" x="2857500" y="5181600"/>
          <p14:tracePt t="43500" x="2805113" y="5195888"/>
          <p14:tracePt t="43516" x="2728913" y="5186363"/>
          <p14:tracePt t="43533" x="2690813" y="5148263"/>
          <p14:tracePt t="43550" x="2638425" y="5105400"/>
          <p14:tracePt t="43567" x="2571750" y="4995863"/>
          <p14:tracePt t="43583" x="2547938" y="4891088"/>
          <p14:tracePt t="43600" x="2543175" y="4743450"/>
          <p14:tracePt t="43616" x="2566988" y="4629150"/>
          <p14:tracePt t="43634" x="2609850" y="4533900"/>
          <p14:tracePt t="43650" x="2633663" y="4505325"/>
          <p14:tracePt t="43666" x="2667000" y="4481513"/>
          <p14:tracePt t="43683" x="2695575" y="4462463"/>
          <p14:tracePt t="43700" x="2762250" y="4457700"/>
          <p14:tracePt t="43716" x="2814638" y="4462463"/>
          <p14:tracePt t="43733" x="2862263" y="4486275"/>
          <p14:tracePt t="43750" x="2900363" y="4514850"/>
          <p14:tracePt t="43766" x="2957513" y="4610100"/>
          <p14:tracePt t="43783" x="2976563" y="4695825"/>
          <p14:tracePt t="43800" x="2986088" y="4748213"/>
          <p14:tracePt t="43817" x="2986088" y="4805363"/>
          <p14:tracePt t="43833" x="2986088" y="4843463"/>
          <p14:tracePt t="43850" x="2976563" y="4876800"/>
          <p14:tracePt t="43867" x="2967038" y="4914900"/>
          <p14:tracePt t="43883" x="2952750" y="4962525"/>
          <p14:tracePt t="43900" x="2947988" y="4976813"/>
          <p14:tracePt t="43916" x="2943225" y="4986338"/>
          <p14:tracePt t="43933" x="2938463" y="4991100"/>
          <p14:tracePt t="43950" x="2938463" y="5000625"/>
          <p14:tracePt t="43966" x="2938463" y="5005388"/>
          <p14:tracePt t="44339" x="3024188" y="4900613"/>
          <p14:tracePt t="44346" x="3162300" y="4733925"/>
          <p14:tracePt t="44353" x="3319463" y="4562475"/>
          <p14:tracePt t="44383" x="3967163" y="3867150"/>
          <p14:tracePt t="44417" x="4481513" y="3490913"/>
          <p14:tracePt t="44434" x="4700588" y="3343275"/>
          <p14:tracePt t="44450" x="4795838" y="3295650"/>
          <p14:tracePt t="44466" x="4872038" y="3267075"/>
          <p14:tracePt t="44483" x="4929188" y="3238500"/>
          <p14:tracePt t="44500" x="4991100" y="3214688"/>
          <p14:tracePt t="44516" x="5019675" y="3200400"/>
          <p14:tracePt t="44533" x="5048250" y="3181350"/>
          <p14:tracePt t="44550" x="5072063" y="3167063"/>
          <p14:tracePt t="44566" x="5105400" y="3152775"/>
          <p14:tracePt t="44583" x="5129213" y="3143250"/>
          <p14:tracePt t="44600" x="5153025" y="3138488"/>
          <p14:tracePt t="44617" x="5205413" y="3114675"/>
          <p14:tracePt t="44633" x="5233988" y="3105150"/>
          <p14:tracePt t="44650" x="5272088" y="3095625"/>
          <p14:tracePt t="44666" x="5295900" y="3090863"/>
          <p14:tracePt t="44683" x="5324475" y="3090863"/>
          <p14:tracePt t="44700" x="5334000" y="3090863"/>
          <p14:tracePt t="44716" x="5343525" y="3090863"/>
          <p14:tracePt t="44733" x="5348288" y="3090863"/>
          <p14:tracePt t="44750" x="5357813" y="3100388"/>
          <p14:tracePt t="44766" x="5362575" y="3114675"/>
          <p14:tracePt t="44783" x="5376863" y="3128963"/>
          <p14:tracePt t="44800" x="5381625" y="3162300"/>
          <p14:tracePt t="44816" x="5381625" y="3181350"/>
          <p14:tracePt t="44833" x="5381625" y="3205163"/>
          <p14:tracePt t="44850" x="5376863" y="3238500"/>
          <p14:tracePt t="44866" x="5372100" y="3286125"/>
          <p14:tracePt t="44883" x="5362575" y="3324225"/>
          <p14:tracePt t="44900" x="5343525" y="3362325"/>
          <p14:tracePt t="44916" x="5329238" y="3386138"/>
          <p14:tracePt t="44933" x="5310188" y="3405188"/>
          <p14:tracePt t="44950" x="5295900" y="3414713"/>
          <p14:tracePt t="44966" x="5281613" y="3424238"/>
          <p14:tracePt t="44983" x="5262563" y="3424238"/>
          <p14:tracePt t="45000" x="5224463" y="3424238"/>
          <p14:tracePt t="45016" x="5195888" y="3419475"/>
          <p14:tracePt t="45033" x="5167313" y="3395663"/>
          <p14:tracePt t="45050" x="5129213" y="3352800"/>
          <p14:tracePt t="45066" x="5114925" y="3324225"/>
          <p14:tracePt t="45083" x="5105400" y="3286125"/>
          <p14:tracePt t="45100" x="5100638" y="3257550"/>
          <p14:tracePt t="45116" x="5100638" y="3214688"/>
          <p14:tracePt t="45133" x="5110163" y="3195638"/>
          <p14:tracePt t="45150" x="5133975" y="3171825"/>
          <p14:tracePt t="45166" x="5167313" y="3148013"/>
          <p14:tracePt t="45183" x="5219700" y="3119438"/>
          <p14:tracePt t="45200" x="5257800" y="3114675"/>
          <p14:tracePt t="45217" x="5276850" y="3114675"/>
          <p14:tracePt t="45233" x="5291138" y="3114675"/>
          <p14:tracePt t="45250" x="5295900" y="3114675"/>
          <p14:tracePt t="45266" x="5305425" y="3114675"/>
          <p14:tracePt t="45283" x="5310188" y="3114675"/>
          <p14:tracePt t="45396" x="5310188" y="3124200"/>
          <p14:tracePt t="45403" x="5310188" y="3152775"/>
          <p14:tracePt t="45417" x="5257800" y="3271838"/>
          <p14:tracePt t="45433" x="5148263" y="3414713"/>
          <p14:tracePt t="45450" x="5019675" y="3571875"/>
          <p14:tracePt t="45466" x="4781550" y="3833813"/>
          <p14:tracePt t="45483" x="4481513" y="4105275"/>
          <p14:tracePt t="45500" x="4348163" y="4200525"/>
          <p14:tracePt t="45517" x="4257675" y="4257675"/>
          <p14:tracePt t="45533" x="4191000" y="4286250"/>
          <p14:tracePt t="45550" x="4133850" y="4314825"/>
          <p14:tracePt t="45566" x="4114800" y="4324350"/>
          <p14:tracePt t="45583" x="4090988" y="4329113"/>
          <p14:tracePt t="45600" x="4048125" y="4338638"/>
          <p14:tracePt t="45616" x="4019550" y="4352925"/>
          <p14:tracePt t="45633" x="3990975" y="4357688"/>
          <p14:tracePt t="45650" x="3962400" y="4367213"/>
          <p14:tracePt t="45666" x="3914775" y="4371975"/>
          <p14:tracePt t="45683" x="3895725" y="4371975"/>
          <p14:tracePt t="45700" x="3871913" y="4357688"/>
          <p14:tracePt t="45716" x="3848100" y="4348163"/>
          <p14:tracePt t="45733" x="3814763" y="4324350"/>
          <p14:tracePt t="45750" x="3790950" y="4314825"/>
          <p14:tracePt t="45766" x="3767138" y="4295775"/>
          <p14:tracePt t="45783" x="3743325" y="4281488"/>
          <p14:tracePt t="45800" x="3724275" y="4271963"/>
          <p14:tracePt t="45816" x="3719513" y="4267200"/>
          <p14:tracePt t="45833" x="3714750" y="4267200"/>
          <p14:tracePt t="45835" x="3709988" y="4267200"/>
          <p14:tracePt t="45850" x="3705225" y="4267200"/>
          <p14:tracePt t="45866" x="3695700" y="4267200"/>
          <p14:tracePt t="45883" x="3686175" y="4267200"/>
          <p14:tracePt t="45900" x="3676650" y="4267200"/>
          <p14:tracePt t="45916" x="3667125" y="4267200"/>
          <p14:tracePt t="46151" x="3643313" y="4305300"/>
          <p14:tracePt t="46159" x="3609975" y="4343400"/>
          <p14:tracePt t="46166" x="3576638" y="4381500"/>
          <p14:tracePt t="46183" x="3500438" y="4495800"/>
          <p14:tracePt t="46199" x="3381375" y="4672013"/>
          <p14:tracePt t="46217" x="3219450" y="4867275"/>
          <p14:tracePt t="46233" x="3086100" y="4967288"/>
          <p14:tracePt t="46250" x="2971800" y="5062538"/>
          <p14:tracePt t="46266" x="2828925" y="5162550"/>
          <p14:tracePt t="46283" x="2605088" y="5276850"/>
          <p14:tracePt t="46300" x="2476500" y="5329238"/>
          <p14:tracePt t="46317" x="2357438" y="5353050"/>
          <p14:tracePt t="46333" x="2247900" y="5362575"/>
          <p14:tracePt t="46335" x="2200275" y="5357813"/>
          <p14:tracePt t="46350" x="2081213" y="5334000"/>
          <p14:tracePt t="46367" x="1985963" y="5276850"/>
          <p14:tracePt t="46383" x="1905000" y="5229225"/>
          <p14:tracePt t="46400" x="1790700" y="5114925"/>
          <p14:tracePt t="46416" x="1714500" y="4991100"/>
          <p14:tracePt t="46433" x="1671638" y="4876800"/>
          <p14:tracePt t="46450" x="1662113" y="4781550"/>
          <p14:tracePt t="46466" x="1695450" y="4610100"/>
          <p14:tracePt t="46484" x="1757363" y="4429125"/>
          <p14:tracePt t="46500" x="1809750" y="4310063"/>
          <p14:tracePt t="46516" x="1852613" y="4248150"/>
          <p14:tracePt t="46533" x="1976438" y="4186238"/>
          <p14:tracePt t="46550" x="2038350" y="4171950"/>
          <p14:tracePt t="46566" x="2081213" y="4167188"/>
          <p14:tracePt t="46583" x="2119313" y="4167188"/>
          <p14:tracePt t="46600" x="2152650" y="4200525"/>
          <p14:tracePt t="46616" x="2171700" y="4233863"/>
          <p14:tracePt t="46633" x="2185988" y="4295775"/>
          <p14:tracePt t="46650" x="2190750" y="4357688"/>
          <p14:tracePt t="46666" x="2190750" y="4376738"/>
          <p14:tracePt t="46683" x="2190750" y="4395788"/>
          <p14:tracePt t="46700" x="2190750" y="4400550"/>
          <p14:tracePt t="46716" x="2190750" y="4405313"/>
          <p14:tracePt t="47193" x="2181225" y="4433888"/>
          <p14:tracePt t="47202" x="2152650" y="4500563"/>
          <p14:tracePt t="47208" x="2119313" y="4562475"/>
          <p14:tracePt t="47216" x="2090738" y="4633913"/>
          <p14:tracePt t="47233" x="2052638" y="4738688"/>
          <p14:tracePt t="47250" x="2019300" y="4814888"/>
          <p14:tracePt t="47283" x="1957388" y="4953000"/>
          <p14:tracePt t="47316" x="1928813" y="5033963"/>
          <p14:tracePt t="47333" x="1900238" y="5091113"/>
          <p14:tracePt t="47350" x="1890713" y="5119688"/>
          <p14:tracePt t="47366" x="1881188" y="5143500"/>
          <p14:tracePt t="47383" x="1862138" y="5167313"/>
          <p14:tracePt t="47399" x="1838325" y="5200650"/>
          <p14:tracePt t="47416" x="1824038" y="5210175"/>
          <p14:tracePt t="47433" x="1800225" y="5229225"/>
          <p14:tracePt t="47449" x="1766888" y="5243513"/>
          <p14:tracePt t="47466" x="1743075" y="5253038"/>
          <p14:tracePt t="47483" x="1719263" y="5238750"/>
          <p14:tracePt t="47499" x="1652588" y="5110163"/>
          <p14:tracePt t="47516" x="1566863" y="4910138"/>
          <p14:tracePt t="47533" x="1514475" y="4762500"/>
          <p14:tracePt t="47549" x="1462088" y="4619625"/>
          <p14:tracePt t="47566" x="1428750" y="4505325"/>
          <p14:tracePt t="47583" x="1414463" y="4429125"/>
          <p14:tracePt t="47599" x="1409700" y="4405313"/>
          <p14:tracePt t="47616" x="1409700" y="4386263"/>
          <p14:tracePt t="47633" x="1414463" y="4362450"/>
          <p14:tracePt t="47649" x="1419225" y="4352925"/>
          <p14:tracePt t="47666" x="1423988" y="4338638"/>
          <p14:tracePt t="47683" x="1423988" y="4333875"/>
          <p14:tracePt t="47699" x="1423988" y="4324350"/>
          <p14:tracePt t="47716" x="1423988" y="4319588"/>
          <p14:tracePt t="47733" x="1423988" y="4314825"/>
          <p14:tracePt t="47749" x="1423988" y="4295775"/>
          <p14:tracePt t="47766" x="1423988" y="4243388"/>
          <p14:tracePt t="47783" x="1428750" y="4191000"/>
          <p14:tracePt t="47799" x="1428750" y="4148138"/>
          <p14:tracePt t="47816" x="1438275" y="4119563"/>
          <p14:tracePt t="47833" x="1443038" y="4071938"/>
          <p14:tracePt t="47850" x="1443038" y="4057650"/>
          <p14:tracePt t="47866" x="1443038" y="4048125"/>
          <p14:tracePt t="47883" x="1443038" y="4038600"/>
          <p14:tracePt t="47899" x="1443038" y="4033838"/>
          <p14:tracePt t="47942" x="1443038" y="4048125"/>
          <p14:tracePt t="47950" x="1438275" y="4090988"/>
          <p14:tracePt t="47966" x="1433513" y="4229100"/>
          <p14:tracePt t="47983" x="1414463" y="4319588"/>
          <p14:tracePt t="48000" x="1409700" y="4514850"/>
          <p14:tracePt t="48016" x="1400175" y="4691063"/>
          <p14:tracePt t="48033" x="1400175" y="4800600"/>
          <p14:tracePt t="48050" x="1400175" y="4872038"/>
          <p14:tracePt t="48066" x="1400175" y="4986338"/>
          <p14:tracePt t="48083" x="1409700" y="5067300"/>
          <p14:tracePt t="48099" x="1409700" y="5138738"/>
          <p14:tracePt t="48116" x="1419225" y="5191125"/>
          <p14:tracePt t="48133" x="1419225" y="5233988"/>
          <p14:tracePt t="48149" x="1419225" y="5253038"/>
          <p14:tracePt t="48166" x="1419225" y="5262563"/>
          <p14:tracePt t="48183" x="1419225" y="5267325"/>
          <p14:tracePt t="48199" x="1419225" y="5276850"/>
          <p14:tracePt t="48216" x="1419225" y="5281613"/>
          <p14:tracePt t="48233" x="1428750" y="5300663"/>
          <p14:tracePt t="48250" x="1433513" y="5338763"/>
          <p14:tracePt t="48266" x="1433513" y="5372100"/>
          <p14:tracePt t="48283" x="1433513" y="5395913"/>
          <p14:tracePt t="48299" x="1433513" y="5414963"/>
          <p14:tracePt t="48316" x="1433513" y="5424488"/>
          <p14:tracePt t="48333" x="1433513" y="5429250"/>
          <p14:tracePt t="48349" x="1433513" y="5434013"/>
          <p14:tracePt t="48366" x="1433513" y="5438775"/>
          <p14:tracePt t="49036" x="1571625" y="5319713"/>
          <p14:tracePt t="49043" x="1847850" y="5105400"/>
          <p14:tracePt t="49051" x="2085975" y="4900613"/>
          <p14:tracePt t="49066" x="2657475" y="4343400"/>
          <p14:tracePt t="49083" x="3081338" y="3976688"/>
          <p14:tracePt t="49100" x="3533775" y="3567113"/>
          <p14:tracePt t="49133" x="4071938" y="3195638"/>
          <p14:tracePt t="49167" x="4167188" y="3143250"/>
          <p14:tracePt t="49183" x="4176713" y="3143250"/>
          <p14:tracePt t="49411" x="4181475" y="3143250"/>
          <p14:tracePt t="49439" x="4181475" y="3148013"/>
          <p14:tracePt t="49447" x="4181475" y="3157538"/>
          <p14:tracePt t="49454" x="4167188" y="3167063"/>
          <p14:tracePt t="49466" x="4152900" y="3195638"/>
          <p14:tracePt t="49483" x="4052888" y="3357563"/>
          <p14:tracePt t="49499" x="3962400" y="3509963"/>
          <p14:tracePt t="49516" x="3871913" y="3605213"/>
          <p14:tracePt t="49533" x="3767138" y="3686175"/>
          <p14:tracePt t="49550" x="3648075" y="3767138"/>
          <p14:tracePt t="49566" x="3614738" y="3786188"/>
          <p14:tracePt t="49583" x="3567113" y="3800475"/>
          <p14:tracePt t="49599" x="3524250" y="3810000"/>
          <p14:tracePt t="49616" x="3419475" y="3810000"/>
          <p14:tracePt t="49633" x="3338513" y="3800475"/>
          <p14:tracePt t="49649" x="3262313" y="3776663"/>
          <p14:tracePt t="49666" x="3190875" y="3748088"/>
          <p14:tracePt t="49683" x="3157538" y="3700463"/>
          <p14:tracePt t="49699" x="3109913" y="3600450"/>
          <p14:tracePt t="49716" x="3095625" y="3505200"/>
          <p14:tracePt t="49733" x="3090863" y="3324225"/>
          <p14:tracePt t="49749" x="3109913" y="3157538"/>
          <p14:tracePt t="49767" x="3133725" y="3052763"/>
          <p14:tracePt t="49783" x="3152775" y="3000375"/>
          <p14:tracePt t="49799" x="3176588" y="2947988"/>
          <p14:tracePt t="49816" x="3190875" y="2928938"/>
          <p14:tracePt t="49833" x="3205163" y="2909888"/>
          <p14:tracePt t="49849" x="3233738" y="2890838"/>
          <p14:tracePt t="49866" x="3257550" y="2876550"/>
          <p14:tracePt t="49883" x="3290888" y="2871788"/>
          <p14:tracePt t="49899" x="3333750" y="2871788"/>
          <p14:tracePt t="49916" x="3409950" y="2881313"/>
          <p14:tracePt t="49933" x="3462338" y="2895600"/>
          <p14:tracePt t="49950" x="3505200" y="2909888"/>
          <p14:tracePt t="49966" x="3543300" y="2928938"/>
          <p14:tracePt t="49983" x="3581400" y="2995613"/>
          <p14:tracePt t="49999" x="3614738" y="3090863"/>
          <p14:tracePt t="50016" x="3619500" y="3162300"/>
          <p14:tracePt t="50033" x="3629025" y="3224213"/>
          <p14:tracePt t="50049" x="3629025" y="3300413"/>
          <p14:tracePt t="50066" x="3629025" y="3348038"/>
          <p14:tracePt t="50083" x="3629025" y="3390900"/>
          <p14:tracePt t="50099" x="3619500" y="3452813"/>
          <p14:tracePt t="50116" x="3614738" y="3495675"/>
          <p14:tracePt t="50133" x="3609975" y="3524250"/>
          <p14:tracePt t="50149" x="3590925" y="3557588"/>
          <p14:tracePt t="50166" x="3567113" y="3595688"/>
          <p14:tracePt t="50183" x="3562350" y="3609975"/>
          <p14:tracePt t="50199" x="3552825" y="3614738"/>
          <p14:tracePt t="50216" x="3552825" y="3619500"/>
          <p14:tracePt t="50232" x="3552825" y="3624263"/>
          <p14:tracePt t="50409" x="3629025" y="3586163"/>
          <p14:tracePt t="50415" x="3781425" y="3505200"/>
          <p14:tracePt t="50423" x="3948113" y="3433763"/>
          <p14:tracePt t="50433" x="4090988" y="3376613"/>
          <p14:tracePt t="50450" x="4267200" y="3286125"/>
          <p14:tracePt t="50466" x="4476750" y="3195638"/>
          <p14:tracePt t="50483" x="4538663" y="3176588"/>
          <p14:tracePt t="50499" x="4581525" y="3176588"/>
          <p14:tracePt t="50516" x="4605338" y="3176588"/>
          <p14:tracePt t="50533" x="4624388" y="3181350"/>
          <p14:tracePt t="50549" x="4629150" y="3186113"/>
          <p14:tracePt t="50566" x="4633913" y="3186113"/>
          <p14:tracePt t="50583" x="4643438" y="3186113"/>
          <p14:tracePt t="50616" x="4648200" y="3190875"/>
          <p14:tracePt t="50633" x="4652963" y="3195638"/>
          <p14:tracePt t="50650" x="4662488" y="3214688"/>
          <p14:tracePt t="50666" x="4662488" y="3238500"/>
          <p14:tracePt t="50683" x="4662488" y="3257550"/>
          <p14:tracePt t="50699" x="4662488" y="3290888"/>
          <p14:tracePt t="50716" x="4652963" y="3390900"/>
          <p14:tracePt t="50732" x="4624388" y="3467100"/>
          <p14:tracePt t="50749" x="4581525" y="3562350"/>
          <p14:tracePt t="50766" x="4548188" y="3619500"/>
          <p14:tracePt t="50782" x="4495800" y="3686175"/>
          <p14:tracePt t="50799" x="4457700" y="3714750"/>
          <p14:tracePt t="50816" x="4419600" y="3743325"/>
          <p14:tracePt t="50833" x="4381500" y="3752850"/>
          <p14:tracePt t="50834" x="4357688" y="3752850"/>
          <p14:tracePt t="50849" x="4305300" y="3752850"/>
          <p14:tracePt t="50866" x="4252913" y="3738563"/>
          <p14:tracePt t="50883" x="4200525" y="3714750"/>
          <p14:tracePt t="50899" x="4105275" y="3600450"/>
          <p14:tracePt t="50916" x="4052888" y="3524250"/>
          <p14:tracePt t="50933" x="4014788" y="3467100"/>
          <p14:tracePt t="50949" x="3990975" y="3433763"/>
          <p14:tracePt t="50966" x="3971925" y="3381375"/>
          <p14:tracePt t="50982" x="3967163" y="3309938"/>
          <p14:tracePt t="50999" x="3990975" y="3214688"/>
          <p14:tracePt t="51017" x="4067175" y="3114675"/>
          <p14:tracePt t="51033" x="4157663" y="3052763"/>
          <p14:tracePt t="51049" x="4267200" y="3009900"/>
          <p14:tracePt t="51066" x="4362450" y="3005138"/>
          <p14:tracePt t="51083" x="4486275" y="3057525"/>
          <p14:tracePt t="51099" x="4533900" y="3109913"/>
          <p14:tracePt t="51116" x="4567238" y="3148013"/>
          <p14:tracePt t="51132" x="4600575" y="3190875"/>
          <p14:tracePt t="51149" x="4624388" y="3386138"/>
          <p14:tracePt t="51166" x="4591050" y="3533775"/>
          <p14:tracePt t="51183" x="4543425" y="3643313"/>
          <p14:tracePt t="51199" x="4505325" y="3709988"/>
          <p14:tracePt t="51355" x="4562475" y="3686175"/>
          <p14:tracePt t="51363" x="4643438" y="3657600"/>
          <p14:tracePt t="51370" x="4748213" y="3629025"/>
          <p14:tracePt t="51382" x="4848225" y="3614738"/>
          <p14:tracePt t="51400" x="5081588" y="3586163"/>
          <p14:tracePt t="51416" x="5176838" y="3576638"/>
          <p14:tracePt t="51432" x="5233988" y="3576638"/>
          <p14:tracePt t="51450" x="5300663" y="3576638"/>
          <p14:tracePt t="51466" x="5338763" y="3576638"/>
          <p14:tracePt t="51482" x="5372100" y="3581400"/>
          <p14:tracePt t="51499" x="5400675" y="3581400"/>
          <p14:tracePt t="51516" x="5434013" y="3581400"/>
          <p14:tracePt t="51532" x="5448300" y="3581400"/>
          <p14:tracePt t="51549" x="5457825" y="3581400"/>
          <p14:tracePt t="51566" x="5472113" y="3581400"/>
          <p14:tracePt t="51582" x="5491163" y="3581400"/>
          <p14:tracePt t="51599" x="5505450" y="3581400"/>
          <p14:tracePt t="51616" x="5514975" y="3581400"/>
          <p14:tracePt t="51633" x="5524500" y="3581400"/>
          <p14:tracePt t="51650" x="5534025" y="3581400"/>
          <p14:tracePt t="51666" x="5534025" y="3590925"/>
          <p14:tracePt t="51683" x="5534025" y="3609975"/>
          <p14:tracePt t="51699" x="5500688" y="3657600"/>
          <p14:tracePt t="51716" x="5443538" y="3700463"/>
          <p14:tracePt t="51732" x="5357813" y="3743325"/>
          <p14:tracePt t="51749" x="5295900" y="3757613"/>
          <p14:tracePt t="51766" x="5233988" y="3748088"/>
          <p14:tracePt t="51782" x="5210175" y="3724275"/>
          <p14:tracePt t="51799" x="5176838" y="3686175"/>
          <p14:tracePt t="51816" x="5153025" y="3638550"/>
          <p14:tracePt t="51832" x="5129213" y="3586163"/>
          <p14:tracePt t="51849" x="5105400" y="3533775"/>
          <p14:tracePt t="51866" x="5100638" y="3481388"/>
          <p14:tracePt t="51883" x="5095875" y="3405188"/>
          <p14:tracePt t="51899" x="5095875" y="3357563"/>
          <p14:tracePt t="51916" x="5100638" y="3305175"/>
          <p14:tracePt t="51932" x="5114925" y="3267075"/>
          <p14:tracePt t="51949" x="5138738" y="3214688"/>
          <p14:tracePt t="51966" x="5162550" y="3176588"/>
          <p14:tracePt t="51982" x="5195888" y="3138488"/>
          <p14:tracePt t="51999" x="5233988" y="3095625"/>
          <p14:tracePt t="52016" x="5314950" y="3076575"/>
          <p14:tracePt t="52032" x="5372100" y="3081338"/>
          <p14:tracePt t="52049" x="5424488" y="3095625"/>
          <p14:tracePt t="52066" x="5476875" y="3128963"/>
          <p14:tracePt t="52083" x="5500688" y="3152775"/>
          <p14:tracePt t="52099" x="5524500" y="3209925"/>
          <p14:tracePt t="52116" x="5548313" y="3281363"/>
          <p14:tracePt t="52132" x="5543550" y="3386138"/>
          <p14:tracePt t="52149" x="5524500" y="3438525"/>
          <p14:tracePt t="52166" x="5491163" y="3495675"/>
          <p14:tracePt t="52182" x="5424488" y="3576638"/>
          <p14:tracePt t="52199" x="5334000" y="3667125"/>
          <p14:tracePt t="52216" x="5310188" y="3690938"/>
          <p14:tracePt t="52232" x="5295900" y="3700463"/>
          <p14:tracePt t="52249" x="5286375" y="3709988"/>
          <p14:tracePt t="52266" x="5281613" y="3709988"/>
          <p14:tracePt t="52282" x="5272088" y="3709988"/>
          <p14:tracePt t="52552" x="5229225" y="3838575"/>
          <p14:tracePt t="52558" x="5167313" y="4024313"/>
          <p14:tracePt t="52566" x="5119688" y="4114800"/>
          <p14:tracePt t="52582" x="5033963" y="4314825"/>
          <p14:tracePt t="52599" x="4933950" y="4562475"/>
          <p14:tracePt t="52616" x="4857750" y="4724400"/>
          <p14:tracePt t="52632" x="4772025" y="4914900"/>
          <p14:tracePt t="52649" x="4710113" y="5076825"/>
          <p14:tracePt t="52666" x="4662488" y="5176838"/>
          <p14:tracePt t="52682" x="4614863" y="5243513"/>
          <p14:tracePt t="52699" x="4591050" y="5272088"/>
          <p14:tracePt t="52716" x="4567238" y="5295900"/>
          <p14:tracePt t="52732" x="4543425" y="5310188"/>
          <p14:tracePt t="52749" x="4500563" y="5338763"/>
          <p14:tracePt t="52766" x="4471988" y="5357813"/>
          <p14:tracePt t="52782" x="4448175" y="5381625"/>
          <p14:tracePt t="52799" x="4424363" y="5400675"/>
          <p14:tracePt t="52816" x="4376738" y="5424488"/>
          <p14:tracePt t="52832" x="4348163" y="5434013"/>
          <p14:tracePt t="52849" x="4310063" y="5438775"/>
          <p14:tracePt t="52866" x="4248150" y="5467350"/>
          <p14:tracePt t="52882" x="4200525" y="5491163"/>
          <p14:tracePt t="52899" x="4162425" y="5529263"/>
          <p14:tracePt t="52916" x="4124325" y="5562600"/>
          <p14:tracePt t="52933" x="4076700" y="5605463"/>
          <p14:tracePt t="52949" x="4048125" y="5624513"/>
          <p14:tracePt t="52966" x="4024313" y="5638800"/>
          <p14:tracePt t="52982" x="4000500" y="5653088"/>
          <p14:tracePt t="52999" x="3971925" y="5662613"/>
          <p14:tracePt t="53016" x="3967163" y="5667375"/>
          <p14:tracePt t="53032" x="3962400" y="5672138"/>
          <p14:tracePt t="53049" x="3952875" y="5672138"/>
          <p14:tracePt t="53234" x="4010025" y="5648325"/>
          <p14:tracePt t="53241" x="4100513" y="5629275"/>
          <p14:tracePt t="53249" x="4195763" y="5605463"/>
          <p14:tracePt t="53266" x="4386263" y="5548313"/>
          <p14:tracePt t="53282" x="4567238" y="5500688"/>
          <p14:tracePt t="53299" x="4786313" y="5453063"/>
          <p14:tracePt t="53316" x="4943475" y="5434013"/>
          <p14:tracePt t="53332" x="5081588" y="5405438"/>
          <p14:tracePt t="53349" x="5172075" y="5391150"/>
          <p14:tracePt t="53366" x="5291138" y="5367338"/>
          <p14:tracePt t="53382" x="5367338" y="5353050"/>
          <p14:tracePt t="53399" x="5434013" y="5348288"/>
          <p14:tracePt t="53416" x="5476875" y="5348288"/>
          <p14:tracePt t="53432" x="5519738" y="5348288"/>
          <p14:tracePt t="53449" x="5538788" y="5348288"/>
          <p14:tracePt t="53466" x="5548313" y="5348288"/>
          <p14:tracePt t="53482" x="5557838" y="5348288"/>
          <p14:tracePt t="53499" x="5567363" y="5348288"/>
          <p14:tracePt t="54320" x="5486400" y="5348288"/>
          <p14:tracePt t="54327" x="5348288" y="5338763"/>
          <p14:tracePt t="54335" x="5238750" y="5329238"/>
          <p14:tracePt t="54349" x="4900613" y="5257800"/>
          <p14:tracePt t="54366" x="4610100" y="5181600"/>
          <p14:tracePt t="54382" x="4414838" y="5119688"/>
          <p14:tracePt t="54416" x="4090988" y="5033963"/>
          <p14:tracePt t="54449" x="3995738" y="4981575"/>
          <p14:tracePt t="54466" x="3948113" y="4943475"/>
          <p14:tracePt t="54482" x="3924300" y="4919663"/>
          <p14:tracePt t="54499" x="3895725" y="4895850"/>
          <p14:tracePt t="54516" x="3862388" y="4872038"/>
          <p14:tracePt t="54532" x="3829050" y="4843463"/>
          <p14:tracePt t="54549" x="3805238" y="4824413"/>
          <p14:tracePt t="54566" x="3795713" y="4814888"/>
          <p14:tracePt t="54582" x="3781425" y="4800600"/>
          <p14:tracePt t="54599" x="3757613" y="4767263"/>
          <p14:tracePt t="54615" x="3738563" y="4729163"/>
          <p14:tracePt t="54632" x="3729038" y="4700588"/>
          <p14:tracePt t="54649" x="3714750" y="4667250"/>
          <p14:tracePt t="54665" x="3714750" y="4638675"/>
          <p14:tracePt t="54682" x="3714750" y="4614863"/>
          <p14:tracePt t="54699" x="3719513" y="4600575"/>
          <p14:tracePt t="54716" x="3752850" y="4576763"/>
          <p14:tracePt t="54732" x="3776663" y="4557713"/>
          <p14:tracePt t="54749" x="3790950" y="4552950"/>
          <p14:tracePt t="54766" x="3810000" y="4548188"/>
          <p14:tracePt t="54782" x="3819525" y="4548188"/>
          <p14:tracePt t="54799" x="3824288" y="4548188"/>
          <p14:tracePt t="54816" x="3824288" y="4552950"/>
          <p14:tracePt t="54832" x="3819525" y="4572000"/>
          <p14:tracePt t="54834" x="3814763" y="4581525"/>
          <p14:tracePt t="54849" x="3790950" y="4610100"/>
          <p14:tracePt t="54865" x="3752850" y="4648200"/>
          <p14:tracePt t="54882" x="3709988" y="4676775"/>
          <p14:tracePt t="54899" x="3657600" y="4700588"/>
          <p14:tracePt t="54916" x="3624263" y="4700588"/>
          <p14:tracePt t="54932" x="3600450" y="4691063"/>
          <p14:tracePt t="54949" x="3576638" y="4676775"/>
          <p14:tracePt t="54966" x="3552825" y="4633913"/>
          <p14:tracePt t="54982" x="3533775" y="4572000"/>
          <p14:tracePt t="54999" x="3524250" y="4491038"/>
          <p14:tracePt t="55016" x="3538538" y="4395788"/>
          <p14:tracePt t="55033" x="3567113" y="4305300"/>
          <p14:tracePt t="55049" x="3590925" y="4276725"/>
          <p14:tracePt t="55066" x="3619500" y="4257675"/>
          <p14:tracePt t="55083" x="3686175" y="4252913"/>
          <p14:tracePt t="55099" x="3743325" y="4281488"/>
          <p14:tracePt t="55116" x="3790950" y="4324350"/>
          <p14:tracePt t="55132" x="3824288" y="4371975"/>
          <p14:tracePt t="55149" x="3862388" y="4424363"/>
          <p14:tracePt t="55165" x="3871913" y="4457700"/>
          <p14:tracePt t="55182" x="3871913" y="4491038"/>
          <p14:tracePt t="55199" x="3871913" y="4529138"/>
          <p14:tracePt t="55215" x="3852863" y="4581525"/>
          <p14:tracePt t="55232" x="3829050" y="4619625"/>
          <p14:tracePt t="55249" x="3795713" y="4652963"/>
          <p14:tracePt t="55265" x="3752850" y="4681538"/>
          <p14:tracePt t="55282" x="3657600" y="4719638"/>
          <p14:tracePt t="55299" x="3614738" y="4719638"/>
          <p14:tracePt t="55315" x="3581400" y="4714875"/>
          <p14:tracePt t="55332" x="3543300" y="4686300"/>
          <p14:tracePt t="55349" x="3519488" y="4648200"/>
          <p14:tracePt t="55366" x="3500438" y="4614863"/>
          <p14:tracePt t="55382" x="3495675" y="4533900"/>
          <p14:tracePt t="55399" x="3514725" y="4329113"/>
          <p14:tracePt t="55416" x="3538538" y="4233863"/>
          <p14:tracePt t="55432" x="3567113" y="4186238"/>
          <p14:tracePt t="55449" x="3590925" y="4152900"/>
          <p14:tracePt t="55465" x="3671888" y="4119563"/>
          <p14:tracePt t="55482" x="3743325" y="4114800"/>
          <p14:tracePt t="55499" x="3800475" y="4143375"/>
          <p14:tracePt t="55516" x="3890963" y="4300538"/>
          <p14:tracePt t="55532" x="3929063" y="4400550"/>
          <p14:tracePt t="55549" x="3943350" y="4462463"/>
          <p14:tracePt t="55565" x="3943350" y="4538663"/>
          <p14:tracePt t="55582" x="3924300" y="4619625"/>
          <p14:tracePt t="55599" x="3895725" y="4657725"/>
          <p14:tracePt t="55615" x="3857625" y="4695825"/>
          <p14:tracePt t="55632" x="3805238" y="4724400"/>
          <p14:tracePt t="55649" x="3738563" y="4748213"/>
          <p14:tracePt t="55666" x="3705225" y="4748213"/>
          <p14:tracePt t="55682" x="3667125" y="4748213"/>
          <p14:tracePt t="55699" x="3633788" y="4733925"/>
          <p14:tracePt t="55715" x="3609975" y="4719638"/>
          <p14:tracePt t="55732" x="3600450" y="4705350"/>
          <p14:tracePt t="55749" x="3586163" y="4686300"/>
          <p14:tracePt t="55766" x="3562350" y="4667250"/>
          <p14:tracePt t="55782" x="3557588" y="4657725"/>
          <p14:tracePt t="55799" x="3552825" y="4648200"/>
          <p14:tracePt t="55815" x="3543300" y="4638675"/>
          <p14:tracePt t="55832" x="3543300" y="4629150"/>
          <p14:tracePt t="56045" x="3548063" y="4495800"/>
          <p14:tracePt t="56052" x="3571875" y="4281488"/>
          <p14:tracePt t="56066" x="3609975" y="4090988"/>
          <p14:tracePt t="56099" x="3686175" y="3833813"/>
          <p14:tracePt t="56133" x="3729038" y="3738563"/>
          <p14:tracePt t="56149" x="3738563" y="3705225"/>
          <p14:tracePt t="56166" x="3748088" y="3686175"/>
          <p14:tracePt t="56182" x="3757613" y="3667125"/>
          <p14:tracePt t="56199" x="3776663" y="3648075"/>
          <p14:tracePt t="56215" x="3795713" y="3633788"/>
          <p14:tracePt t="56232" x="3810000" y="3619500"/>
          <p14:tracePt t="56249" x="3819525" y="3609975"/>
          <p14:tracePt t="56265" x="3838575" y="3586163"/>
          <p14:tracePt t="56282" x="3843338" y="3581400"/>
          <p14:tracePt t="56299" x="3857625" y="3571875"/>
          <p14:tracePt t="56316" x="3881438" y="3552825"/>
          <p14:tracePt t="56332" x="3905250" y="3533775"/>
          <p14:tracePt t="56349" x="3929063" y="3509963"/>
          <p14:tracePt t="56366" x="3957638" y="3471863"/>
          <p14:tracePt t="56382" x="3995738" y="3429000"/>
          <p14:tracePt t="56399" x="4014788" y="3414713"/>
          <p14:tracePt t="56415" x="4024313" y="3395663"/>
          <p14:tracePt t="56432" x="4033838" y="3381375"/>
          <p14:tracePt t="56449" x="4052888" y="3362325"/>
          <p14:tracePt t="56465" x="4076700" y="3348038"/>
          <p14:tracePt t="56482" x="4100513" y="3338513"/>
          <p14:tracePt t="56499" x="4133850" y="3333750"/>
          <p14:tracePt t="56515" x="4148138" y="3333750"/>
          <p14:tracePt t="56532" x="4152900" y="3338513"/>
          <p14:tracePt t="56549" x="4162425" y="3343275"/>
          <p14:tracePt t="56566" x="4162425" y="3357563"/>
          <p14:tracePt t="56582" x="4162425" y="3371850"/>
          <p14:tracePt t="56599" x="4152900" y="3386138"/>
          <p14:tracePt t="56615" x="4133850" y="3409950"/>
          <p14:tracePt t="56632" x="4071938" y="3448050"/>
          <p14:tracePt t="56649" x="4033838" y="3471863"/>
          <p14:tracePt t="56665" x="3990975" y="3490913"/>
          <p14:tracePt t="56682" x="3948113" y="3490913"/>
          <p14:tracePt t="56699" x="3914775" y="3481388"/>
          <p14:tracePt t="56715" x="3890963" y="3467100"/>
          <p14:tracePt t="56732" x="3862388" y="3419475"/>
          <p14:tracePt t="56749" x="3829050" y="3338513"/>
          <p14:tracePt t="56765" x="3824288" y="3300413"/>
          <p14:tracePt t="56782" x="3814763" y="3271838"/>
          <p14:tracePt t="56799" x="3814763" y="3243263"/>
          <p14:tracePt t="56815" x="3819525" y="3209925"/>
          <p14:tracePt t="56832" x="3824288" y="3181350"/>
          <p14:tracePt t="56849" x="3833813" y="3143250"/>
          <p14:tracePt t="56866" x="3852863" y="3124200"/>
          <p14:tracePt t="56882" x="3876675" y="3095625"/>
          <p14:tracePt t="56899" x="3890963" y="3090863"/>
          <p14:tracePt t="56916" x="3910013" y="3090863"/>
          <p14:tracePt t="56932" x="3962400" y="3109913"/>
          <p14:tracePt t="56949" x="3981450" y="3124200"/>
          <p14:tracePt t="56965" x="4000500" y="3143250"/>
          <p14:tracePt t="56982" x="4014788" y="3152775"/>
          <p14:tracePt t="56999" x="4038600" y="3186113"/>
          <p14:tracePt t="57015" x="4052888" y="3224213"/>
          <p14:tracePt t="57032" x="4057650" y="3248025"/>
          <p14:tracePt t="57049" x="4057650" y="3267075"/>
          <p14:tracePt t="57065" x="4052888" y="3300413"/>
          <p14:tracePt t="57082" x="4038600" y="3328988"/>
          <p14:tracePt t="57099" x="4019550" y="3352800"/>
          <p14:tracePt t="57116" x="4005263" y="3381375"/>
          <p14:tracePt t="57132" x="4000500" y="3390900"/>
          <p14:tracePt t="57149" x="3995738" y="3395663"/>
          <p14:tracePt t="57166" x="3995738" y="3405188"/>
          <p14:tracePt t="57446" x="3919538" y="3481388"/>
          <p14:tracePt t="57453" x="3795713" y="3581400"/>
          <p14:tracePt t="57465" x="3629025" y="3724275"/>
          <p14:tracePt t="57482" x="3024188" y="4100513"/>
          <p14:tracePt t="57499" x="2647950" y="4319588"/>
          <p14:tracePt t="57516" x="2400300" y="4467225"/>
          <p14:tracePt t="57549" x="2124075" y="4586288"/>
          <p14:tracePt t="57582" x="1962150" y="4619625"/>
          <p14:tracePt t="57599" x="1866900" y="4633913"/>
          <p14:tracePt t="57615" x="1771650" y="4638675"/>
          <p14:tracePt t="57632" x="1704975" y="4648200"/>
          <p14:tracePt t="57649" x="1638300" y="4648200"/>
          <p14:tracePt t="57665" x="1595438" y="4648200"/>
          <p14:tracePt t="57682" x="1538288" y="4648200"/>
          <p14:tracePt t="57699" x="1519238" y="4648200"/>
          <p14:tracePt t="57715" x="1495425" y="4638675"/>
          <p14:tracePt t="57732" x="1462088" y="4619625"/>
          <p14:tracePt t="57749" x="1447800" y="4610100"/>
          <p14:tracePt t="57765" x="1428750" y="4586288"/>
          <p14:tracePt t="57782" x="1404938" y="4548188"/>
          <p14:tracePt t="57799" x="1376363" y="4448175"/>
          <p14:tracePt t="57815" x="1362075" y="4395788"/>
          <p14:tracePt t="57832" x="1362075" y="4343400"/>
          <p14:tracePt t="57849" x="1362075" y="4295775"/>
          <p14:tracePt t="57865" x="1362075" y="4233863"/>
          <p14:tracePt t="57882" x="1362075" y="4214813"/>
          <p14:tracePt t="57899" x="1357313" y="4191000"/>
          <p14:tracePt t="57915" x="1352550" y="4157663"/>
          <p14:tracePt t="57932" x="1352550" y="4138613"/>
          <p14:tracePt t="57949" x="1352550" y="4100513"/>
          <p14:tracePt t="57965" x="1352550" y="4081463"/>
          <p14:tracePt t="57982" x="1352550" y="4062413"/>
          <p14:tracePt t="57999" x="1352550" y="4057650"/>
          <p14:tracePt t="58015" x="1352550" y="4048125"/>
          <p14:tracePt t="58032" x="1352550" y="4043363"/>
          <p14:tracePt t="58065" x="1352550" y="4048125"/>
          <p14:tracePt t="58082" x="1362075" y="4138613"/>
          <p14:tracePt t="58099" x="1404938" y="4348163"/>
          <p14:tracePt t="58115" x="1433513" y="4557713"/>
          <p14:tracePt t="58132" x="1447800" y="4705350"/>
          <p14:tracePt t="58149" x="1457325" y="4838700"/>
          <p14:tracePt t="58165" x="1476375" y="5086350"/>
          <p14:tracePt t="58182" x="1481138" y="5200650"/>
          <p14:tracePt t="58199" x="1495425" y="5272088"/>
          <p14:tracePt t="58215" x="1504950" y="5324475"/>
          <p14:tracePt t="58232" x="1504950" y="5391150"/>
          <p14:tracePt t="58249" x="1504950" y="5410200"/>
          <p14:tracePt t="58265" x="1504950" y="5429250"/>
          <p14:tracePt t="58282" x="1495425" y="5443538"/>
          <p14:tracePt t="58299" x="1495425" y="5448300"/>
          <p14:tracePt t="58315" x="1495425" y="5453063"/>
          <p14:tracePt t="58332" x="1495425" y="5462588"/>
          <p14:tracePt t="58841" x="1457325" y="5514975"/>
          <p14:tracePt t="58848" x="1414463" y="5586413"/>
          <p14:tracePt t="58856" x="1371600" y="5657850"/>
          <p14:tracePt t="58882" x="1281113" y="5776913"/>
          <p14:tracePt t="58915" x="1190625" y="5876925"/>
          <p14:tracePt t="58932" x="1162050" y="5910263"/>
          <p14:tracePt t="58949" x="1138238" y="5934075"/>
          <p14:tracePt t="58965" x="1119188" y="5962650"/>
          <p14:tracePt t="58982" x="1100138" y="5976938"/>
          <p14:tracePt t="58998" x="1095375" y="5981700"/>
          <p14:tracePt t="59015" x="1085850" y="5986463"/>
          <p14:tracePt t="59032" x="1076325" y="5995988"/>
          <p14:tracePt t="59049" x="1071563" y="5995988"/>
          <p14:tracePt t="59303" x="1114425" y="5919788"/>
          <p14:tracePt t="59310" x="1233488" y="5719763"/>
          <p14:tracePt t="59318" x="1390650" y="5491163"/>
          <p14:tracePt t="59332" x="1666875" y="5176838"/>
          <p14:tracePt t="59349" x="2033588" y="4752975"/>
          <p14:tracePt t="59366" x="2347913" y="4410075"/>
          <p14:tracePt t="59382" x="2590800" y="4210050"/>
          <p14:tracePt t="59399" x="2981325" y="3890963"/>
          <p14:tracePt t="59416" x="3124200" y="3781425"/>
          <p14:tracePt t="59432" x="3205163" y="3719513"/>
          <p14:tracePt t="59449" x="3262313" y="3681413"/>
          <p14:tracePt t="59465" x="3295650" y="3652838"/>
          <p14:tracePt t="59482" x="3305175" y="3643313"/>
          <p14:tracePt t="59498" x="3309938" y="3638550"/>
          <p14:tracePt t="59515" x="3314700" y="3633788"/>
          <p14:tracePt t="59728" x="3319463" y="3633788"/>
          <p14:tracePt t="59736" x="3324225" y="3633788"/>
          <p14:tracePt t="59749" x="3328988" y="3633788"/>
          <p14:tracePt t="59765" x="3333750" y="3643313"/>
          <p14:tracePt t="59782" x="3333750" y="3667125"/>
          <p14:tracePt t="59799" x="3324225" y="3695700"/>
          <p14:tracePt t="59815" x="3314700" y="3733800"/>
          <p14:tracePt t="59832" x="3267075" y="3843338"/>
          <p14:tracePt t="59848" x="3219450" y="3962400"/>
          <p14:tracePt t="59865" x="3157538" y="4071938"/>
          <p14:tracePt t="59882" x="3076575" y="4214813"/>
          <p14:tracePt t="59898" x="2895600" y="4514850"/>
          <p14:tracePt t="59915" x="2809875" y="4629150"/>
          <p14:tracePt t="59932" x="2743200" y="4700588"/>
          <p14:tracePt t="59949" x="2657475" y="4772025"/>
          <p14:tracePt t="59965" x="2600325" y="4824413"/>
          <p14:tracePt t="59982" x="2543175" y="4862513"/>
          <p14:tracePt t="59999" x="2495550" y="4886325"/>
          <p14:tracePt t="60015" x="2414588" y="4919663"/>
          <p14:tracePt t="60032" x="2381250" y="4924425"/>
          <p14:tracePt t="60049" x="2338388" y="4933950"/>
          <p14:tracePt t="60065" x="2300288" y="4943475"/>
          <p14:tracePt t="60082" x="2247900" y="4943475"/>
          <p14:tracePt t="60098" x="2209800" y="4943475"/>
          <p14:tracePt t="60115" x="2166938" y="4943475"/>
          <p14:tracePt t="60132" x="2128838" y="4948238"/>
          <p14:tracePt t="60149" x="2105025" y="4957763"/>
          <p14:tracePt t="60165" x="2081213" y="4972050"/>
          <p14:tracePt t="60182" x="2057400" y="4991100"/>
          <p14:tracePt t="60199" x="2024063" y="5019675"/>
          <p14:tracePt t="60215" x="1995488" y="5043488"/>
          <p14:tracePt t="60232" x="1971675" y="5067300"/>
          <p14:tracePt t="60249" x="1933575" y="5086350"/>
          <p14:tracePt t="60265" x="1876425" y="5100638"/>
          <p14:tracePt t="60282" x="1828800" y="5105400"/>
          <p14:tracePt t="60298" x="1776413" y="5095875"/>
          <p14:tracePt t="60315" x="1714500" y="5057775"/>
          <p14:tracePt t="60332" x="1681163" y="5019675"/>
          <p14:tracePt t="60349" x="1652588" y="4967288"/>
          <p14:tracePt t="60365" x="1638300" y="4914900"/>
          <p14:tracePt t="60382" x="1647825" y="4852988"/>
          <p14:tracePt t="60398" x="1671638" y="4824413"/>
          <p14:tracePt t="60416" x="1728788" y="4786313"/>
          <p14:tracePt t="60432" x="1771650" y="4776788"/>
          <p14:tracePt t="60449" x="1843088" y="4767263"/>
          <p14:tracePt t="60465" x="1871663" y="4772025"/>
          <p14:tracePt t="60482" x="1900238" y="4786313"/>
          <p14:tracePt t="60499" x="1938338" y="4810125"/>
          <p14:tracePt t="60515" x="1947863" y="4819650"/>
          <p14:tracePt t="60532" x="1952625" y="4824413"/>
          <p14:tracePt t="60549" x="1957388" y="4833938"/>
          <p14:tracePt t="60565" x="1976438" y="4833938"/>
          <p14:tracePt t="60582" x="2014538" y="4795838"/>
          <p14:tracePt t="60599" x="2176463" y="4595813"/>
          <p14:tracePt t="60615" x="2328863" y="4371975"/>
          <p14:tracePt t="60632" x="2595563" y="4100513"/>
          <p14:tracePt t="60649" x="2757488" y="3938588"/>
          <p14:tracePt t="60665" x="2881313" y="3843338"/>
          <p14:tracePt t="60682" x="2957513" y="3786188"/>
          <p14:tracePt t="60698" x="3033713" y="3752850"/>
          <p14:tracePt t="60715" x="3067050" y="3733800"/>
          <p14:tracePt t="60732" x="3100388" y="3729038"/>
          <p14:tracePt t="60748" x="3148013" y="3705225"/>
          <p14:tracePt t="60765" x="3190875" y="3690938"/>
          <p14:tracePt t="60782" x="3219450" y="3667125"/>
          <p14:tracePt t="60798" x="3257550" y="3643313"/>
          <p14:tracePt t="60815" x="3295650" y="3605213"/>
          <p14:tracePt t="60832" x="3319463" y="3581400"/>
          <p14:tracePt t="60848" x="3343275" y="3552825"/>
          <p14:tracePt t="60865" x="3367088" y="3519488"/>
          <p14:tracePt t="60882" x="3414713" y="3471863"/>
          <p14:tracePt t="60899" x="3438525" y="3438525"/>
          <p14:tracePt t="60915" x="3476625" y="3414713"/>
          <p14:tracePt t="60932" x="3514725" y="3390900"/>
          <p14:tracePt t="60949" x="3533775" y="3381375"/>
          <p14:tracePt t="60965" x="3557588" y="3376613"/>
          <p14:tracePt t="60982" x="3595688" y="3367088"/>
          <p14:tracePt t="60998" x="3629025" y="3357563"/>
          <p14:tracePt t="61015" x="3648075" y="3357563"/>
          <p14:tracePt t="61032" x="3657600" y="3357563"/>
          <p14:tracePt t="61048" x="3667125" y="3357563"/>
          <p14:tracePt t="61065" x="3671888" y="3357563"/>
          <p14:tracePt t="61098" x="3671888" y="3362325"/>
          <p14:tracePt t="61115" x="3652838" y="3376613"/>
          <p14:tracePt t="61132" x="3605213" y="3395663"/>
          <p14:tracePt t="61148" x="3548063" y="3405188"/>
          <p14:tracePt t="61165" x="3486150" y="3400425"/>
          <p14:tracePt t="61182" x="3429000" y="3390900"/>
          <p14:tracePt t="61199" x="3409950" y="3371850"/>
          <p14:tracePt t="61215" x="3400425" y="3357563"/>
          <p14:tracePt t="61232" x="3371850" y="3319463"/>
          <p14:tracePt t="61248" x="3357563" y="3200400"/>
          <p14:tracePt t="61265" x="3357563" y="3119438"/>
          <p14:tracePt t="61282" x="3367088" y="3076575"/>
          <p14:tracePt t="61298" x="3386138" y="3048000"/>
          <p14:tracePt t="61315" x="3414713" y="3024188"/>
          <p14:tracePt t="61332" x="3429000" y="3014663"/>
          <p14:tracePt t="61348" x="3452813" y="3000375"/>
          <p14:tracePt t="61365" x="3476625" y="3005138"/>
          <p14:tracePt t="61382" x="3495675" y="3028950"/>
          <p14:tracePt t="61398" x="3514725" y="3090863"/>
          <p14:tracePt t="61415" x="3529013" y="3143250"/>
          <p14:tracePt t="61432" x="3533775" y="3209925"/>
          <p14:tracePt t="61448" x="3533775" y="3238500"/>
          <p14:tracePt t="61465" x="3529013" y="3262313"/>
          <p14:tracePt t="61482" x="3514725" y="3305175"/>
          <p14:tracePt t="61498" x="3509963" y="3314700"/>
          <p14:tracePt t="61515" x="3509963" y="3319463"/>
          <p14:tracePt t="61532" x="3509963" y="3328988"/>
          <p14:tracePt t="61548" x="3509963" y="3333750"/>
          <p14:tracePt t="61601" x="3509963" y="3338513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04528" y="1484785"/>
            <a:ext cx="8658225" cy="475250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46088" algn="l"/>
                <a:tab pos="720725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java.util.Scanner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Continue_2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Scanner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Scanner(System.in);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sum = 0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sum &lt;= 10 )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final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value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scanner.nextInt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if ( value &lt;= 0 )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sum += value;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scanner.close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("SUM: " + sum);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475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36"/>
    </mc:Choice>
    <mc:Fallback xmlns="">
      <p:transition spd="slow" advTm="376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042" x="3500438" y="3300413"/>
          <p14:tracePt t="1049" x="3481388" y="3252788"/>
          <p14:tracePt t="1057" x="3462338" y="3224213"/>
          <p14:tracePt t="1071" x="3409950" y="3167063"/>
          <p14:tracePt t="1087" x="3328988" y="3095625"/>
          <p14:tracePt t="1104" x="3238500" y="3009900"/>
          <p14:tracePt t="1121" x="3119438" y="2924175"/>
          <p14:tracePt t="1154" x="2962275" y="2847975"/>
          <p14:tracePt t="1188" x="2847975" y="2800350"/>
          <p14:tracePt t="1204" x="2809875" y="2781300"/>
          <p14:tracePt t="1221" x="2781300" y="2762250"/>
          <p14:tracePt t="1237" x="2733675" y="2743200"/>
          <p14:tracePt t="1254" x="2681288" y="2714625"/>
          <p14:tracePt t="1271" x="2633663" y="2686050"/>
          <p14:tracePt t="1287" x="2590800" y="2662238"/>
          <p14:tracePt t="1304" x="2533650" y="2619375"/>
          <p14:tracePt t="1321" x="2447925" y="2562225"/>
          <p14:tracePt t="1337" x="2409825" y="2524125"/>
          <p14:tracePt t="1354" x="2357438" y="2481263"/>
          <p14:tracePt t="1371" x="2290763" y="2428875"/>
          <p14:tracePt t="1387" x="2243138" y="2386013"/>
          <p14:tracePt t="1404" x="2205038" y="2362200"/>
          <p14:tracePt t="1421" x="2166938" y="2343150"/>
          <p14:tracePt t="1437" x="2133600" y="2328863"/>
          <p14:tracePt t="1454" x="2124075" y="2324100"/>
          <p14:tracePt t="1471" x="2114550" y="2319338"/>
          <p14:tracePt t="1504" x="2114550" y="2314575"/>
          <p14:tracePt t="1521" x="2119313" y="2309813"/>
          <p14:tracePt t="1538" x="2143125" y="2295525"/>
          <p14:tracePt t="1554" x="2190750" y="2290763"/>
          <p14:tracePt t="1571" x="2247900" y="2286000"/>
          <p14:tracePt t="1587" x="2362200" y="2286000"/>
          <p14:tracePt t="1604" x="2495550" y="2286000"/>
          <p14:tracePt t="1621" x="2619375" y="2286000"/>
          <p14:tracePt t="1637" x="2686050" y="2286000"/>
          <p14:tracePt t="1654" x="2728913" y="2286000"/>
          <p14:tracePt t="1671" x="2767013" y="2281238"/>
          <p14:tracePt t="1687" x="2800350" y="2281238"/>
          <p14:tracePt t="1704" x="2814638" y="2281238"/>
          <p14:tracePt t="1721" x="2824163" y="2281238"/>
          <p14:tracePt t="1737" x="2838450" y="2281238"/>
          <p14:tracePt t="1754" x="2843213" y="2290763"/>
          <p14:tracePt t="1771" x="2852738" y="2300288"/>
          <p14:tracePt t="1787" x="2852738" y="2324100"/>
          <p14:tracePt t="1804" x="2828925" y="2409825"/>
          <p14:tracePt t="1821" x="2771775" y="2495550"/>
          <p14:tracePt t="1837" x="2719388" y="2557463"/>
          <p14:tracePt t="1854" x="2681288" y="2605088"/>
          <p14:tracePt t="1871" x="2590800" y="2676525"/>
          <p14:tracePt t="1887" x="2543175" y="2709863"/>
          <p14:tracePt t="1904" x="2505075" y="2743200"/>
          <p14:tracePt t="1921" x="2457450" y="2781300"/>
          <p14:tracePt t="1937" x="2419350" y="2819400"/>
          <p14:tracePt t="1954" x="2366963" y="2876550"/>
          <p14:tracePt t="1971" x="2324100" y="2924175"/>
          <p14:tracePt t="1987" x="2290763" y="2976563"/>
          <p14:tracePt t="2004" x="2243138" y="3009900"/>
          <p14:tracePt t="2021" x="2205038" y="3043238"/>
          <p14:tracePt t="2037" x="2176463" y="3067050"/>
          <p14:tracePt t="2054" x="2138363" y="3090863"/>
          <p14:tracePt t="2334" x="2090738" y="3138488"/>
          <p14:tracePt t="2340" x="2028825" y="3190875"/>
          <p14:tracePt t="2354" x="1928813" y="3276600"/>
          <p14:tracePt t="2371" x="1824038" y="3352800"/>
          <p14:tracePt t="2387" x="1733550" y="3419475"/>
          <p14:tracePt t="2404" x="1666875" y="3462338"/>
          <p14:tracePt t="2421" x="1595438" y="3490913"/>
          <p14:tracePt t="2438" x="1552575" y="3500438"/>
          <p14:tracePt t="2454" x="1514475" y="3505200"/>
          <p14:tracePt t="2471" x="1485900" y="3505200"/>
          <p14:tracePt t="2487" x="1462088" y="3505200"/>
          <p14:tracePt t="2504" x="1452563" y="3505200"/>
          <p14:tracePt t="2521" x="1443038" y="3505200"/>
          <p14:tracePt t="2538" x="1433513" y="3505200"/>
          <p14:tracePt t="2571" x="1428750" y="3505200"/>
          <p14:tracePt t="2935" x="1462088" y="3505200"/>
          <p14:tracePt t="2942" x="1519238" y="3495675"/>
          <p14:tracePt t="2954" x="1576388" y="3481388"/>
          <p14:tracePt t="2971" x="1781175" y="3448050"/>
          <p14:tracePt t="3004" x="2028825" y="3429000"/>
          <p14:tracePt t="3037" x="2481263" y="3429000"/>
          <p14:tracePt t="3054" x="2671763" y="3419475"/>
          <p14:tracePt t="3071" x="2881313" y="3409950"/>
          <p14:tracePt t="3087" x="3062288" y="3395663"/>
          <p14:tracePt t="3104" x="3328988" y="3357563"/>
          <p14:tracePt t="3120" x="3467100" y="3333750"/>
          <p14:tracePt t="3137" x="3524250" y="3319463"/>
          <p14:tracePt t="3154" x="3557588" y="3309938"/>
          <p14:tracePt t="3171" x="3562350" y="3305175"/>
          <p14:tracePt t="3361" x="3609975" y="3276600"/>
          <p14:tracePt t="3368" x="3667125" y="3243263"/>
          <p14:tracePt t="3375" x="3738563" y="3195638"/>
          <p14:tracePt t="3387" x="3800475" y="3162300"/>
          <p14:tracePt t="3404" x="3948113" y="3081338"/>
          <p14:tracePt t="3421" x="4014788" y="3033713"/>
          <p14:tracePt t="3437" x="4062413" y="3009900"/>
          <p14:tracePt t="3454" x="4100513" y="2990850"/>
          <p14:tracePt t="3470" x="4152900" y="2967038"/>
          <p14:tracePt t="3487" x="4210050" y="2943225"/>
          <p14:tracePt t="3504" x="4257675" y="2933700"/>
          <p14:tracePt t="3521" x="4357688" y="2909888"/>
          <p14:tracePt t="3537" x="4410075" y="2895600"/>
          <p14:tracePt t="3554" x="4457700" y="2890838"/>
          <p14:tracePt t="3571" x="4495800" y="2876550"/>
          <p14:tracePt t="3587" x="4562475" y="2876550"/>
          <p14:tracePt t="3604" x="4619625" y="2876550"/>
          <p14:tracePt t="3621" x="4672013" y="2871788"/>
          <p14:tracePt t="3637" x="4724400" y="2871788"/>
          <p14:tracePt t="3654" x="4781550" y="2871788"/>
          <p14:tracePt t="3671" x="4824413" y="2871788"/>
          <p14:tracePt t="3687" x="4852988" y="2871788"/>
          <p14:tracePt t="3704" x="4891088" y="2871788"/>
          <p14:tracePt t="3721" x="4933950" y="2871788"/>
          <p14:tracePt t="3737" x="4967288" y="2871788"/>
          <p14:tracePt t="3754" x="4986338" y="2871788"/>
          <p14:tracePt t="3771" x="5010150" y="2871788"/>
          <p14:tracePt t="3787" x="5024438" y="2871788"/>
          <p14:tracePt t="3804" x="5033963" y="2871788"/>
          <p14:tracePt t="4014" x="5091113" y="2871788"/>
          <p14:tracePt t="4021" x="5172075" y="2862263"/>
          <p14:tracePt t="4028" x="5257800" y="2862263"/>
          <p14:tracePt t="4037" x="5348288" y="2852738"/>
          <p14:tracePt t="4054" x="5505450" y="2843213"/>
          <p14:tracePt t="4071" x="5619750" y="2843213"/>
          <p14:tracePt t="4087" x="5734050" y="2843213"/>
          <p14:tracePt t="4104" x="5800725" y="2843213"/>
          <p14:tracePt t="4120" x="5862638" y="2847975"/>
          <p14:tracePt t="4137" x="5943600" y="2852738"/>
          <p14:tracePt t="4154" x="5986463" y="2852738"/>
          <p14:tracePt t="4171" x="6015038" y="2852738"/>
          <p14:tracePt t="4187" x="6038850" y="2852738"/>
          <p14:tracePt t="4204" x="6057900" y="2852738"/>
          <p14:tracePt t="4220" x="6067425" y="2852738"/>
          <p14:tracePt t="4237" x="6072188" y="2852738"/>
          <p14:tracePt t="4278" x="6067425" y="2847975"/>
          <p14:tracePt t="4287" x="6057900" y="2833688"/>
          <p14:tracePt t="4304" x="6024563" y="2795588"/>
          <p14:tracePt t="4321" x="5967413" y="2743200"/>
          <p14:tracePt t="4337" x="5872163" y="2690813"/>
          <p14:tracePt t="4354" x="5800725" y="2676525"/>
          <p14:tracePt t="4371" x="5676900" y="2681288"/>
          <p14:tracePt t="4388" x="5453063" y="2714625"/>
          <p14:tracePt t="4404" x="5334000" y="2733675"/>
          <p14:tracePt t="4420" x="5224463" y="2733675"/>
          <p14:tracePt t="4437" x="5100638" y="2733675"/>
          <p14:tracePt t="4454" x="4953000" y="2719388"/>
          <p14:tracePt t="4471" x="4867275" y="2700338"/>
          <p14:tracePt t="4487" x="4786313" y="2690813"/>
          <p14:tracePt t="4504" x="4714875" y="2686050"/>
          <p14:tracePt t="4521" x="4581525" y="2686050"/>
          <p14:tracePt t="4537" x="4519613" y="2686050"/>
          <p14:tracePt t="4554" x="4467225" y="2700338"/>
          <p14:tracePt t="4571" x="4391025" y="2709863"/>
          <p14:tracePt t="4587" x="4343400" y="2719388"/>
          <p14:tracePt t="4604" x="4300538" y="2724150"/>
          <p14:tracePt t="4620" x="4252913" y="2728913"/>
          <p14:tracePt t="4637" x="4214813" y="2733675"/>
          <p14:tracePt t="4654" x="4200525" y="2733675"/>
          <p14:tracePt t="4671" x="4195763" y="2733675"/>
          <p14:tracePt t="4687" x="4191000" y="2733675"/>
          <p14:tracePt t="5027" x="4176713" y="2790825"/>
          <p14:tracePt t="5034" x="4152900" y="2838450"/>
          <p14:tracePt t="5041" x="4129088" y="2900363"/>
          <p14:tracePt t="5054" x="4110038" y="2947988"/>
          <p14:tracePt t="5070" x="4033838" y="3148013"/>
          <p14:tracePt t="5087" x="4010025" y="3238500"/>
          <p14:tracePt t="5104" x="4000500" y="3290888"/>
          <p14:tracePt t="5121" x="4005263" y="3328988"/>
          <p14:tracePt t="5137" x="4014788" y="3352800"/>
          <p14:tracePt t="5154" x="4033838" y="3371850"/>
          <p14:tracePt t="5170" x="4048125" y="3386138"/>
          <p14:tracePt t="5187" x="4067175" y="3405188"/>
          <p14:tracePt t="5204" x="4076700" y="3414713"/>
          <p14:tracePt t="5221" x="4090988" y="3424238"/>
          <p14:tracePt t="5237" x="4105275" y="3433763"/>
          <p14:tracePt t="5254" x="4119563" y="3443288"/>
          <p14:tracePt t="5270" x="4138613" y="3462338"/>
          <p14:tracePt t="5287" x="4162425" y="3486150"/>
          <p14:tracePt t="5304" x="4186238" y="3509963"/>
          <p14:tracePt t="5320" x="4210050" y="3538538"/>
          <p14:tracePt t="5337" x="4219575" y="3548063"/>
          <p14:tracePt t="5354" x="4229100" y="3557588"/>
          <p14:tracePt t="5371" x="4238625" y="3567113"/>
          <p14:tracePt t="5404" x="4238625" y="3571875"/>
          <p14:tracePt t="5420" x="4238625" y="3576638"/>
          <p14:tracePt t="5437" x="4219575" y="3605213"/>
          <p14:tracePt t="5454" x="4195763" y="3629025"/>
          <p14:tracePt t="5470" x="4138613" y="3662363"/>
          <p14:tracePt t="5487" x="4052888" y="3709988"/>
          <p14:tracePt t="5504" x="3876675" y="3762375"/>
          <p14:tracePt t="5520" x="3805238" y="3781425"/>
          <p14:tracePt t="5537" x="3757613" y="3790950"/>
          <p14:tracePt t="5554" x="3724275" y="3795713"/>
          <p14:tracePt t="5571" x="3719513" y="3795713"/>
          <p14:tracePt t="5587" x="3709988" y="3795713"/>
          <p14:tracePt t="5636" x="3714750" y="3795713"/>
          <p14:tracePt t="5643" x="3729038" y="3795713"/>
          <p14:tracePt t="5654" x="3748088" y="3786188"/>
          <p14:tracePt t="5671" x="3819525" y="3767138"/>
          <p14:tracePt t="5687" x="3933825" y="3752850"/>
          <p14:tracePt t="5704" x="4014788" y="3743325"/>
          <p14:tracePt t="5720" x="4086225" y="3743325"/>
          <p14:tracePt t="5737" x="4200525" y="3743325"/>
          <p14:tracePt t="5754" x="4257675" y="3743325"/>
          <p14:tracePt t="5771" x="4300538" y="3743325"/>
          <p14:tracePt t="5787" x="4329113" y="3743325"/>
          <p14:tracePt t="5804" x="4357688" y="3743325"/>
          <p14:tracePt t="5820" x="4371975" y="3743325"/>
          <p14:tracePt t="5837" x="4386263" y="3743325"/>
          <p14:tracePt t="5854" x="4395788" y="3738563"/>
          <p14:tracePt t="5870" x="4429125" y="3729038"/>
          <p14:tracePt t="5887" x="4443413" y="3729038"/>
          <p14:tracePt t="5904" x="4457700" y="3719513"/>
          <p14:tracePt t="5921" x="4471988" y="3714750"/>
          <p14:tracePt t="5937" x="4491038" y="3709988"/>
          <p14:tracePt t="5954" x="4495800" y="3709988"/>
          <p14:tracePt t="5970" x="4505325" y="3709988"/>
          <p14:tracePt t="6004" x="4505325" y="3700463"/>
          <p14:tracePt t="6020" x="4500563" y="3686175"/>
          <p14:tracePt t="6037" x="4486275" y="3671888"/>
          <p14:tracePt t="6054" x="4400550" y="3600450"/>
          <p14:tracePt t="6070" x="4300538" y="3543300"/>
          <p14:tracePt t="6087" x="4214813" y="3509963"/>
          <p14:tracePt t="6104" x="4152900" y="3495675"/>
          <p14:tracePt t="6120" x="4095750" y="3490913"/>
          <p14:tracePt t="6137" x="4062413" y="3490913"/>
          <p14:tracePt t="6154" x="4038600" y="3500438"/>
          <p14:tracePt t="6171" x="4014788" y="3524250"/>
          <p14:tracePt t="6187" x="4005263" y="3533775"/>
          <p14:tracePt t="6204" x="3990975" y="3557588"/>
          <p14:tracePt t="6220" x="3971925" y="3571875"/>
          <p14:tracePt t="6237" x="3962400" y="3595688"/>
          <p14:tracePt t="6254" x="3962400" y="3605213"/>
          <p14:tracePt t="6270" x="3962400" y="3609975"/>
          <p14:tracePt t="6287" x="3967163" y="3619500"/>
          <p14:tracePt t="6304" x="4019550" y="3624263"/>
          <p14:tracePt t="6320" x="4100513" y="3619500"/>
          <p14:tracePt t="6337" x="4181475" y="3614738"/>
          <p14:tracePt t="6354" x="4291013" y="3590925"/>
          <p14:tracePt t="6370" x="4343400" y="3571875"/>
          <p14:tracePt t="6387" x="4395788" y="3552825"/>
          <p14:tracePt t="6404" x="4433888" y="3538538"/>
          <p14:tracePt t="6420" x="4467225" y="3514725"/>
          <p14:tracePt t="6437" x="4486275" y="3505200"/>
          <p14:tracePt t="6454" x="4491038" y="3500438"/>
          <p14:tracePt t="6470" x="4495800" y="3495675"/>
          <p14:tracePt t="6487" x="4495800" y="3490913"/>
          <p14:tracePt t="6504" x="4495800" y="3486150"/>
          <p14:tracePt t="6520" x="4471988" y="3476625"/>
          <p14:tracePt t="6537" x="4362450" y="3448050"/>
          <p14:tracePt t="6554" x="4262438" y="3443288"/>
          <p14:tracePt t="6570" x="4171950" y="3443288"/>
          <p14:tracePt t="6587" x="4095750" y="3476625"/>
          <p14:tracePt t="6604" x="4010025" y="3524250"/>
          <p14:tracePt t="6620" x="3976688" y="3552825"/>
          <p14:tracePt t="6637" x="3962400" y="3571875"/>
          <p14:tracePt t="6654" x="3957638" y="3576638"/>
          <p14:tracePt t="6670" x="3952875" y="3590925"/>
          <p14:tracePt t="6687" x="3957638" y="3595688"/>
          <p14:tracePt t="6704" x="3971925" y="3605213"/>
          <p14:tracePt t="6720" x="4033838" y="3609975"/>
          <p14:tracePt t="6737" x="4148138" y="3609975"/>
          <p14:tracePt t="6754" x="4229100" y="3600450"/>
          <p14:tracePt t="6770" x="4291013" y="3581400"/>
          <p14:tracePt t="6787" x="4362450" y="3557588"/>
          <p14:tracePt t="6804" x="4391025" y="3543300"/>
          <p14:tracePt t="6820" x="4405313" y="3538538"/>
          <p14:tracePt t="6837" x="4414838" y="3533775"/>
          <p14:tracePt t="6839" x="4419600" y="3533775"/>
          <p14:tracePt t="6876" x="4414838" y="3533775"/>
          <p14:tracePt t="6883" x="4405313" y="3529013"/>
          <p14:tracePt t="6891" x="4381500" y="3524250"/>
          <p14:tracePt t="6904" x="4333875" y="3524250"/>
          <p14:tracePt t="6920" x="4143375" y="3500438"/>
          <p14:tracePt t="6937" x="4038600" y="3490913"/>
          <p14:tracePt t="6954" x="3948113" y="3490913"/>
          <p14:tracePt t="6971" x="3881438" y="3505200"/>
          <p14:tracePt t="6987" x="3848100" y="3514725"/>
          <p14:tracePt t="7004" x="3838575" y="3519488"/>
          <p14:tracePt t="7020" x="3833813" y="3529013"/>
          <p14:tracePt t="7037" x="3833813" y="3538538"/>
          <p14:tracePt t="7054" x="3871913" y="3548063"/>
          <p14:tracePt t="7070" x="3933825" y="3552825"/>
          <p14:tracePt t="7087" x="4033838" y="3567113"/>
          <p14:tracePt t="7104" x="4195763" y="3576638"/>
          <p14:tracePt t="7120" x="4267200" y="3567113"/>
          <p14:tracePt t="7137" x="4319588" y="3548063"/>
          <p14:tracePt t="7154" x="4400550" y="3514725"/>
          <p14:tracePt t="7170" x="4429125" y="3495675"/>
          <p14:tracePt t="7187" x="4452938" y="3490913"/>
          <p14:tracePt t="7204" x="4467225" y="3486150"/>
          <p14:tracePt t="7220" x="4486275" y="3476625"/>
          <p14:tracePt t="7237" x="4491038" y="3476625"/>
          <p14:tracePt t="7254" x="4495800" y="3476625"/>
          <p14:tracePt t="7309" x="4491038" y="3476625"/>
          <p14:tracePt t="7316" x="4481513" y="3476625"/>
          <p14:tracePt t="7324" x="4467225" y="3476625"/>
          <p14:tracePt t="7337" x="4429125" y="3476625"/>
          <p14:tracePt t="7354" x="4367213" y="3490913"/>
          <p14:tracePt t="7370" x="4291013" y="3514725"/>
          <p14:tracePt t="7387" x="4210050" y="3529013"/>
          <p14:tracePt t="7404" x="4090988" y="3557588"/>
          <p14:tracePt t="7420" x="4010025" y="3567113"/>
          <p14:tracePt t="7437" x="3895725" y="3571875"/>
          <p14:tracePt t="7454" x="3724275" y="3590925"/>
          <p14:tracePt t="7470" x="3514725" y="3590925"/>
          <p14:tracePt t="7487" x="3371850" y="3590925"/>
          <p14:tracePt t="7504" x="3214688" y="3586163"/>
          <p14:tracePt t="7520" x="3090863" y="3586163"/>
          <p14:tracePt t="7537" x="2933700" y="3586163"/>
          <p14:tracePt t="7553" x="2819400" y="3586163"/>
          <p14:tracePt t="7570" x="2709863" y="3586163"/>
          <p14:tracePt t="7588" x="2552700" y="3590925"/>
          <p14:tracePt t="7604" x="2457450" y="3605213"/>
          <p14:tracePt t="7620" x="2343150" y="3624263"/>
          <p14:tracePt t="7637" x="2228850" y="3648075"/>
          <p14:tracePt t="7654" x="2076450" y="3671888"/>
          <p14:tracePt t="7670" x="1981200" y="3686175"/>
          <p14:tracePt t="7687" x="1909763" y="3700463"/>
          <p14:tracePt t="7704" x="1828800" y="3709988"/>
          <p14:tracePt t="7720" x="1738313" y="3709988"/>
          <p14:tracePt t="7737" x="1676400" y="3709988"/>
          <p14:tracePt t="7754" x="1628775" y="3709988"/>
          <p14:tracePt t="7770" x="1566863" y="3709988"/>
          <p14:tracePt t="7787" x="1524000" y="3705225"/>
          <p14:tracePt t="7804" x="1495425" y="3700463"/>
          <p14:tracePt t="7820" x="1471613" y="3695700"/>
          <p14:tracePt t="7837" x="1447800" y="3686175"/>
          <p14:tracePt t="7854" x="1438275" y="3676650"/>
          <p14:tracePt t="7870" x="1433513" y="3671888"/>
          <p14:tracePt t="7887" x="1423988" y="3671888"/>
          <p14:tracePt t="7904" x="1414463" y="3671888"/>
          <p14:tracePt t="7962" x="1404938" y="3681413"/>
          <p14:tracePt t="7969" x="1400175" y="3690938"/>
          <p14:tracePt t="7977" x="1400175" y="3714750"/>
          <p14:tracePt t="7987" x="1395413" y="3743325"/>
          <p14:tracePt t="8004" x="1395413" y="3876675"/>
          <p14:tracePt t="8020" x="1400175" y="4110038"/>
          <p14:tracePt t="8037" x="1404938" y="4191000"/>
          <p14:tracePt t="8054" x="1414463" y="4262438"/>
          <p14:tracePt t="8070" x="1419225" y="4352925"/>
          <p14:tracePt t="8087" x="1428750" y="4481513"/>
          <p14:tracePt t="8104" x="1443038" y="4552950"/>
          <p14:tracePt t="8120" x="1443038" y="4605338"/>
          <p14:tracePt t="8137" x="1447800" y="4672013"/>
          <p14:tracePt t="8153" x="1457325" y="4748213"/>
          <p14:tracePt t="8170" x="1457325" y="4795838"/>
          <p14:tracePt t="8187" x="1457325" y="4819650"/>
          <p14:tracePt t="8204" x="1457325" y="4843463"/>
          <p14:tracePt t="8220" x="1457325" y="4857750"/>
          <p14:tracePt t="8237" x="1457325" y="4886325"/>
          <p14:tracePt t="8254" x="1466850" y="4919663"/>
          <p14:tracePt t="8270" x="1466850" y="4962525"/>
          <p14:tracePt t="8287" x="1466850" y="4986338"/>
          <p14:tracePt t="8304" x="1466850" y="5000625"/>
          <p14:tracePt t="8320" x="1466850" y="5014913"/>
          <p14:tracePt t="8337" x="1466850" y="5024438"/>
          <p14:tracePt t="8354" x="1466850" y="5033963"/>
          <p14:tracePt t="8370" x="1466850" y="5057775"/>
          <p14:tracePt t="8387" x="1466850" y="5100638"/>
          <p14:tracePt t="8404" x="1466850" y="5114925"/>
          <p14:tracePt t="8420" x="1466850" y="5133975"/>
          <p14:tracePt t="8437" x="1466850" y="5138738"/>
          <p14:tracePt t="8454" x="1466850" y="5153025"/>
          <p14:tracePt t="8470" x="1466850" y="5172075"/>
          <p14:tracePt t="8487" x="1466850" y="5191125"/>
          <p14:tracePt t="8504" x="1466850" y="5200650"/>
          <p14:tracePt t="8520" x="1466850" y="5210175"/>
          <p14:tracePt t="8537" x="1466850" y="5219700"/>
          <p14:tracePt t="8553" x="1466850" y="5224463"/>
          <p14:tracePt t="8570" x="1466850" y="5229225"/>
          <p14:tracePt t="9356" x="1509713" y="5181600"/>
          <p14:tracePt t="9364" x="1562100" y="5119688"/>
          <p14:tracePt t="9372" x="1614488" y="5048250"/>
          <p14:tracePt t="9387" x="1757363" y="4838700"/>
          <p14:tracePt t="9403" x="1871663" y="4595813"/>
          <p14:tracePt t="9420" x="1957388" y="4452938"/>
          <p14:tracePt t="9453" x="2190750" y="4095750"/>
          <p14:tracePt t="9487" x="2286000" y="4005263"/>
          <p14:tracePt t="9504" x="2328863" y="3962400"/>
          <p14:tracePt t="9520" x="2347913" y="3943350"/>
          <p14:tracePt t="9537" x="2366963" y="3924300"/>
          <p14:tracePt t="9554" x="2395538" y="3905250"/>
          <p14:tracePt t="9570" x="2419350" y="3890963"/>
          <p14:tracePt t="9587" x="2438400" y="3886200"/>
          <p14:tracePt t="9604" x="2466975" y="3876675"/>
          <p14:tracePt t="9620" x="2524125" y="3857625"/>
          <p14:tracePt t="9637" x="2562225" y="3838575"/>
          <p14:tracePt t="9653" x="2605088" y="3824288"/>
          <p14:tracePt t="9670" x="2647950" y="3800475"/>
          <p14:tracePt t="9687" x="2700338" y="3771900"/>
          <p14:tracePt t="9704" x="2733675" y="3757613"/>
          <p14:tracePt t="9720" x="2771775" y="3752850"/>
          <p14:tracePt t="9737" x="2795588" y="3752850"/>
          <p14:tracePt t="9753" x="2814638" y="3762375"/>
          <p14:tracePt t="9770" x="2819400" y="3767138"/>
          <p14:tracePt t="9787" x="2824163" y="3776663"/>
          <p14:tracePt t="9804" x="2824163" y="3795713"/>
          <p14:tracePt t="9820" x="2819400" y="3810000"/>
          <p14:tracePt t="9837" x="2805113" y="3833813"/>
          <p14:tracePt t="9853" x="2776538" y="3871913"/>
          <p14:tracePt t="9870" x="2686050" y="3962400"/>
          <p14:tracePt t="9887" x="2595563" y="4029075"/>
          <p14:tracePt t="9903" x="2514600" y="4076700"/>
          <p14:tracePt t="9920" x="2447925" y="4119563"/>
          <p14:tracePt t="9937" x="2366963" y="4162425"/>
          <p14:tracePt t="9953" x="2314575" y="4171950"/>
          <p14:tracePt t="9970" x="2262188" y="4181475"/>
          <p14:tracePt t="9987" x="2185988" y="4171950"/>
          <p14:tracePt t="10004" x="2143125" y="4152900"/>
          <p14:tracePt t="10020" x="2114550" y="4143375"/>
          <p14:tracePt t="10037" x="2090738" y="4124325"/>
          <p14:tracePt t="10054" x="2062163" y="4100513"/>
          <p14:tracePt t="10070" x="2047875" y="4095750"/>
          <p14:tracePt t="10087" x="2043113" y="4086225"/>
          <p14:tracePt t="10103" x="2033588" y="4071938"/>
          <p14:tracePt t="10120" x="2033588" y="4019550"/>
          <p14:tracePt t="10137" x="2043113" y="3971925"/>
          <p14:tracePt t="10153" x="2085975" y="3905250"/>
          <p14:tracePt t="10170" x="2171700" y="3795713"/>
          <p14:tracePt t="10187" x="2243138" y="3733800"/>
          <p14:tracePt t="10203" x="2338388" y="3686175"/>
          <p14:tracePt t="10220" x="2447925" y="3643313"/>
          <p14:tracePt t="10237" x="2619375" y="3619500"/>
          <p14:tracePt t="10253" x="2709863" y="3609975"/>
          <p14:tracePt t="10270" x="2762250" y="3614738"/>
          <p14:tracePt t="10287" x="2805113" y="3624263"/>
          <p14:tracePt t="10303" x="2862263" y="3657600"/>
          <p14:tracePt t="10320" x="2890838" y="3681413"/>
          <p14:tracePt t="10337" x="2914650" y="3705225"/>
          <p14:tracePt t="10354" x="2938463" y="3729038"/>
          <p14:tracePt t="10370" x="2967038" y="3752850"/>
          <p14:tracePt t="10387" x="2976563" y="3767138"/>
          <p14:tracePt t="10403" x="2995613" y="3790950"/>
          <p14:tracePt t="10420" x="3005138" y="3829050"/>
          <p14:tracePt t="10437" x="3009900" y="3871913"/>
          <p14:tracePt t="10453" x="3009900" y="3924300"/>
          <p14:tracePt t="10470" x="3005138" y="3971925"/>
          <p14:tracePt t="10487" x="2971800" y="4052888"/>
          <p14:tracePt t="10503" x="2943225" y="4090988"/>
          <p14:tracePt t="10520" x="2919413" y="4114800"/>
          <p14:tracePt t="10537" x="2881313" y="4152900"/>
          <p14:tracePt t="10553" x="2747963" y="4210050"/>
          <p14:tracePt t="10570" x="2609850" y="4233863"/>
          <p14:tracePt t="10587" x="2500313" y="4233863"/>
          <p14:tracePt t="10603" x="2362200" y="4233863"/>
          <p14:tracePt t="10620" x="2276475" y="4210050"/>
          <p14:tracePt t="10637" x="2190750" y="4162425"/>
          <p14:tracePt t="10653" x="2128838" y="4110038"/>
          <p14:tracePt t="10670" x="2057400" y="4029075"/>
          <p14:tracePt t="10687" x="2024063" y="3990975"/>
          <p14:tracePt t="10704" x="2009775" y="3967163"/>
          <p14:tracePt t="10720" x="1995488" y="3952875"/>
          <p14:tracePt t="10737" x="1985963" y="3933825"/>
          <p14:tracePt t="10753" x="1985963" y="3914775"/>
          <p14:tracePt t="10770" x="2005013" y="3886200"/>
          <p14:tracePt t="10787" x="2057400" y="3819525"/>
          <p14:tracePt t="10803" x="2114550" y="3776663"/>
          <p14:tracePt t="10820" x="2171700" y="3743325"/>
          <p14:tracePt t="10837" x="2233613" y="3729038"/>
          <p14:tracePt t="10839" x="2266950" y="3729038"/>
          <p14:tracePt t="10853" x="2319338" y="3738563"/>
          <p14:tracePt t="10870" x="2395538" y="3757613"/>
          <p14:tracePt t="10887" x="2447925" y="3786188"/>
          <p14:tracePt t="10903" x="2495550" y="3819525"/>
          <p14:tracePt t="10920" x="2547938" y="3876675"/>
          <p14:tracePt t="10937" x="2581275" y="3924300"/>
          <p14:tracePt t="10953" x="2595563" y="3952875"/>
          <p14:tracePt t="10970" x="2619375" y="4005263"/>
          <p14:tracePt t="10987" x="2628900" y="4038600"/>
          <p14:tracePt t="11003" x="2638425" y="4076700"/>
          <p14:tracePt t="11020" x="2643188" y="4105275"/>
          <p14:tracePt t="11037" x="2643188" y="4124325"/>
          <p14:tracePt t="11053" x="2643188" y="4138613"/>
          <p14:tracePt t="11070" x="2643188" y="4143375"/>
          <p14:tracePt t="11087" x="2643188" y="4152900"/>
          <p14:tracePt t="11331" x="2614613" y="4152900"/>
          <p14:tracePt t="11338" x="2576513" y="4152900"/>
          <p14:tracePt t="11345" x="2528888" y="4143375"/>
          <p14:tracePt t="11353" x="2490788" y="4129088"/>
          <p14:tracePt t="11371" x="2447925" y="4114800"/>
          <p14:tracePt t="11387" x="2419350" y="4105275"/>
          <p14:tracePt t="11403" x="2400300" y="4095750"/>
          <p14:tracePt t="11420" x="2386013" y="4090988"/>
          <p14:tracePt t="11437" x="2376488" y="4090988"/>
          <p14:tracePt t="11453" x="2371725" y="4090988"/>
          <p14:tracePt t="11470" x="2366963" y="4090988"/>
          <p14:tracePt t="11515" x="2366963" y="4086225"/>
          <p14:tracePt t="11521" x="2366963" y="4081463"/>
          <p14:tracePt t="11528" x="2376488" y="4071938"/>
          <p14:tracePt t="11536" x="2386013" y="4062413"/>
          <p14:tracePt t="11553" x="2443163" y="4019550"/>
          <p14:tracePt t="11570" x="2528888" y="3981450"/>
          <p14:tracePt t="11587" x="2719388" y="3919538"/>
          <p14:tracePt t="11603" x="2867025" y="3886200"/>
          <p14:tracePt t="11620" x="2981325" y="3867150"/>
          <p14:tracePt t="11637" x="3071813" y="3852863"/>
          <p14:tracePt t="11654" x="3148013" y="3852863"/>
          <p14:tracePt t="11670" x="3186113" y="3852863"/>
          <p14:tracePt t="11687" x="3205163" y="3852863"/>
          <p14:tracePt t="11703" x="3214688" y="3852863"/>
          <p14:tracePt t="11720" x="3224213" y="3852863"/>
          <p14:tracePt t="11736" x="3233738" y="3852863"/>
          <p14:tracePt t="12006" x="3252788" y="3857625"/>
          <p14:tracePt t="12013" x="3267075" y="3871913"/>
          <p14:tracePt t="12021" x="3286125" y="3876675"/>
          <p14:tracePt t="12037" x="3309938" y="3895725"/>
          <p14:tracePt t="12053" x="3319463" y="3900488"/>
          <p14:tracePt t="12070" x="3324225" y="3910013"/>
          <p14:tracePt t="12086" x="3333750" y="3919538"/>
          <p14:tracePt t="12103" x="3333750" y="3924300"/>
          <p14:tracePt t="12120" x="3328988" y="3933825"/>
          <p14:tracePt t="12137" x="3309938" y="3952875"/>
          <p14:tracePt t="12153" x="3262313" y="3981450"/>
          <p14:tracePt t="12170" x="3200400" y="4000500"/>
          <p14:tracePt t="12187" x="3148013" y="4005263"/>
          <p14:tracePt t="12203" x="3100388" y="4005263"/>
          <p14:tracePt t="12220" x="3090863" y="4005263"/>
          <p14:tracePt t="12237" x="3081338" y="4005263"/>
          <p14:tracePt t="12253" x="3076575" y="4005263"/>
          <p14:tracePt t="12270" x="3071813" y="4005263"/>
          <p14:tracePt t="12314" x="3090863" y="4005263"/>
          <p14:tracePt t="12321" x="3114675" y="4005263"/>
          <p14:tracePt t="12337" x="3190875" y="4005263"/>
          <p14:tracePt t="12353" x="3314700" y="4005263"/>
          <p14:tracePt t="12370" x="3505200" y="4005263"/>
          <p14:tracePt t="12387" x="3738563" y="4000500"/>
          <p14:tracePt t="12403" x="3895725" y="3990975"/>
          <p14:tracePt t="12420" x="4048125" y="3990975"/>
          <p14:tracePt t="12437" x="4176713" y="3971925"/>
          <p14:tracePt t="12453" x="4305300" y="3948113"/>
          <p14:tracePt t="12470" x="4391025" y="3924300"/>
          <p14:tracePt t="12487" x="4452938" y="3905250"/>
          <p14:tracePt t="12503" x="4495800" y="3886200"/>
          <p14:tracePt t="12520" x="4538663" y="3867150"/>
          <p14:tracePt t="12537" x="4562475" y="3862388"/>
          <p14:tracePt t="12553" x="4576763" y="3852863"/>
          <p14:tracePt t="12570" x="4591050" y="3852863"/>
          <p14:tracePt t="12587" x="4595813" y="3852863"/>
          <p14:tracePt t="12603" x="4600575" y="3852863"/>
          <p14:tracePt t="12637" x="4605338" y="3852863"/>
          <p14:tracePt t="13768" x="4538663" y="3876675"/>
          <p14:tracePt t="13775" x="4448175" y="3895725"/>
          <p14:tracePt t="13788" x="4357688" y="3919538"/>
          <p14:tracePt t="13804" x="4129088" y="3962400"/>
          <p14:tracePt t="13820" x="3952875" y="3981450"/>
          <p14:tracePt t="13837" x="3819525" y="3981450"/>
          <p14:tracePt t="13840" x="3762375" y="3981450"/>
          <p14:tracePt t="13870" x="3567113" y="3962400"/>
          <p14:tracePt t="13903" x="3429000" y="3962400"/>
          <p14:tracePt t="13920" x="3371850" y="3962400"/>
          <p14:tracePt t="13936" x="3267075" y="3962400"/>
          <p14:tracePt t="13953" x="3190875" y="3962400"/>
          <p14:tracePt t="13970" x="3100388" y="3962400"/>
          <p14:tracePt t="13987" x="2971800" y="3967163"/>
          <p14:tracePt t="14003" x="2914650" y="3967163"/>
          <p14:tracePt t="14020" x="2847975" y="3967163"/>
          <p14:tracePt t="14037" x="2776538" y="3967163"/>
          <p14:tracePt t="14053" x="2638425" y="3957638"/>
          <p14:tracePt t="14070" x="2566988" y="3943350"/>
          <p14:tracePt t="14086" x="2505075" y="3933825"/>
          <p14:tracePt t="14103" x="2471738" y="3929063"/>
          <p14:tracePt t="14120" x="2452688" y="3929063"/>
          <p14:tracePt t="14136" x="2447925" y="3929063"/>
          <p14:tracePt t="14153" x="2438400" y="3929063"/>
          <p14:tracePt t="14170" x="2438400" y="3924300"/>
          <p14:tracePt t="14187" x="2438400" y="3919538"/>
          <p14:tracePt t="14203" x="2471738" y="3905250"/>
          <p14:tracePt t="14220" x="2557463" y="3890963"/>
          <p14:tracePt t="14237" x="2733675" y="3890963"/>
          <p14:tracePt t="14253" x="2905125" y="3905250"/>
          <p14:tracePt t="14270" x="3057525" y="3914775"/>
          <p14:tracePt t="14286" x="3181350" y="3914775"/>
          <p14:tracePt t="14303" x="3362325" y="3914775"/>
          <p14:tracePt t="14320" x="3471863" y="3914775"/>
          <p14:tracePt t="14336" x="3552825" y="3914775"/>
          <p14:tracePt t="14354" x="3600450" y="3914775"/>
          <p14:tracePt t="14370" x="3609975" y="3914775"/>
          <p14:tracePt t="14386" x="3619500" y="3914775"/>
          <p14:tracePt t="14403" x="3624263" y="3914775"/>
          <p14:tracePt t="14436" x="3629025" y="3914775"/>
          <p14:tracePt t="14626" x="3548063" y="4014788"/>
          <p14:tracePt t="14634" x="3443288" y="4119563"/>
          <p14:tracePt t="14640" x="3338513" y="4214813"/>
          <p14:tracePt t="14653" x="3243263" y="4291013"/>
          <p14:tracePt t="14670" x="3057525" y="4414838"/>
          <p14:tracePt t="14686" x="3009900" y="4448175"/>
          <p14:tracePt t="14703" x="2981325" y="4467225"/>
          <p14:tracePt t="14720" x="2971800" y="4471988"/>
          <p14:tracePt t="14736" x="2962275" y="4481513"/>
          <p14:tracePt t="14753" x="2957513" y="4481513"/>
          <p14:tracePt t="14770" x="2947988" y="4476750"/>
          <p14:tracePt t="14787" x="2938463" y="4467225"/>
          <p14:tracePt t="14820" x="2933700" y="4467225"/>
          <p14:tracePt t="14836" x="2933700" y="4462463"/>
          <p14:tracePt t="14853" x="2933700" y="4452938"/>
          <p14:tracePt t="14870" x="2933700" y="4448175"/>
          <p14:tracePt t="14886" x="2933700" y="4438650"/>
          <p14:tracePt t="14903" x="2933700" y="4433888"/>
          <p14:tracePt t="14920" x="2933700" y="4429125"/>
          <p14:tracePt t="14957" x="2928938" y="4429125"/>
          <p14:tracePt t="14970" x="2900363" y="4433888"/>
          <p14:tracePt t="14986" x="2814638" y="4457700"/>
          <p14:tracePt t="15003" x="2700338" y="4491038"/>
          <p14:tracePt t="15020" x="2600325" y="4533900"/>
          <p14:tracePt t="15036" x="2424113" y="4591050"/>
          <p14:tracePt t="15053" x="2300288" y="4619625"/>
          <p14:tracePt t="15070" x="2205038" y="4624388"/>
          <p14:tracePt t="15086" x="2133600" y="4624388"/>
          <p14:tracePt t="15103" x="2057400" y="4610100"/>
          <p14:tracePt t="15121" x="2014538" y="4605338"/>
          <p14:tracePt t="15137" x="1985963" y="4595813"/>
          <p14:tracePt t="15153" x="1966913" y="4586288"/>
          <p14:tracePt t="15170" x="1957388" y="4576763"/>
          <p14:tracePt t="15186" x="1947863" y="4567238"/>
          <p14:tracePt t="15203" x="1943100" y="4538663"/>
          <p14:tracePt t="15220" x="1952625" y="4348163"/>
          <p14:tracePt t="15238" x="1990725" y="4219575"/>
          <p14:tracePt t="15253" x="2033588" y="4152900"/>
          <p14:tracePt t="15270" x="2095500" y="4090988"/>
          <p14:tracePt t="15286" x="2281238" y="4024313"/>
          <p14:tracePt t="15303" x="2376488" y="4010025"/>
          <p14:tracePt t="15320" x="2457450" y="4010025"/>
          <p14:tracePt t="15336" x="2528888" y="4010025"/>
          <p14:tracePt t="15339" x="2552700" y="4019550"/>
          <p14:tracePt t="15353" x="2595563" y="4029075"/>
          <p14:tracePt t="15370" x="2633663" y="4052888"/>
          <p14:tracePt t="15386" x="2662238" y="4119563"/>
          <p14:tracePt t="15403" x="2695575" y="4229100"/>
          <p14:tracePt t="15420" x="2695575" y="4281488"/>
          <p14:tracePt t="15436" x="2686050" y="4310063"/>
          <p14:tracePt t="15453" x="2671763" y="4338638"/>
          <p14:tracePt t="15470" x="2638425" y="4386263"/>
          <p14:tracePt t="15486" x="2605088" y="4429125"/>
          <p14:tracePt t="15503" x="2566988" y="4467225"/>
          <p14:tracePt t="15520" x="2500313" y="4500563"/>
          <p14:tracePt t="15536" x="2357438" y="4552950"/>
          <p14:tracePt t="15553" x="2252663" y="4552950"/>
          <p14:tracePt t="15570" x="2162175" y="4552950"/>
          <p14:tracePt t="15586" x="2043113" y="4524375"/>
          <p14:tracePt t="15603" x="1981200" y="4505325"/>
          <p14:tracePt t="15620" x="1933575" y="4486275"/>
          <p14:tracePt t="15636" x="1909763" y="4467225"/>
          <p14:tracePt t="15653" x="1881188" y="4443413"/>
          <p14:tracePt t="15670" x="1871663" y="4419600"/>
          <p14:tracePt t="15686" x="1866900" y="4371975"/>
          <p14:tracePt t="15703" x="1885950" y="4319588"/>
          <p14:tracePt t="15721" x="1947863" y="4210050"/>
          <p14:tracePt t="15736" x="2005013" y="4162425"/>
          <p14:tracePt t="15753" x="2119313" y="4100513"/>
          <p14:tracePt t="15770" x="2324100" y="4048125"/>
          <p14:tracePt t="15786" x="2405063" y="4048125"/>
          <p14:tracePt t="15803" x="2466975" y="4067175"/>
          <p14:tracePt t="15820" x="2505075" y="4095750"/>
          <p14:tracePt t="15836" x="2581275" y="4205288"/>
          <p14:tracePt t="15853" x="2590800" y="4257675"/>
          <p14:tracePt t="15870" x="2605088" y="4286250"/>
          <p14:tracePt t="15886" x="2605088" y="4305300"/>
          <p14:tracePt t="15903" x="2595563" y="4348163"/>
          <p14:tracePt t="15920" x="2586038" y="4376738"/>
          <p14:tracePt t="15936" x="2552700" y="4410075"/>
          <p14:tracePt t="15953" x="2495550" y="4448175"/>
          <p14:tracePt t="15970" x="2362200" y="4514850"/>
          <p14:tracePt t="15986" x="2266950" y="4529138"/>
          <p14:tracePt t="16003" x="2195513" y="4529138"/>
          <p14:tracePt t="16020" x="2085975" y="4495800"/>
          <p14:tracePt t="16036" x="2019300" y="4462463"/>
          <p14:tracePt t="16053" x="1971675" y="4433888"/>
          <p14:tracePt t="16070" x="1933575" y="4400550"/>
          <p14:tracePt t="16086" x="1905000" y="4281488"/>
          <p14:tracePt t="16103" x="1928813" y="4152900"/>
          <p14:tracePt t="16120" x="1976438" y="4057650"/>
          <p14:tracePt t="16136" x="2014538" y="4019550"/>
          <p14:tracePt t="16153" x="2119313" y="3957638"/>
          <p14:tracePt t="16170" x="2205038" y="3943350"/>
          <p14:tracePt t="16186" x="2295525" y="3948113"/>
          <p14:tracePt t="16203" x="2386013" y="4019550"/>
          <p14:tracePt t="16220" x="2443163" y="4119563"/>
          <p14:tracePt t="16236" x="2466975" y="4191000"/>
          <p14:tracePt t="16253" x="2471738" y="4238625"/>
          <p14:tracePt t="16270" x="2471738" y="4291013"/>
          <p14:tracePt t="16286" x="2452688" y="4319588"/>
          <p14:tracePt t="16303" x="2428875" y="4357688"/>
          <p14:tracePt t="16319" x="2405063" y="4381500"/>
          <p14:tracePt t="16336" x="2362200" y="4410075"/>
          <p14:tracePt t="16353" x="2347913" y="4414838"/>
          <p14:tracePt t="16370" x="2343150" y="4424363"/>
          <p14:tracePt t="16387" x="2333625" y="4424363"/>
          <p14:tracePt t="16425" x="2328863" y="4424363"/>
          <p14:tracePt t="16439" x="2328863" y="4429125"/>
          <p14:tracePt t="16453" x="2319338" y="4433888"/>
          <p14:tracePt t="16470" x="2290763" y="4452938"/>
          <p14:tracePt t="16486" x="2243138" y="4486275"/>
          <p14:tracePt t="16503" x="2143125" y="4543425"/>
          <p14:tracePt t="16520" x="1966913" y="4619625"/>
          <p14:tracePt t="16536" x="1871663" y="4652963"/>
          <p14:tracePt t="16553" x="1804988" y="4672013"/>
          <p14:tracePt t="16570" x="1719263" y="4681538"/>
          <p14:tracePt t="16586" x="1671638" y="4672013"/>
          <p14:tracePt t="16603" x="1633538" y="4652963"/>
          <p14:tracePt t="16620" x="1590675" y="4595813"/>
          <p14:tracePt t="16636" x="1543050" y="4476750"/>
          <p14:tracePt t="16653" x="1543050" y="4386263"/>
          <p14:tracePt t="16670" x="1581150" y="4233863"/>
          <p14:tracePt t="16686" x="1652588" y="4105275"/>
          <p14:tracePt t="16703" x="1738313" y="4000500"/>
          <p14:tracePt t="16719" x="1824038" y="3971925"/>
          <p14:tracePt t="16736" x="1914525" y="3971925"/>
          <p14:tracePt t="16753" x="2024063" y="4057650"/>
          <p14:tracePt t="16769" x="2076450" y="4119563"/>
          <p14:tracePt t="16786" x="2105025" y="4186238"/>
          <p14:tracePt t="16803" x="2128838" y="4267200"/>
          <p14:tracePt t="16820" x="2124075" y="4419600"/>
          <p14:tracePt t="16836" x="2109788" y="4491038"/>
          <p14:tracePt t="16853" x="2090738" y="4538663"/>
          <p14:tracePt t="16870" x="2076450" y="4562475"/>
          <p14:tracePt t="16886" x="2066925" y="4576763"/>
          <p14:tracePt t="16903" x="2066925" y="4586288"/>
          <p14:tracePt t="16920" x="2066925" y="4591050"/>
          <p14:tracePt t="16936" x="2066925" y="4595813"/>
          <p14:tracePt t="17026" x="2066925" y="4600575"/>
          <p14:tracePt t="17334" x="2085975" y="4491038"/>
          <p14:tracePt t="17341" x="2124075" y="4319588"/>
          <p14:tracePt t="17353" x="2157413" y="4224338"/>
          <p14:tracePt t="17370" x="2262188" y="4033838"/>
          <p14:tracePt t="17386" x="2352675" y="3871913"/>
          <p14:tracePt t="17403" x="2433638" y="3748088"/>
          <p14:tracePt t="17419" x="2476500" y="3681413"/>
          <p14:tracePt t="17453" x="2562225" y="3590925"/>
          <p14:tracePt t="17486" x="2652713" y="3538538"/>
          <p14:tracePt t="17503" x="2705100" y="3514725"/>
          <p14:tracePt t="17520" x="2738438" y="3495675"/>
          <p14:tracePt t="17536" x="2771775" y="3486150"/>
          <p14:tracePt t="17553" x="2805113" y="3467100"/>
          <p14:tracePt t="17569" x="2852738" y="3443288"/>
          <p14:tracePt t="17586" x="2881313" y="3424238"/>
          <p14:tracePt t="17603" x="2919413" y="3405188"/>
          <p14:tracePt t="17620" x="2981325" y="3362325"/>
          <p14:tracePt t="17636" x="3028950" y="3328988"/>
          <p14:tracePt t="17653" x="3076575" y="3295650"/>
          <p14:tracePt t="17669" x="3114675" y="3262313"/>
          <p14:tracePt t="17686" x="3157538" y="3233738"/>
          <p14:tracePt t="17703" x="3181350" y="3214688"/>
          <p14:tracePt t="17719" x="3205163" y="3200400"/>
          <p14:tracePt t="17736" x="3219450" y="3190875"/>
          <p14:tracePt t="17753" x="3238500" y="3171825"/>
          <p14:tracePt t="17769" x="3252788" y="3167063"/>
          <p14:tracePt t="17786" x="3271838" y="3162300"/>
          <p14:tracePt t="17803" x="3286125" y="3162300"/>
          <p14:tracePt t="17819" x="3290888" y="3162300"/>
          <p14:tracePt t="17836" x="3295650" y="3162300"/>
          <p14:tracePt t="17863" x="3295650" y="3167063"/>
          <p14:tracePt t="17870" x="3295650" y="3171825"/>
          <p14:tracePt t="17886" x="3281363" y="3209925"/>
          <p14:tracePt t="17903" x="3252788" y="3286125"/>
          <p14:tracePt t="17919" x="3195638" y="3362325"/>
          <p14:tracePt t="17936" x="3114675" y="3433763"/>
          <p14:tracePt t="17953" x="3057525" y="3481388"/>
          <p14:tracePt t="17969" x="2981325" y="3524250"/>
          <p14:tracePt t="17987" x="2890838" y="3562350"/>
          <p14:tracePt t="18003" x="2805113" y="3586163"/>
          <p14:tracePt t="18020" x="2714625" y="3590925"/>
          <p14:tracePt t="18036" x="2633663" y="3590925"/>
          <p14:tracePt t="18053" x="2538413" y="3581400"/>
          <p14:tracePt t="18069" x="2500313" y="3562350"/>
          <p14:tracePt t="18087" x="2466975" y="3524250"/>
          <p14:tracePt t="18103" x="2433638" y="3429000"/>
          <p14:tracePt t="18120" x="2414588" y="3309938"/>
          <p14:tracePt t="18136" x="2414588" y="3238500"/>
          <p14:tracePt t="18153" x="2447925" y="3152775"/>
          <p14:tracePt t="18170" x="2543175" y="3033713"/>
          <p14:tracePt t="18186" x="2633663" y="2967038"/>
          <p14:tracePt t="18203" x="2719388" y="2928938"/>
          <p14:tracePt t="18219" x="2809875" y="2928938"/>
          <p14:tracePt t="18236" x="2938463" y="2952750"/>
          <p14:tracePt t="18253" x="3014663" y="2990850"/>
          <p14:tracePt t="18270" x="3071813" y="3028950"/>
          <p14:tracePt t="18286" x="3109913" y="3062288"/>
          <p14:tracePt t="18303" x="3138488" y="3095625"/>
          <p14:tracePt t="18319" x="3152775" y="3119438"/>
          <p14:tracePt t="18336" x="3162300" y="3133725"/>
          <p14:tracePt t="18353" x="3162300" y="3157538"/>
          <p14:tracePt t="18369" x="3162300" y="3181350"/>
          <p14:tracePt t="18386" x="3162300" y="3200400"/>
          <p14:tracePt t="18403" x="3162300" y="3224213"/>
          <p14:tracePt t="18419" x="3162300" y="3243263"/>
          <p14:tracePt t="18436" x="3162300" y="3252788"/>
          <p14:tracePt t="18453" x="3162300" y="3262313"/>
          <p14:tracePt t="18469" x="3162300" y="3267075"/>
          <p14:tracePt t="18486" x="3162300" y="3276600"/>
          <p14:tracePt t="18503" x="3162300" y="3281363"/>
          <p14:tracePt t="18519" x="3162300" y="3286125"/>
          <p14:tracePt t="18553" x="3162300" y="3290888"/>
          <p14:tracePt t="18569" x="3162300" y="3300413"/>
          <p14:tracePt t="18586" x="3157538" y="3309938"/>
          <p14:tracePt t="18603" x="3095625" y="3348038"/>
          <p14:tracePt t="18620" x="3014663" y="3386138"/>
          <p14:tracePt t="18636" x="2943225" y="3414713"/>
          <p14:tracePt t="18653" x="2838450" y="3438525"/>
          <p14:tracePt t="18670" x="2700338" y="3448050"/>
          <p14:tracePt t="18686" x="2619375" y="3448050"/>
          <p14:tracePt t="18703" x="2571750" y="3448050"/>
          <p14:tracePt t="18719" x="2519363" y="3448050"/>
          <p14:tracePt t="18736" x="2457450" y="3448050"/>
          <p14:tracePt t="18753" x="2424113" y="3443288"/>
          <p14:tracePt t="18769" x="2362200" y="3443288"/>
          <p14:tracePt t="18786" x="2271713" y="3443288"/>
          <p14:tracePt t="18803" x="2205038" y="3443288"/>
          <p14:tracePt t="18819" x="2143125" y="3443288"/>
          <p14:tracePt t="18836" x="2105025" y="3448050"/>
          <p14:tracePt t="18838" x="2090738" y="3452813"/>
          <p14:tracePt t="18853" x="2062163" y="3452813"/>
          <p14:tracePt t="18869" x="2043113" y="3452813"/>
          <p14:tracePt t="18886" x="2028825" y="3452813"/>
          <p14:tracePt t="18903" x="2024063" y="3452813"/>
          <p14:tracePt t="18919" x="2014538" y="3452813"/>
          <p14:tracePt t="18936" x="2009775" y="3452813"/>
          <p14:tracePt t="18953" x="2005013" y="3452813"/>
          <p14:tracePt t="19331" x="1995488" y="3452813"/>
          <p14:tracePt t="19338" x="1985963" y="3462338"/>
          <p14:tracePt t="19345" x="1971675" y="3467100"/>
          <p14:tracePt t="19353" x="1962150" y="3467100"/>
          <p14:tracePt t="19369" x="1938338" y="3471863"/>
          <p14:tracePt t="19386" x="1928813" y="3471863"/>
          <p14:tracePt t="19419" x="1914525" y="3481388"/>
          <p14:tracePt t="19453" x="1933575" y="3586163"/>
          <p14:tracePt t="19469" x="1995488" y="3838575"/>
          <p14:tracePt t="19486" x="2028825" y="3976688"/>
          <p14:tracePt t="19503" x="2047875" y="4133850"/>
          <p14:tracePt t="19519" x="2052638" y="4314825"/>
          <p14:tracePt t="19536" x="2009775" y="4495800"/>
          <p14:tracePt t="19553" x="1966913" y="4614863"/>
          <p14:tracePt t="19569" x="1909763" y="4733925"/>
          <p14:tracePt t="19586" x="1857375" y="4829175"/>
          <p14:tracePt t="19603" x="1828800" y="4862513"/>
          <p14:tracePt t="19619" x="1781175" y="4886325"/>
          <p14:tracePt t="19636" x="1709738" y="4895850"/>
          <p14:tracePt t="19653" x="1585913" y="4838700"/>
          <p14:tracePt t="19669" x="1504950" y="4762500"/>
          <p14:tracePt t="19686" x="1419225" y="4672013"/>
          <p14:tracePt t="19703" x="1300163" y="4386263"/>
          <p14:tracePt t="19719" x="1243013" y="3995738"/>
          <p14:tracePt t="19736" x="1257300" y="3686175"/>
          <p14:tracePt t="19753" x="1295400" y="3514725"/>
          <p14:tracePt t="19769" x="1357313" y="3376613"/>
          <p14:tracePt t="19786" x="1462088" y="3233738"/>
          <p14:tracePt t="19803" x="1571625" y="3186113"/>
          <p14:tracePt t="19820" x="1676400" y="3167063"/>
          <p14:tracePt t="19836" x="1790700" y="3214688"/>
          <p14:tracePt t="19854" x="1862138" y="3276600"/>
          <p14:tracePt t="19869" x="1966913" y="3433763"/>
          <p14:tracePt t="19886" x="2057400" y="3662363"/>
          <p14:tracePt t="19903" x="2105025" y="3886200"/>
          <p14:tracePt t="19919" x="2105025" y="4086225"/>
          <p14:tracePt t="19936" x="2081213" y="4224338"/>
          <p14:tracePt t="19953" x="2043113" y="4333875"/>
          <p14:tracePt t="19969" x="1976438" y="4467225"/>
          <p14:tracePt t="19986" x="1928813" y="4543425"/>
          <p14:tracePt t="20003" x="1895475" y="4600575"/>
          <p14:tracePt t="20019" x="1833563" y="4662488"/>
          <p14:tracePt t="20036" x="1790700" y="4691063"/>
          <p14:tracePt t="20053" x="1728788" y="4700588"/>
          <p14:tracePt t="20069" x="1676400" y="4714875"/>
          <p14:tracePt t="20086" x="1614488" y="4714875"/>
          <p14:tracePt t="20102" x="1590675" y="4714875"/>
          <p14:tracePt t="20119" x="1571625" y="4710113"/>
          <p14:tracePt t="20136" x="1547813" y="4695825"/>
          <p14:tracePt t="20153" x="1514475" y="4667250"/>
          <p14:tracePt t="20169" x="1485900" y="4624388"/>
          <p14:tracePt t="20186" x="1462088" y="4591050"/>
          <p14:tracePt t="20203" x="1438275" y="4557713"/>
          <p14:tracePt t="20219" x="1428750" y="4543425"/>
          <p14:tracePt t="20236" x="1423988" y="4533900"/>
          <p14:tracePt t="20253" x="1419225" y="4529138"/>
          <p14:tracePt t="20269" x="1419225" y="4519613"/>
          <p14:tracePt t="21027" x="1500188" y="4519613"/>
          <p14:tracePt t="21034" x="1624013" y="4533900"/>
          <p14:tracePt t="21041" x="1733550" y="4543425"/>
          <p14:tracePt t="21053" x="1857375" y="4562475"/>
          <p14:tracePt t="21069" x="2295525" y="4648200"/>
          <p14:tracePt t="21086" x="2519363" y="4691063"/>
          <p14:tracePt t="21119" x="2976563" y="4767263"/>
          <p14:tracePt t="21153" x="3295650" y="4810125"/>
          <p14:tracePt t="21169" x="3376613" y="4819650"/>
          <p14:tracePt t="21186" x="3443288" y="4829175"/>
          <p14:tracePt t="21203" x="3481388" y="4829175"/>
          <p14:tracePt t="21219" x="3500438" y="4829175"/>
          <p14:tracePt t="21236" x="3514725" y="4829175"/>
          <p14:tracePt t="21253" x="3543300" y="4829175"/>
          <p14:tracePt t="21269" x="3562350" y="4829175"/>
          <p14:tracePt t="21286" x="3586163" y="4829175"/>
          <p14:tracePt t="21303" x="3605213" y="4829175"/>
          <p14:tracePt t="21319" x="3638550" y="4829175"/>
          <p14:tracePt t="21336" x="3657600" y="4829175"/>
          <p14:tracePt t="21353" x="3676650" y="4829175"/>
          <p14:tracePt t="21370" x="3705225" y="4829175"/>
          <p14:tracePt t="21386" x="3733800" y="4829175"/>
          <p14:tracePt t="21403" x="3757613" y="4824413"/>
          <p14:tracePt t="21419" x="3781425" y="4819650"/>
          <p14:tracePt t="21436" x="3805238" y="4810125"/>
          <p14:tracePt t="21453" x="3819525" y="4805363"/>
          <p14:tracePt t="21469" x="3829050" y="4795838"/>
          <p14:tracePt t="21486" x="3838575" y="4791075"/>
          <p14:tracePt t="21502" x="3848100" y="4781550"/>
          <p14:tracePt t="21519" x="3862388" y="4762500"/>
          <p14:tracePt t="21536" x="3867150" y="4729163"/>
          <p14:tracePt t="21552" x="3867150" y="4676775"/>
          <p14:tracePt t="21569" x="3824288" y="4595813"/>
          <p14:tracePt t="21586" x="3786188" y="4557713"/>
          <p14:tracePt t="21602" x="3724275" y="4505325"/>
          <p14:tracePt t="21619" x="3657600" y="4433888"/>
          <p14:tracePt t="21636" x="3624263" y="4395788"/>
          <p14:tracePt t="21653" x="3600450" y="4371975"/>
          <p14:tracePt t="21669" x="3581400" y="4357688"/>
          <p14:tracePt t="21686" x="3562350" y="4333875"/>
          <p14:tracePt t="21703" x="3552825" y="4319588"/>
          <p14:tracePt t="21719" x="3533775" y="4305300"/>
          <p14:tracePt t="21736" x="3519488" y="4286250"/>
          <p14:tracePt t="21753" x="3505200" y="4271963"/>
          <p14:tracePt t="21769" x="3500438" y="4267200"/>
          <p14:tracePt t="21786" x="3490913" y="4257675"/>
          <p14:tracePt t="21803" x="3490913" y="4252913"/>
          <p14:tracePt t="21819" x="3490913" y="4248150"/>
          <p14:tracePt t="21870" x="3486150" y="4248150"/>
          <p14:tracePt t="21914" x="3486150" y="4243388"/>
          <p14:tracePt t="21921" x="3481388" y="4238625"/>
          <p14:tracePt t="21936" x="3476625" y="4238625"/>
          <p14:tracePt t="21943" x="3471863" y="4233863"/>
          <p14:tracePt t="21952" x="3462338" y="4229100"/>
          <p14:tracePt t="21969" x="3452813" y="4229100"/>
          <p14:tracePt t="21986" x="3429000" y="4224338"/>
          <p14:tracePt t="22003" x="3424238" y="4219575"/>
          <p14:tracePt t="22019" x="3419475" y="4214813"/>
          <p14:tracePt t="22036" x="3409950" y="4205288"/>
          <p14:tracePt t="22053" x="3400425" y="4167188"/>
          <p14:tracePt t="22069" x="3400425" y="4057650"/>
          <p14:tracePt t="22086" x="3405188" y="3900488"/>
          <p14:tracePt t="22102" x="3429000" y="3805238"/>
          <p14:tracePt t="22119" x="3457575" y="3705225"/>
          <p14:tracePt t="22136" x="3467100" y="3671888"/>
          <p14:tracePt t="22152" x="3486150" y="3633788"/>
          <p14:tracePt t="22169" x="3505200" y="3600450"/>
          <p14:tracePt t="22186" x="3529013" y="3552825"/>
          <p14:tracePt t="22203" x="3538538" y="3524250"/>
          <p14:tracePt t="22219" x="3557588" y="3500438"/>
          <p14:tracePt t="22236" x="3595688" y="3471863"/>
          <p14:tracePt t="22252" x="3638550" y="3452813"/>
          <p14:tracePt t="22269" x="3676650" y="3448050"/>
          <p14:tracePt t="22286" x="3724275" y="3438525"/>
          <p14:tracePt t="22302" x="3795713" y="3433763"/>
          <p14:tracePt t="22319" x="3829050" y="3433763"/>
          <p14:tracePt t="22336" x="3857625" y="3433763"/>
          <p14:tracePt t="22354" x="3890963" y="3433763"/>
          <p14:tracePt t="22369" x="3914775" y="3448050"/>
          <p14:tracePt t="22386" x="3933825" y="3452813"/>
          <p14:tracePt t="22403" x="3957638" y="3457575"/>
          <p14:tracePt t="22419" x="3990975" y="3467100"/>
          <p14:tracePt t="22436" x="4014788" y="3476625"/>
          <p14:tracePt t="22452" x="4033838" y="3476625"/>
          <p14:tracePt t="22469" x="4057650" y="3476625"/>
          <p14:tracePt t="22486" x="4076700" y="3476625"/>
          <p14:tracePt t="22502" x="4086225" y="3476625"/>
          <p14:tracePt t="22519" x="4090988" y="3476625"/>
          <p14:tracePt t="22536" x="4095750" y="3476625"/>
          <p14:tracePt t="22589" x="4095750" y="3481388"/>
          <p14:tracePt t="22596" x="4095750" y="3486150"/>
          <p14:tracePt t="22603" x="4095750" y="3490913"/>
          <p14:tracePt t="22619" x="4095750" y="3505200"/>
          <p14:tracePt t="22636" x="4086225" y="3519488"/>
          <p14:tracePt t="22653" x="4067175" y="3533775"/>
          <p14:tracePt t="22669" x="4019550" y="3571875"/>
          <p14:tracePt t="22686" x="3971925" y="3600450"/>
          <p14:tracePt t="22703" x="3895725" y="3629025"/>
          <p14:tracePt t="22719" x="3800475" y="3662363"/>
          <p14:tracePt t="22736" x="3681413" y="3686175"/>
          <p14:tracePt t="22752" x="3638550" y="3690938"/>
          <p14:tracePt t="22769" x="3605213" y="3690938"/>
          <p14:tracePt t="22786" x="3571875" y="3686175"/>
          <p14:tracePt t="22802" x="3557588" y="3667125"/>
          <p14:tracePt t="22819" x="3538538" y="3605213"/>
          <p14:tracePt t="22836" x="3524250" y="3500438"/>
          <p14:tracePt t="22837" x="3524250" y="3457575"/>
          <p14:tracePt t="22853" x="3524250" y="3395663"/>
          <p14:tracePt t="22869" x="3538538" y="3343275"/>
          <p14:tracePt t="22886" x="3548063" y="3309938"/>
          <p14:tracePt t="22902" x="3571875" y="3286125"/>
          <p14:tracePt t="22919" x="3624263" y="3248025"/>
          <p14:tracePt t="22936" x="3676650" y="3233738"/>
          <p14:tracePt t="22953" x="3714750" y="3228975"/>
          <p14:tracePt t="22969" x="3748088" y="3228975"/>
          <p14:tracePt t="22986" x="3790950" y="3243263"/>
          <p14:tracePt t="23002" x="3805238" y="3257550"/>
          <p14:tracePt t="23019" x="3824288" y="3276600"/>
          <p14:tracePt t="23036" x="3838575" y="3295650"/>
          <p14:tracePt t="23052" x="3843338" y="3314700"/>
          <p14:tracePt t="23069" x="3848100" y="3333750"/>
          <p14:tracePt t="23086" x="3848100" y="3338513"/>
          <p14:tracePt t="23102" x="3848100" y="3348038"/>
          <p14:tracePt t="23119" x="3848100" y="3352800"/>
          <p14:tracePt t="23136" x="3852863" y="3357563"/>
          <p14:tracePt t="23152" x="3857625" y="3371850"/>
          <p14:tracePt t="23169" x="3857625" y="3390900"/>
          <p14:tracePt t="23186" x="3857625" y="3400425"/>
          <p14:tracePt t="23202" x="3857625" y="3409950"/>
          <p14:tracePt t="23219" x="3857625" y="3419475"/>
          <p14:tracePt t="23271" x="3857625" y="3424238"/>
          <p14:tracePt t="23279" x="3857625" y="3429000"/>
          <p14:tracePt t="23294" x="3857625" y="3433763"/>
          <p14:tracePt t="23302" x="3857625" y="3438525"/>
          <p14:tracePt t="23319" x="3857625" y="3443288"/>
          <p14:tracePt t="25011" x="3857625" y="3448050"/>
          <p14:tracePt t="25018" x="3857625" y="3452813"/>
          <p14:tracePt t="25026" x="3857625" y="3457575"/>
          <p14:tracePt t="25036" x="3852863" y="3462338"/>
          <p14:tracePt t="25052" x="3843338" y="3476625"/>
          <p14:tracePt t="25069" x="3795713" y="3519488"/>
          <p14:tracePt t="25102" x="3681413" y="3590925"/>
          <p14:tracePt t="25136" x="3562350" y="3657600"/>
          <p14:tracePt t="25152" x="3519488" y="3681413"/>
          <p14:tracePt t="25169" x="3462338" y="3709988"/>
          <p14:tracePt t="25186" x="3400425" y="3724275"/>
          <p14:tracePt t="25202" x="3300413" y="3752850"/>
          <p14:tracePt t="25219" x="3248025" y="3767138"/>
          <p14:tracePt t="25236" x="3209925" y="3776663"/>
          <p14:tracePt t="25252" x="3157538" y="3776663"/>
          <p14:tracePt t="25269" x="3143250" y="3776663"/>
          <p14:tracePt t="25285" x="3128963" y="3776663"/>
          <p14:tracePt t="25302" x="3124200" y="3776663"/>
          <p14:tracePt t="25319" x="3114675" y="3776663"/>
          <p14:tracePt t="25356" x="3119438" y="3776663"/>
          <p14:tracePt t="25369" x="3176588" y="3762375"/>
          <p14:tracePt t="25386" x="3314700" y="3729038"/>
          <p14:tracePt t="25402" x="3486150" y="3695700"/>
          <p14:tracePt t="25419" x="3700463" y="3648075"/>
          <p14:tracePt t="25436" x="3938588" y="3609975"/>
          <p14:tracePt t="25452" x="4043363" y="3586163"/>
          <p14:tracePt t="25469" x="4105275" y="3567113"/>
          <p14:tracePt t="25486" x="4148138" y="3562350"/>
          <p14:tracePt t="25502" x="4176713" y="3552825"/>
          <p14:tracePt t="25519" x="4186238" y="3552825"/>
          <p14:tracePt t="25536" x="4195763" y="3552825"/>
          <p14:tracePt t="25552" x="4200525" y="3552825"/>
          <p14:tracePt t="25569" x="4205288" y="3552825"/>
          <p14:tracePt t="26523" x="4191000" y="3571875"/>
          <p14:tracePt t="26530" x="4171950" y="3590925"/>
          <p14:tracePt t="26538" x="4162425" y="3609975"/>
          <p14:tracePt t="26552" x="4138613" y="3633788"/>
          <p14:tracePt t="26569" x="4119563" y="3652838"/>
          <p14:tracePt t="26586" x="4114800" y="3657600"/>
          <p14:tracePt t="26619" x="4105275" y="3671888"/>
          <p14:tracePt t="26669" x="4100513" y="3676650"/>
          <p14:tracePt t="26780" x="4095750" y="3676650"/>
          <p14:tracePt t="26823" x="4090988" y="3676650"/>
          <p14:tracePt t="26831" x="4086225" y="3676650"/>
          <p14:tracePt t="26838" x="4086225" y="3681413"/>
          <p14:tracePt t="26852" x="4076700" y="3686175"/>
          <p14:tracePt t="26869" x="4062413" y="3700463"/>
          <p14:tracePt t="26885" x="4038600" y="3719513"/>
          <p14:tracePt t="26902" x="4014788" y="3733800"/>
          <p14:tracePt t="26919" x="3986213" y="3757613"/>
          <p14:tracePt t="26935" x="3976688" y="3767138"/>
          <p14:tracePt t="26952" x="3971925" y="3771900"/>
          <p14:tracePt t="26969" x="3967163" y="3781425"/>
          <p14:tracePt t="26986" x="3957638" y="3781425"/>
          <p14:tracePt t="27019" x="3952875" y="3781425"/>
          <p14:tracePt t="27036" x="3943350" y="3790950"/>
          <p14:tracePt t="27052" x="3929063" y="3800475"/>
          <p14:tracePt t="27069" x="3919538" y="3810000"/>
          <p14:tracePt t="27086" x="3905250" y="3824288"/>
          <p14:tracePt t="27102" x="3881438" y="3843338"/>
          <p14:tracePt t="27119" x="3867150" y="3848100"/>
          <p14:tracePt t="27136" x="3862388" y="3852863"/>
          <p14:tracePt t="27152" x="3857625" y="3857625"/>
          <p14:tracePt t="27169" x="3848100" y="3857625"/>
          <p14:tracePt t="27185" x="3843338" y="3857625"/>
          <p14:tracePt t="27202" x="3833813" y="3862388"/>
          <p14:tracePt t="27219" x="3810000" y="3862388"/>
          <p14:tracePt t="27235" x="3786188" y="3867150"/>
          <p14:tracePt t="27252" x="3767138" y="3867150"/>
          <p14:tracePt t="27269" x="3757613" y="3867150"/>
          <p14:tracePt t="27285" x="3748088" y="3867150"/>
          <p14:tracePt t="27302" x="3743325" y="3867150"/>
          <p14:tracePt t="27319" x="3738563" y="3867150"/>
          <p14:tracePt t="27375" x="3738563" y="3862388"/>
          <p14:tracePt t="27381" x="3743325" y="3848100"/>
          <p14:tracePt t="27388" x="3757613" y="3819525"/>
          <p14:tracePt t="27402" x="3767138" y="3800475"/>
          <p14:tracePt t="27419" x="3819525" y="3743325"/>
          <p14:tracePt t="27435" x="3857625" y="3705225"/>
          <p14:tracePt t="27452" x="3914775" y="3671888"/>
          <p14:tracePt t="27469" x="4005263" y="3624263"/>
          <p14:tracePt t="27485" x="4057650" y="3614738"/>
          <p14:tracePt t="27502" x="4100513" y="3605213"/>
          <p14:tracePt t="27519" x="4138613" y="3605213"/>
          <p14:tracePt t="27536" x="4186238" y="3605213"/>
          <p14:tracePt t="27552" x="4219575" y="3605213"/>
          <p14:tracePt t="27569" x="4238625" y="3605213"/>
          <p14:tracePt t="27585" x="4276725" y="3605213"/>
          <p14:tracePt t="27602" x="4324350" y="3605213"/>
          <p14:tracePt t="27619" x="4343400" y="3605213"/>
          <p14:tracePt t="27635" x="4357688" y="3605213"/>
          <p14:tracePt t="27652" x="4376738" y="3605213"/>
          <p14:tracePt t="27669" x="4381500" y="3605213"/>
          <p14:tracePt t="27685" x="4386263" y="3605213"/>
          <p14:tracePt t="27756" x="4381500" y="3605213"/>
          <p14:tracePt t="27763" x="4371975" y="3605213"/>
          <p14:tracePt t="27770" x="4357688" y="3605213"/>
          <p14:tracePt t="27785" x="4295775" y="3605213"/>
          <p14:tracePt t="27802" x="4195763" y="3609975"/>
          <p14:tracePt t="27819" x="4081463" y="3619500"/>
          <p14:tracePt t="27836" x="3962400" y="3633788"/>
          <p14:tracePt t="27852" x="3919538" y="3652838"/>
          <p14:tracePt t="27869" x="3886200" y="3662363"/>
          <p14:tracePt t="27885" x="3871913" y="3671888"/>
          <p14:tracePt t="27902" x="3857625" y="3681413"/>
          <p14:tracePt t="27919" x="3852863" y="3681413"/>
          <p14:tracePt t="27935" x="3848100" y="3681413"/>
          <p14:tracePt t="28255" x="3843338" y="3690938"/>
          <p14:tracePt t="28270" x="3838575" y="3695700"/>
          <p14:tracePt t="28277" x="3833813" y="3700463"/>
          <p14:tracePt t="28292" x="3833813" y="3705225"/>
          <p14:tracePt t="28302" x="3829050" y="3709988"/>
          <p14:tracePt t="28319" x="3829050" y="3714750"/>
          <p14:tracePt t="28335" x="3824288" y="3729038"/>
          <p14:tracePt t="28352" x="3814763" y="3738563"/>
          <p14:tracePt t="28369" x="3810000" y="3743325"/>
          <p14:tracePt t="28385" x="3810000" y="3748088"/>
          <p14:tracePt t="28402" x="3810000" y="3752850"/>
          <p14:tracePt t="28452" x="3810000" y="3757613"/>
          <p14:tracePt t="28511" x="3805238" y="3762375"/>
          <p14:tracePt t="28518" x="3805238" y="3767138"/>
          <p14:tracePt t="28526" x="3800475" y="3771900"/>
          <p14:tracePt t="28535" x="3795713" y="3776663"/>
          <p14:tracePt t="28552" x="3790950" y="3790950"/>
          <p14:tracePt t="28569" x="3781425" y="3805238"/>
          <p14:tracePt t="28585" x="3752850" y="3829050"/>
          <p14:tracePt t="28602" x="3729038" y="3843338"/>
          <p14:tracePt t="28619" x="3709988" y="3862388"/>
          <p14:tracePt t="28635" x="3667125" y="3890963"/>
          <p14:tracePt t="28652" x="3633788" y="3905250"/>
          <p14:tracePt t="28669" x="3609975" y="3929063"/>
          <p14:tracePt t="28685" x="3590925" y="3952875"/>
          <p14:tracePt t="28702" x="3548063" y="3976688"/>
          <p14:tracePt t="28719" x="3514725" y="3995738"/>
          <p14:tracePt t="28736" x="3481388" y="4010025"/>
          <p14:tracePt t="28752" x="3452813" y="4019550"/>
          <p14:tracePt t="28769" x="3409950" y="4029075"/>
          <p14:tracePt t="28785" x="3390900" y="4033838"/>
          <p14:tracePt t="28802" x="3367088" y="4048125"/>
          <p14:tracePt t="28819" x="3333750" y="4057650"/>
          <p14:tracePt t="28835" x="3305175" y="4057650"/>
          <p14:tracePt t="28852" x="3276600" y="4067175"/>
          <p14:tracePt t="28869" x="3252788" y="4067175"/>
          <p14:tracePt t="28886" x="3219450" y="4071938"/>
          <p14:tracePt t="28902" x="3200400" y="4071938"/>
          <p14:tracePt t="28919" x="3186113" y="4071938"/>
          <p14:tracePt t="28935" x="3181350" y="4071938"/>
          <p14:tracePt t="28952" x="3171825" y="4071938"/>
          <p14:tracePt t="28969" x="3167063" y="4071938"/>
          <p14:tracePt t="29231" x="3190875" y="4067175"/>
          <p14:tracePt t="29238" x="3224213" y="4067175"/>
          <p14:tracePt t="29252" x="3276600" y="4057650"/>
          <p14:tracePt t="29269" x="3328988" y="4048125"/>
          <p14:tracePt t="29285" x="3376613" y="4043363"/>
          <p14:tracePt t="29302" x="3433763" y="4043363"/>
          <p14:tracePt t="29319" x="3529013" y="4043363"/>
          <p14:tracePt t="29335" x="3595688" y="4043363"/>
          <p14:tracePt t="29352" x="3657600" y="4038600"/>
          <p14:tracePt t="29369" x="3714750" y="4029075"/>
          <p14:tracePt t="29385" x="3776663" y="4014788"/>
          <p14:tracePt t="29402" x="3824288" y="4005263"/>
          <p14:tracePt t="29418" x="3867150" y="4005263"/>
          <p14:tracePt t="29436" x="3933825" y="4005263"/>
          <p14:tracePt t="29452" x="3967163" y="4005263"/>
          <p14:tracePt t="29469" x="4005263" y="4005263"/>
          <p14:tracePt t="29485" x="4038600" y="4005263"/>
          <p14:tracePt t="29502" x="4086225" y="4000500"/>
          <p14:tracePt t="29519" x="4110038" y="4000500"/>
          <p14:tracePt t="29535" x="4129088" y="3990975"/>
          <p14:tracePt t="29552" x="4152900" y="3990975"/>
          <p14:tracePt t="29569" x="4176713" y="3986213"/>
          <p14:tracePt t="29585" x="4191000" y="3986213"/>
          <p14:tracePt t="29602" x="4200525" y="3986213"/>
          <p14:tracePt t="29619" x="4210050" y="3986213"/>
          <p14:tracePt t="29635" x="4219575" y="3986213"/>
          <p14:tracePt t="29652" x="4224338" y="3986213"/>
          <p14:tracePt t="29668" x="4229100" y="3986213"/>
          <p14:tracePt t="30515" x="4229100" y="3971925"/>
          <p14:tracePt t="30522" x="4238625" y="3952875"/>
          <p14:tracePt t="30535" x="4243388" y="3943350"/>
          <p14:tracePt t="30552" x="4243388" y="3895725"/>
          <p14:tracePt t="30569" x="4243388" y="3871913"/>
          <p14:tracePt t="30585" x="4243388" y="3843338"/>
          <p14:tracePt t="30618" x="4224338" y="3790950"/>
          <p14:tracePt t="30652" x="4214813" y="3743325"/>
          <p14:tracePt t="30669" x="4200525" y="3709988"/>
          <p14:tracePt t="30685" x="4191000" y="3681413"/>
          <p14:tracePt t="30702" x="4186238" y="3652838"/>
          <p14:tracePt t="30718" x="4176713" y="3629025"/>
          <p14:tracePt t="30735" x="4176713" y="3600450"/>
          <p14:tracePt t="30752" x="4176713" y="3576638"/>
          <p14:tracePt t="30769" x="4176713" y="3562350"/>
          <p14:tracePt t="30785" x="4176713" y="3533775"/>
          <p14:tracePt t="30802" x="4176713" y="3500438"/>
          <p14:tracePt t="30819" x="4176713" y="3490913"/>
          <p14:tracePt t="30835" x="4176713" y="3476625"/>
          <p14:tracePt t="30852" x="4176713" y="3457575"/>
          <p14:tracePt t="30868" x="4176713" y="3443288"/>
          <p14:tracePt t="30885" x="4167188" y="3429000"/>
          <p14:tracePt t="30902" x="4162425" y="3409950"/>
          <p14:tracePt t="30918" x="4143375" y="3390900"/>
          <p14:tracePt t="30935" x="4124325" y="3381375"/>
          <p14:tracePt t="30952" x="4110038" y="3367088"/>
          <p14:tracePt t="30968" x="4086225" y="3357563"/>
          <p14:tracePt t="30985" x="4033838" y="3357563"/>
          <p14:tracePt t="31002" x="3981450" y="3367088"/>
          <p14:tracePt t="31018" x="3929063" y="3381375"/>
          <p14:tracePt t="31035" x="3852863" y="3414713"/>
          <p14:tracePt t="31052" x="3814763" y="3438525"/>
          <p14:tracePt t="31068" x="3776663" y="3462338"/>
          <p14:tracePt t="31085" x="3743325" y="3495675"/>
          <p14:tracePt t="31102" x="3700463" y="3538538"/>
          <p14:tracePt t="31118" x="3676650" y="3562350"/>
          <p14:tracePt t="31135" x="3662363" y="3576638"/>
          <p14:tracePt t="31152" x="3657600" y="3586163"/>
          <p14:tracePt t="31168" x="3648075" y="3595688"/>
          <p14:tracePt t="31185" x="3638550" y="3600450"/>
          <p14:tracePt t="31202" x="3638550" y="3605213"/>
          <p14:tracePt t="31218" x="3638550" y="3614738"/>
          <p14:tracePt t="31235" x="3638550" y="3629025"/>
          <p14:tracePt t="31252" x="3638550" y="3638550"/>
          <p14:tracePt t="31268" x="3638550" y="3643313"/>
          <p14:tracePt t="31285" x="3652838" y="3652838"/>
          <p14:tracePt t="31302" x="3667125" y="3671888"/>
          <p14:tracePt t="31318" x="3700463" y="3690938"/>
          <p14:tracePt t="31335" x="3743325" y="3700463"/>
          <p14:tracePt t="31337" x="3767138" y="3700463"/>
          <p14:tracePt t="31352" x="3829050" y="3709988"/>
          <p14:tracePt t="31369" x="3890963" y="3724275"/>
          <p14:tracePt t="31385" x="3938588" y="3724275"/>
          <p14:tracePt t="31402" x="3981450" y="3724275"/>
          <p14:tracePt t="31418" x="4033838" y="3724275"/>
          <p14:tracePt t="31435" x="4076700" y="3724275"/>
          <p14:tracePt t="31452" x="4119563" y="3729038"/>
          <p14:tracePt t="31469" x="4195763" y="3743325"/>
          <p14:tracePt t="31485" x="4248150" y="3748088"/>
          <p14:tracePt t="31502" x="4291013" y="3762375"/>
          <p14:tracePt t="31518" x="4333875" y="3762375"/>
          <p14:tracePt t="31535" x="4386263" y="3762375"/>
          <p14:tracePt t="31552" x="4414838" y="3762375"/>
          <p14:tracePt t="31568" x="4452938" y="3762375"/>
          <p14:tracePt t="31585" x="4495800" y="3762375"/>
          <p14:tracePt t="31602" x="4552950" y="3762375"/>
          <p14:tracePt t="31618" x="4605338" y="3762375"/>
          <p14:tracePt t="31635" x="4657725" y="3752850"/>
          <p14:tracePt t="31652" x="4719638" y="3738563"/>
          <p14:tracePt t="31668" x="4748213" y="3733800"/>
          <p14:tracePt t="31685" x="4776788" y="3729038"/>
          <p14:tracePt t="31702" x="4800600" y="3714750"/>
          <p14:tracePt t="31718" x="4833938" y="3705225"/>
          <p14:tracePt t="31735" x="4843463" y="3700463"/>
          <p14:tracePt t="31752" x="4857750" y="3690938"/>
          <p14:tracePt t="31768" x="4862513" y="3690938"/>
          <p14:tracePt t="31785" x="4872038" y="3690938"/>
          <p14:tracePt t="31859" x="4872038" y="3686175"/>
          <p14:tracePt t="31865" x="4872038" y="3681413"/>
          <p14:tracePt t="31873" x="4872038" y="3671888"/>
          <p14:tracePt t="31886" x="4872038" y="3667125"/>
          <p14:tracePt t="31902" x="4862513" y="3624263"/>
          <p14:tracePt t="31918" x="4857750" y="3605213"/>
          <p14:tracePt t="31935" x="4838700" y="3581400"/>
          <p14:tracePt t="31952" x="4829175" y="3571875"/>
          <p14:tracePt t="31969" x="4795838" y="3557588"/>
          <p14:tracePt t="31985" x="4776788" y="3548063"/>
          <p14:tracePt t="32002" x="4748213" y="3538538"/>
          <p14:tracePt t="32018" x="4714875" y="3524250"/>
          <p14:tracePt t="32035" x="4662488" y="3500438"/>
          <p14:tracePt t="32052" x="4619625" y="3490913"/>
          <p14:tracePt t="32068" x="4581525" y="3481388"/>
          <p14:tracePt t="32085" x="4505325" y="3471863"/>
          <p14:tracePt t="32102" x="4433888" y="3471863"/>
          <p14:tracePt t="32118" x="4343400" y="3471863"/>
          <p14:tracePt t="32135" x="4262438" y="3471863"/>
          <p14:tracePt t="32152" x="4162425" y="3500438"/>
          <p14:tracePt t="32168" x="4110038" y="3519488"/>
          <p14:tracePt t="32185" x="4052888" y="3557588"/>
          <p14:tracePt t="32202" x="3995738" y="3590925"/>
          <p14:tracePt t="32218" x="3933825" y="3629025"/>
          <p14:tracePt t="32235" x="3905250" y="3652838"/>
          <p14:tracePt t="32252" x="3881438" y="3671888"/>
          <p14:tracePt t="32269" x="3857625" y="3686175"/>
          <p14:tracePt t="32285" x="3848100" y="3695700"/>
          <p14:tracePt t="32302" x="3838575" y="3700463"/>
          <p14:tracePt t="32318" x="3833813" y="3705225"/>
          <p14:tracePt t="32335" x="3824288" y="3714750"/>
          <p14:tracePt t="32352" x="3819525" y="3724275"/>
          <p14:tracePt t="32368" x="3814763" y="3729038"/>
          <p14:tracePt t="32385" x="3814763" y="3733800"/>
          <p14:tracePt t="32467" x="3810000" y="3733800"/>
          <p14:tracePt t="35288" x="3814763" y="3738563"/>
          <p14:tracePt t="35295" x="3829050" y="3743325"/>
          <p14:tracePt t="35302" x="3838575" y="3752850"/>
          <p14:tracePt t="35318" x="3862388" y="3771900"/>
          <p14:tracePt t="35335" x="3886200" y="3790950"/>
          <p14:tracePt t="35338" x="3895725" y="3795713"/>
          <p14:tracePt t="35352" x="3919538" y="3814763"/>
          <p14:tracePt t="35368" x="3943350" y="3838575"/>
          <p14:tracePt t="35402" x="3990975" y="3867150"/>
          <p14:tracePt t="35435" x="4029075" y="3890963"/>
          <p14:tracePt t="35451" x="4033838" y="3895725"/>
          <p14:tracePt t="35468" x="4043363" y="3900488"/>
          <p14:tracePt t="35521" x="4043363" y="3905250"/>
          <p14:tracePt t="35528" x="4043363" y="3910013"/>
          <p14:tracePt t="35543" x="4043363" y="3914775"/>
          <p14:tracePt t="35551" x="4043363" y="3919538"/>
          <p14:tracePt t="35568" x="4038600" y="3938588"/>
          <p14:tracePt t="35585" x="4029075" y="3952875"/>
          <p14:tracePt t="35601" x="3990975" y="3976688"/>
          <p14:tracePt t="35618" x="3971925" y="3986213"/>
          <p14:tracePt t="35635" x="3948113" y="4005263"/>
          <p14:tracePt t="35652" x="3914775" y="4014788"/>
          <p14:tracePt t="35668" x="3890963" y="4019550"/>
          <p14:tracePt t="35685" x="3852863" y="4029075"/>
          <p14:tracePt t="35701" x="3805238" y="4033838"/>
          <p14:tracePt t="35718" x="3738563" y="4033838"/>
          <p14:tracePt t="35735" x="3695700" y="4033838"/>
          <p14:tracePt t="35751" x="3657600" y="4033838"/>
          <p14:tracePt t="35768" x="3614738" y="4019550"/>
          <p14:tracePt t="35785" x="3552825" y="4005263"/>
          <p14:tracePt t="35801" x="3514725" y="4000500"/>
          <p14:tracePt t="35818" x="3495675" y="3995738"/>
          <p14:tracePt t="35835" x="3476625" y="3981450"/>
          <p14:tracePt t="35836" x="3471863" y="3976688"/>
          <p14:tracePt t="35851" x="3462338" y="3948113"/>
          <p14:tracePt t="35868" x="3457575" y="3895725"/>
          <p14:tracePt t="35885" x="3467100" y="3824288"/>
          <p14:tracePt t="35903" x="3524250" y="3738563"/>
          <p14:tracePt t="35918" x="3552825" y="3695700"/>
          <p14:tracePt t="35935" x="3609975" y="3662363"/>
          <p14:tracePt t="35951" x="3695700" y="3638550"/>
          <p14:tracePt t="35968" x="3800475" y="3648075"/>
          <p14:tracePt t="35985" x="3848100" y="3681413"/>
          <p14:tracePt t="36002" x="3900488" y="3762375"/>
          <p14:tracePt t="36018" x="3943350" y="3848100"/>
          <p14:tracePt t="36035" x="3948113" y="3924300"/>
          <p14:tracePt t="36051" x="3938588" y="3976688"/>
          <p14:tracePt t="36068" x="3905250" y="4024313"/>
          <p14:tracePt t="36085" x="3852863" y="4095750"/>
          <p14:tracePt t="36101" x="3771900" y="4143375"/>
          <p14:tracePt t="36118" x="3700463" y="4167188"/>
          <p14:tracePt t="36135" x="3619500" y="4171950"/>
          <p14:tracePt t="36151" x="3486150" y="4129088"/>
          <p14:tracePt t="36168" x="3429000" y="4095750"/>
          <p14:tracePt t="36185" x="3386138" y="4052888"/>
          <p14:tracePt t="36201" x="3352800" y="3990975"/>
          <p14:tracePt t="36218" x="3338513" y="3805238"/>
          <p14:tracePt t="36235" x="3371850" y="3719513"/>
          <p14:tracePt t="36253" x="3405188" y="3676650"/>
          <p14:tracePt t="36268" x="3495675" y="3633788"/>
          <p14:tracePt t="36285" x="3567113" y="3619500"/>
          <p14:tracePt t="36301" x="3657600" y="3629025"/>
          <p14:tracePt t="36318" x="3738563" y="3676650"/>
          <p14:tracePt t="36335" x="3833813" y="3795713"/>
          <p14:tracePt t="36352" x="3881438" y="3886200"/>
          <p14:tracePt t="36368" x="3895725" y="3957638"/>
          <p14:tracePt t="36385" x="3895725" y="4057650"/>
          <p14:tracePt t="36401" x="3886200" y="4176713"/>
          <p14:tracePt t="36418" x="3867150" y="4229100"/>
          <p14:tracePt t="36435" x="3848100" y="4252913"/>
          <p14:tracePt t="36452" x="3838575" y="4262438"/>
          <p14:tracePt t="36468" x="3829050" y="4267200"/>
          <p14:tracePt t="36753" x="3890963" y="4286250"/>
          <p14:tracePt t="36761" x="3986213" y="4314825"/>
          <p14:tracePt t="36769" x="4076700" y="4352925"/>
          <p14:tracePt t="36785" x="4224338" y="4405313"/>
          <p14:tracePt t="36802" x="4376738" y="4476750"/>
          <p14:tracePt t="36818" x="4543425" y="4576763"/>
          <p14:tracePt t="36835" x="4724400" y="4695825"/>
          <p14:tracePt t="36868" x="4891088" y="4791075"/>
          <p14:tracePt t="36901" x="5076825" y="4852988"/>
          <p14:tracePt t="36918" x="5119688" y="4867275"/>
          <p14:tracePt t="36935" x="5157788" y="4872038"/>
          <p14:tracePt t="36951" x="5176838" y="4872038"/>
          <p14:tracePt t="36968" x="5186363" y="4872038"/>
          <p14:tracePt t="36985" x="5195888" y="4872038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return</a:t>
            </a:r>
            <a:endParaRPr lang="ko-KR" altLang="en-US" smtClean="0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973138"/>
          </a:xfrm>
        </p:spPr>
        <p:txBody>
          <a:bodyPr/>
          <a:lstStyle/>
          <a:p>
            <a:r>
              <a:rPr lang="en-US" altLang="ko-KR" sz="2200" dirty="0" smtClean="0"/>
              <a:t>The return statement </a:t>
            </a:r>
            <a:r>
              <a:rPr lang="en-US" altLang="ko-KR" sz="2200" u="sng" dirty="0" smtClean="0"/>
              <a:t>exits from the current method</a:t>
            </a:r>
            <a:r>
              <a:rPr lang="en-US" altLang="ko-KR" sz="2200" dirty="0" smtClean="0"/>
              <a:t>, and control flow returns to where the method was invoked</a:t>
            </a:r>
            <a:endParaRPr lang="ko-KR" altLang="en-US" sz="2200" dirty="0" smtClean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849313" y="2277641"/>
            <a:ext cx="8658225" cy="4103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46088" algn="l"/>
                <a:tab pos="720725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46088" algn="l"/>
                <a:tab pos="720725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Return_1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values = {10, -10, 20, -20, 30};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sum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getSum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(values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	// 10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(sum);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static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getSum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(final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intValues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sum = 0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: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intValues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if ( value &lt; 0 )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sum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sum += value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sum;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28"/>
    </mc:Choice>
    <mc:Fallback xmlns="">
      <p:transition spd="slow" advTm="8262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38" x="5191125" y="4691063"/>
          <p14:tracePt t="644" x="5176838" y="4391025"/>
          <p14:tracePt t="651" x="5148263" y="4067175"/>
          <p14:tracePt t="666" x="5119688" y="3357563"/>
          <p14:tracePt t="682" x="5076825" y="2557463"/>
          <p14:tracePt t="699" x="5029200" y="1781175"/>
          <p14:tracePt t="716" x="4991100" y="1381125"/>
          <p14:tracePt t="749" x="4891088" y="862013"/>
          <p14:tracePt t="782" x="4838700" y="785813"/>
          <p14:tracePt t="799" x="4814888" y="757238"/>
          <p14:tracePt t="815" x="4805363" y="752475"/>
          <p14:tracePt t="832" x="4795838" y="742950"/>
          <p14:tracePt t="1026" x="4819650" y="790575"/>
          <p14:tracePt t="1033" x="4843463" y="842963"/>
          <p14:tracePt t="1040" x="4857750" y="890588"/>
          <p14:tracePt t="1048" x="4872038" y="928688"/>
          <p14:tracePt t="1065" x="4886325" y="971550"/>
          <p14:tracePt t="1082" x="4886325" y="1000125"/>
          <p14:tracePt t="1099" x="4867275" y="1033463"/>
          <p14:tracePt t="1115" x="4805363" y="1062038"/>
          <p14:tracePt t="1132" x="4695825" y="1085850"/>
          <p14:tracePt t="1148" x="4519613" y="1095375"/>
          <p14:tracePt t="1165" x="4238625" y="1066800"/>
          <p14:tracePt t="1182" x="4090988" y="1038225"/>
          <p14:tracePt t="1199" x="3962400" y="1004888"/>
          <p14:tracePt t="1216" x="3862388" y="966788"/>
          <p14:tracePt t="1232" x="3838575" y="947738"/>
          <p14:tracePt t="1249" x="3829050" y="890588"/>
          <p14:tracePt t="1265" x="3867150" y="781050"/>
          <p14:tracePt t="1283" x="4005263" y="628650"/>
          <p14:tracePt t="1299" x="4171950" y="500063"/>
          <p14:tracePt t="1315" x="4357688" y="395288"/>
          <p14:tracePt t="1332" x="4505325" y="361950"/>
          <p14:tracePt t="1348" x="4700588" y="361950"/>
          <p14:tracePt t="1365" x="4786313" y="395288"/>
          <p14:tracePt t="1382" x="4824413" y="414338"/>
          <p14:tracePt t="1398" x="4843463" y="433388"/>
          <p14:tracePt t="1415" x="4852988" y="466725"/>
          <p14:tracePt t="1432" x="4852988" y="519113"/>
          <p14:tracePt t="1449" x="4829175" y="590550"/>
          <p14:tracePt t="1465" x="4791075" y="695325"/>
          <p14:tracePt t="1482" x="4772025" y="728663"/>
          <p14:tracePt t="1498" x="4752975" y="752475"/>
          <p14:tracePt t="1515" x="4748213" y="762000"/>
          <p14:tracePt t="1532" x="4729163" y="785813"/>
          <p14:tracePt t="1549" x="4714875" y="795338"/>
          <p14:tracePt t="1565" x="4700588" y="800100"/>
          <p14:tracePt t="1582" x="4695825" y="804863"/>
          <p14:tracePt t="2193" x="4695825" y="809625"/>
          <p14:tracePt t="2265" x="4695825" y="814388"/>
          <p14:tracePt t="2656" x="4700588" y="819150"/>
          <p14:tracePt t="2662" x="4705350" y="823913"/>
          <p14:tracePt t="2670" x="4705350" y="828675"/>
          <p14:tracePt t="2682" x="4714875" y="838200"/>
          <p14:tracePt t="2699" x="4748213" y="947738"/>
          <p14:tracePt t="2715" x="4762500" y="1052513"/>
          <p14:tracePt t="2732" x="4776788" y="1104900"/>
          <p14:tracePt t="2765" x="4776788" y="1190625"/>
          <p14:tracePt t="2798" x="4776788" y="1262063"/>
          <p14:tracePt t="2815" x="4776788" y="1314450"/>
          <p14:tracePt t="2832" x="4776788" y="1395413"/>
          <p14:tracePt t="2848" x="4776788" y="1433513"/>
          <p14:tracePt t="2865" x="4776788" y="1466850"/>
          <p14:tracePt t="2882" x="4776788" y="1504950"/>
          <p14:tracePt t="2898" x="4776788" y="1524000"/>
          <p14:tracePt t="2915" x="4776788" y="1543050"/>
          <p14:tracePt t="2932" x="4776788" y="1557338"/>
          <p14:tracePt t="2948" x="4776788" y="1595438"/>
          <p14:tracePt t="2965" x="4776788" y="1633538"/>
          <p14:tracePt t="2982" x="4776788" y="1676400"/>
          <p14:tracePt t="2998" x="4776788" y="1704975"/>
          <p14:tracePt t="3015" x="4776788" y="1724025"/>
          <p14:tracePt t="3032" x="4776788" y="1733550"/>
          <p14:tracePt t="3048" x="4776788" y="1738313"/>
          <p14:tracePt t="3065" x="4776788" y="1752600"/>
          <p14:tracePt t="3082" x="4786313" y="1776413"/>
          <p14:tracePt t="3098" x="4805363" y="1795463"/>
          <p14:tracePt t="3115" x="4852988" y="1838325"/>
          <p14:tracePt t="3132" x="4976813" y="1885950"/>
          <p14:tracePt t="3148" x="5072063" y="1909763"/>
          <p14:tracePt t="3165" x="5162550" y="1924050"/>
          <p14:tracePt t="3182" x="5257800" y="1933575"/>
          <p14:tracePt t="3198" x="5457825" y="1947863"/>
          <p14:tracePt t="3215" x="5572125" y="1947863"/>
          <p14:tracePt t="3232" x="5614988" y="1947863"/>
          <p14:tracePt t="3249" x="5776913" y="1962150"/>
          <p14:tracePt t="3265" x="5829300" y="1971675"/>
          <p14:tracePt t="3282" x="5876925" y="1971675"/>
          <p14:tracePt t="3298" x="5915025" y="1976438"/>
          <p14:tracePt t="3315" x="5962650" y="1981200"/>
          <p14:tracePt t="3332" x="5981700" y="1985963"/>
          <p14:tracePt t="3348" x="6005513" y="1995488"/>
          <p14:tracePt t="3365" x="6015038" y="1995488"/>
          <p14:tracePt t="3580" x="6038850" y="1990725"/>
          <p14:tracePt t="3587" x="6062663" y="1985963"/>
          <p14:tracePt t="3599" x="6086475" y="1985963"/>
          <p14:tracePt t="3616" x="6134100" y="1971675"/>
          <p14:tracePt t="3632" x="6157913" y="1971675"/>
          <p14:tracePt t="3665" x="6176963" y="1971675"/>
          <p14:tracePt t="3698" x="6196013" y="1971675"/>
          <p14:tracePt t="4006" x="6134100" y="1952625"/>
          <p14:tracePt t="4013" x="6038850" y="1914525"/>
          <p14:tracePt t="4020" x="5948363" y="1900238"/>
          <p14:tracePt t="4032" x="5881688" y="1871663"/>
          <p14:tracePt t="4049" x="5715000" y="1824038"/>
          <p14:tracePt t="4065" x="5643563" y="1800225"/>
          <p14:tracePt t="4082" x="5591175" y="1795463"/>
          <p14:tracePt t="4098" x="5548313" y="1785938"/>
          <p14:tracePt t="4115" x="5491163" y="1781175"/>
          <p14:tracePt t="4132" x="5457825" y="1776413"/>
          <p14:tracePt t="4148" x="5414963" y="1776413"/>
          <p14:tracePt t="4165" x="5376863" y="1766888"/>
          <p14:tracePt t="4182" x="5324475" y="1762125"/>
          <p14:tracePt t="4198" x="5295900" y="1762125"/>
          <p14:tracePt t="4215" x="5267325" y="1762125"/>
          <p14:tracePt t="4232" x="5233988" y="1762125"/>
          <p14:tracePt t="4248" x="5214938" y="1757363"/>
          <p14:tracePt t="4265" x="5176838" y="1757363"/>
          <p14:tracePt t="4282" x="5133975" y="1757363"/>
          <p14:tracePt t="4298" x="5057775" y="1752600"/>
          <p14:tracePt t="4315" x="5010150" y="1752600"/>
          <p14:tracePt t="4332" x="4967288" y="1752600"/>
          <p14:tracePt t="4348" x="4929188" y="1752600"/>
          <p14:tracePt t="4365" x="4900613" y="1752600"/>
          <p14:tracePt t="4382" x="4886325" y="1752600"/>
          <p14:tracePt t="4398" x="4876800" y="1752600"/>
          <p14:tracePt t="4415" x="4872038" y="1752600"/>
          <p14:tracePt t="4432" x="4862513" y="1752600"/>
          <p14:tracePt t="4448" x="4857750" y="1752600"/>
          <p14:tracePt t="4703" x="4819650" y="1762125"/>
          <p14:tracePt t="4710" x="4767263" y="1781175"/>
          <p14:tracePt t="4718" x="4724400" y="1781175"/>
          <p14:tracePt t="4732" x="4610100" y="1781175"/>
          <p14:tracePt t="4748" x="4543425" y="1781175"/>
          <p14:tracePt t="4765" x="4481513" y="1781175"/>
          <p14:tracePt t="4782" x="4438650" y="1785938"/>
          <p14:tracePt t="4798" x="4376738" y="1800225"/>
          <p14:tracePt t="4815" x="4343400" y="1804988"/>
          <p14:tracePt t="4832" x="4300538" y="1819275"/>
          <p14:tracePt t="4848" x="4257675" y="1819275"/>
          <p14:tracePt t="4865" x="4195763" y="1824038"/>
          <p14:tracePt t="4881" x="4157663" y="1824038"/>
          <p14:tracePt t="4898" x="4124325" y="1824038"/>
          <p14:tracePt t="4915" x="4076700" y="1809750"/>
          <p14:tracePt t="4932" x="4038600" y="1804988"/>
          <p14:tracePt t="4948" x="4010025" y="1800225"/>
          <p14:tracePt t="4965" x="3981450" y="1800225"/>
          <p14:tracePt t="4982" x="3933825" y="1785938"/>
          <p14:tracePt t="4998" x="3900488" y="1781175"/>
          <p14:tracePt t="5015" x="3876675" y="1781175"/>
          <p14:tracePt t="5032" x="3848100" y="1776413"/>
          <p14:tracePt t="5048" x="3814763" y="1776413"/>
          <p14:tracePt t="5065" x="3795713" y="1776413"/>
          <p14:tracePt t="5082" x="3781425" y="1771650"/>
          <p14:tracePt t="5098" x="3757613" y="1771650"/>
          <p14:tracePt t="5115" x="3752850" y="1771650"/>
          <p14:tracePt t="5131" x="3748088" y="1771650"/>
          <p14:tracePt t="7954" x="3767138" y="1757363"/>
          <p14:tracePt t="7961" x="3795713" y="1743075"/>
          <p14:tracePt t="7969" x="3833813" y="1728788"/>
          <p14:tracePt t="7981" x="3881438" y="1719263"/>
          <p14:tracePt t="7998" x="4038600" y="1719263"/>
          <p14:tracePt t="8015" x="4129088" y="1724025"/>
          <p14:tracePt t="8048" x="4229100" y="1738313"/>
          <p14:tracePt t="8081" x="4343400" y="1762125"/>
          <p14:tracePt t="8098" x="4386263" y="1762125"/>
          <p14:tracePt t="8115" x="4443413" y="1776413"/>
          <p14:tracePt t="8131" x="4476750" y="1776413"/>
          <p14:tracePt t="8148" x="4500563" y="1776413"/>
          <p14:tracePt t="8165" x="4519613" y="1776413"/>
          <p14:tracePt t="8181" x="4552950" y="1776413"/>
          <p14:tracePt t="8198" x="4572000" y="1771650"/>
          <p14:tracePt t="8215" x="4595813" y="1771650"/>
          <p14:tracePt t="8231" x="4614863" y="1766888"/>
          <p14:tracePt t="8248" x="4652963" y="1757363"/>
          <p14:tracePt t="8265" x="4681538" y="1743075"/>
          <p14:tracePt t="8281" x="4724400" y="1724025"/>
          <p14:tracePt t="8298" x="4829175" y="1657350"/>
          <p14:tracePt t="8315" x="4900613" y="1609725"/>
          <p14:tracePt t="8331" x="4938713" y="1581150"/>
          <p14:tracePt t="8348" x="4962525" y="1557338"/>
          <p14:tracePt t="8365" x="4991100" y="1509713"/>
          <p14:tracePt t="8381" x="5000625" y="1476375"/>
          <p14:tracePt t="8398" x="5014913" y="1414463"/>
          <p14:tracePt t="8415" x="5029200" y="1333500"/>
          <p14:tracePt t="8431" x="5038725" y="1238250"/>
          <p14:tracePt t="8448" x="5038725" y="1195388"/>
          <p14:tracePt t="8465" x="5038725" y="1166813"/>
          <p14:tracePt t="8482" x="5038725" y="1133475"/>
          <p14:tracePt t="8498" x="5038725" y="1119188"/>
          <p14:tracePt t="8515" x="5038725" y="1104900"/>
          <p14:tracePt t="8531" x="5038725" y="1095375"/>
          <p14:tracePt t="8548" x="5033963" y="1081088"/>
          <p14:tracePt t="8565" x="5010150" y="1062038"/>
          <p14:tracePt t="8581" x="4948238" y="1028700"/>
          <p14:tracePt t="8598" x="4838700" y="976313"/>
          <p14:tracePt t="8615" x="4705350" y="938213"/>
          <p14:tracePt t="8631" x="4619625" y="919163"/>
          <p14:tracePt t="8648" x="4567238" y="904875"/>
          <p14:tracePt t="8665" x="4538663" y="885825"/>
          <p14:tracePt t="8681" x="4514850" y="857250"/>
          <p14:tracePt t="8698" x="4514850" y="833438"/>
          <p14:tracePt t="8715" x="4519613" y="804863"/>
          <p14:tracePt t="8732" x="4548188" y="771525"/>
          <p14:tracePt t="8748" x="4586288" y="738188"/>
          <p14:tracePt t="8765" x="4652963" y="719138"/>
          <p14:tracePt t="8781" x="4719638" y="719138"/>
          <p14:tracePt t="8798" x="4800600" y="728663"/>
          <p14:tracePt t="8815" x="4838700" y="757238"/>
          <p14:tracePt t="8831" x="4862513" y="814388"/>
          <p14:tracePt t="8848" x="4881563" y="904875"/>
          <p14:tracePt t="8865" x="4857750" y="1004888"/>
          <p14:tracePt t="8881" x="4810125" y="1081088"/>
          <p14:tracePt t="8898" x="4719638" y="1238250"/>
          <p14:tracePt t="8915" x="4576763" y="1452563"/>
          <p14:tracePt t="8931" x="4514850" y="1524000"/>
          <p14:tracePt t="8948" x="4433888" y="1585913"/>
          <p14:tracePt t="8965" x="4376738" y="1628775"/>
          <p14:tracePt t="8981" x="4310063" y="1666875"/>
          <p14:tracePt t="8999" x="4286250" y="1681163"/>
          <p14:tracePt t="9015" x="4276725" y="1685925"/>
          <p14:tracePt t="9031" x="4262438" y="1685925"/>
          <p14:tracePt t="9048" x="4248150" y="1685925"/>
          <p14:tracePt t="9065" x="4243388" y="1685925"/>
          <p14:tracePt t="9081" x="4238625" y="1685925"/>
          <p14:tracePt t="13041" x="4243388" y="1685925"/>
          <p14:tracePt t="13048" x="4252913" y="1685925"/>
          <p14:tracePt t="13055" x="4257675" y="1685925"/>
          <p14:tracePt t="13064" x="4262438" y="1685925"/>
          <p14:tracePt t="13081" x="4276725" y="1685925"/>
          <p14:tracePt t="13099" x="4305300" y="1685925"/>
          <p14:tracePt t="13114" x="4324350" y="1685925"/>
          <p14:tracePt t="13148" x="4367213" y="1695450"/>
          <p14:tracePt t="13181" x="4400550" y="1700213"/>
          <p14:tracePt t="13198" x="4414838" y="1704975"/>
          <p14:tracePt t="13214" x="4429125" y="1704975"/>
          <p14:tracePt t="13231" x="4448175" y="1709738"/>
          <p14:tracePt t="13247" x="4462463" y="1709738"/>
          <p14:tracePt t="13264" x="4467225" y="1709738"/>
          <p14:tracePt t="13281" x="4476750" y="1709738"/>
          <p14:tracePt t="13298" x="4486275" y="1709738"/>
          <p14:tracePt t="15795" x="4505325" y="1709738"/>
          <p14:tracePt t="15801" x="4519613" y="1709738"/>
          <p14:tracePt t="15814" x="4572000" y="1709738"/>
          <p14:tracePt t="15831" x="4619625" y="1709738"/>
          <p14:tracePt t="15848" x="4657725" y="1709738"/>
          <p14:tracePt t="15864" x="4691063" y="1709738"/>
          <p14:tracePt t="15881" x="4752975" y="1724025"/>
          <p14:tracePt t="15914" x="4838700" y="1743075"/>
          <p14:tracePt t="15947" x="5000625" y="1771650"/>
          <p14:tracePt t="15964" x="5043488" y="1771650"/>
          <p14:tracePt t="15981" x="5091113" y="1766888"/>
          <p14:tracePt t="15997" x="5167313" y="1762125"/>
          <p14:tracePt t="16014" x="5224463" y="1762125"/>
          <p14:tracePt t="16031" x="5286375" y="1762125"/>
          <p14:tracePt t="16047" x="5343525" y="1762125"/>
          <p14:tracePt t="16064" x="5410200" y="1757363"/>
          <p14:tracePt t="16081" x="5448300" y="1757363"/>
          <p14:tracePt t="16097" x="5491163" y="1757363"/>
          <p14:tracePt t="16114" x="5534025" y="1757363"/>
          <p14:tracePt t="16131" x="5591175" y="1757363"/>
          <p14:tracePt t="16147" x="5629275" y="1757363"/>
          <p14:tracePt t="16164" x="5662613" y="1757363"/>
          <p14:tracePt t="16181" x="5700713" y="1757363"/>
          <p14:tracePt t="16197" x="5748338" y="1757363"/>
          <p14:tracePt t="16214" x="5767388" y="1757363"/>
          <p14:tracePt t="16231" x="5791200" y="1757363"/>
          <p14:tracePt t="16247" x="5815013" y="1757363"/>
          <p14:tracePt t="16264" x="5829300" y="1757363"/>
          <p14:tracePt t="16281" x="5838825" y="1757363"/>
          <p14:tracePt t="16297" x="5848350" y="1757363"/>
          <p14:tracePt t="16314" x="5857875" y="1757363"/>
          <p14:tracePt t="16711" x="5757863" y="1757363"/>
          <p14:tracePt t="16718" x="5619750" y="1757363"/>
          <p14:tracePt t="16732" x="5381625" y="1752600"/>
          <p14:tracePt t="16764" x="4972050" y="1728788"/>
          <p14:tracePt t="16798" x="4800600" y="1719263"/>
          <p14:tracePt t="16814" x="4781550" y="1719263"/>
          <p14:tracePt t="16831" x="4767263" y="1719263"/>
          <p14:tracePt t="16847" x="4762500" y="1719263"/>
          <p14:tracePt t="16864" x="4752975" y="1719263"/>
          <p14:tracePt t="16881" x="4748213" y="1719263"/>
          <p14:tracePt t="17753" x="4757738" y="1738313"/>
          <p14:tracePt t="17760" x="4776788" y="1757363"/>
          <p14:tracePt t="17768" x="4795838" y="1776413"/>
          <p14:tracePt t="17781" x="4819650" y="1814513"/>
          <p14:tracePt t="17814" x="4867275" y="1862138"/>
          <p14:tracePt t="17848" x="4900613" y="1924050"/>
          <p14:tracePt t="17864" x="4919663" y="1957388"/>
          <p14:tracePt t="17881" x="4933950" y="1985963"/>
          <p14:tracePt t="17897" x="4938713" y="2014538"/>
          <p14:tracePt t="17914" x="4948238" y="2062163"/>
          <p14:tracePt t="17931" x="4957763" y="2085975"/>
          <p14:tracePt t="17947" x="4962525" y="2105025"/>
          <p14:tracePt t="17964" x="4962525" y="2133600"/>
          <p14:tracePt t="17981" x="4962525" y="2147888"/>
          <p14:tracePt t="17997" x="4957763" y="2162175"/>
          <p14:tracePt t="18014" x="4948238" y="2171700"/>
          <p14:tracePt t="18031" x="4938713" y="2181225"/>
          <p14:tracePt t="18047" x="4933950" y="2185988"/>
          <p14:tracePt t="18064" x="4929188" y="2190750"/>
          <p14:tracePt t="18081" x="4919663" y="2200275"/>
          <p14:tracePt t="18097" x="4910138" y="2209800"/>
          <p14:tracePt t="18114" x="4905375" y="2209800"/>
          <p14:tracePt t="18130" x="4900613" y="2209800"/>
          <p14:tracePt t="18147" x="4895850" y="2209800"/>
          <p14:tracePt t="18164" x="4886325" y="2209800"/>
          <p14:tracePt t="18180" x="4881563" y="2214563"/>
          <p14:tracePt t="18197" x="4872038" y="2219325"/>
          <p14:tracePt t="18214" x="4862513" y="2228850"/>
          <p14:tracePt t="18230" x="4843463" y="2228850"/>
          <p14:tracePt t="18247" x="4819650" y="2228850"/>
          <p14:tracePt t="18264" x="4800600" y="2228850"/>
          <p14:tracePt t="18280" x="4776788" y="2228850"/>
          <p14:tracePt t="18297" x="4757738" y="2228850"/>
          <p14:tracePt t="18314" x="4738688" y="2228850"/>
          <p14:tracePt t="18331" x="4714875" y="2228850"/>
          <p14:tracePt t="18347" x="4681538" y="2228850"/>
          <p14:tracePt t="18364" x="4662488" y="2228850"/>
          <p14:tracePt t="18381" x="4652963" y="2228850"/>
          <p14:tracePt t="18397" x="4643438" y="2228850"/>
          <p14:tracePt t="18414" x="4633913" y="2228850"/>
          <p14:tracePt t="18430" x="4624388" y="2228850"/>
          <p14:tracePt t="18447" x="4619625" y="2228850"/>
          <p14:tracePt t="18464" x="4600575" y="2228850"/>
          <p14:tracePt t="18480" x="4586288" y="2228850"/>
          <p14:tracePt t="18497" x="4562475" y="2228850"/>
          <p14:tracePt t="18514" x="4543425" y="2228850"/>
          <p14:tracePt t="18531" x="4510088" y="2228850"/>
          <p14:tracePt t="18547" x="4486275" y="2228850"/>
          <p14:tracePt t="18564" x="4457700" y="2228850"/>
          <p14:tracePt t="18581" x="4424363" y="2228850"/>
          <p14:tracePt t="18597" x="4376738" y="2228850"/>
          <p14:tracePt t="18614" x="4357688" y="2228850"/>
          <p14:tracePt t="18631" x="4333875" y="2228850"/>
          <p14:tracePt t="18647" x="4300538" y="2228850"/>
          <p14:tracePt t="18664" x="4286250" y="2219325"/>
          <p14:tracePt t="18680" x="4271963" y="2219325"/>
          <p14:tracePt t="18697" x="4248150" y="2209800"/>
          <p14:tracePt t="18699" x="4243388" y="2209800"/>
          <p14:tracePt t="18714" x="4229100" y="2200275"/>
          <p14:tracePt t="18730" x="4214813" y="2200275"/>
          <p14:tracePt t="18747" x="4200525" y="2190750"/>
          <p14:tracePt t="18764" x="4186238" y="2185988"/>
          <p14:tracePt t="18780" x="4167188" y="2181225"/>
          <p14:tracePt t="18797" x="4162425" y="2181225"/>
          <p14:tracePt t="18814" x="4152900" y="2181225"/>
          <p14:tracePt t="18831" x="4143375" y="2181225"/>
          <p14:tracePt t="19903" x="4119563" y="2181225"/>
          <p14:tracePt t="19910" x="4086225" y="2181225"/>
          <p14:tracePt t="19918" x="4052888" y="2171700"/>
          <p14:tracePt t="19931" x="4024313" y="2166938"/>
          <p14:tracePt t="19947" x="3948113" y="2152650"/>
          <p14:tracePt t="19964" x="3919538" y="2152650"/>
          <p14:tracePt t="19981" x="3900488" y="2152650"/>
          <p14:tracePt t="20014" x="3862388" y="2143125"/>
          <p14:tracePt t="20047" x="3852863" y="2143125"/>
          <p14:tracePt t="20064" x="3843338" y="2143125"/>
          <p14:tracePt t="20160" x="3848100" y="2143125"/>
          <p14:tracePt t="20167" x="3857625" y="2143125"/>
          <p14:tracePt t="20180" x="3871913" y="2147888"/>
          <p14:tracePt t="20197" x="3948113" y="2157413"/>
          <p14:tracePt t="20214" x="4014788" y="2157413"/>
          <p14:tracePt t="20230" x="4067175" y="2157413"/>
          <p14:tracePt t="20247" x="4124325" y="2157413"/>
          <p14:tracePt t="20264" x="4162425" y="2157413"/>
          <p14:tracePt t="20280" x="4205288" y="2157413"/>
          <p14:tracePt t="20297" x="4252913" y="2157413"/>
          <p14:tracePt t="20314" x="4324350" y="2166938"/>
          <p14:tracePt t="20330" x="4357688" y="2166938"/>
          <p14:tracePt t="20347" x="4395788" y="2166938"/>
          <p14:tracePt t="20364" x="4429125" y="2166938"/>
          <p14:tracePt t="20380" x="4476750" y="2166938"/>
          <p14:tracePt t="20397" x="4505325" y="2166938"/>
          <p14:tracePt t="20414" x="4524375" y="2166938"/>
          <p14:tracePt t="20431" x="4552950" y="2166938"/>
          <p14:tracePt t="20447" x="4572000" y="2166938"/>
          <p14:tracePt t="20464" x="4581525" y="2166938"/>
          <p14:tracePt t="20480" x="4595813" y="2166938"/>
          <p14:tracePt t="20497" x="4614863" y="2166938"/>
          <p14:tracePt t="20514" x="4629150" y="2166938"/>
          <p14:tracePt t="20531" x="4638675" y="2166938"/>
          <p14:tracePt t="20547" x="4652963" y="2166938"/>
          <p14:tracePt t="20564" x="4676775" y="2166938"/>
          <p14:tracePt t="20580" x="4691063" y="2166938"/>
          <p14:tracePt t="20597" x="4700588" y="2166938"/>
          <p14:tracePt t="20614" x="4710113" y="2166938"/>
          <p14:tracePt t="20630" x="4719638" y="2166938"/>
          <p14:tracePt t="20647" x="4729163" y="2166938"/>
          <p14:tracePt t="20664" x="4733925" y="2166938"/>
          <p14:tracePt t="20680" x="4738688" y="2166938"/>
          <p14:tracePt t="20714" x="4743450" y="2166938"/>
          <p14:tracePt t="22613" x="4738688" y="2214563"/>
          <p14:tracePt t="22619" x="4724400" y="2281238"/>
          <p14:tracePt t="22630" x="4705350" y="2352675"/>
          <p14:tracePt t="22648" x="4638675" y="2528888"/>
          <p14:tracePt t="22664" x="4557713" y="2781300"/>
          <p14:tracePt t="22681" x="4491038" y="2967038"/>
          <p14:tracePt t="22697" x="4452938" y="3086100"/>
          <p14:tracePt t="22700" x="4424363" y="3143250"/>
          <p14:tracePt t="22730" x="4324350" y="3371850"/>
          <p14:tracePt t="22764" x="4252913" y="3476625"/>
          <p14:tracePt t="22780" x="4219575" y="3509963"/>
          <p14:tracePt t="22797" x="4195763" y="3533775"/>
          <p14:tracePt t="22814" x="4171950" y="3557588"/>
          <p14:tracePt t="22831" x="4119563" y="3595688"/>
          <p14:tracePt t="22847" x="4081463" y="3619500"/>
          <p14:tracePt t="22863" x="4043363" y="3657600"/>
          <p14:tracePt t="22880" x="4000500" y="3690938"/>
          <p14:tracePt t="22897" x="3933825" y="3733800"/>
          <p14:tracePt t="22913" x="3886200" y="3757613"/>
          <p14:tracePt t="22930" x="3852863" y="3776663"/>
          <p14:tracePt t="22947" x="3800475" y="3790950"/>
          <p14:tracePt t="22963" x="3714750" y="3795713"/>
          <p14:tracePt t="22980" x="3652838" y="3786188"/>
          <p14:tracePt t="22997" x="3600450" y="3757613"/>
          <p14:tracePt t="23014" x="3552825" y="3733800"/>
          <p14:tracePt t="23030" x="3505200" y="3714750"/>
          <p14:tracePt t="23047" x="3481388" y="3705225"/>
          <p14:tracePt t="23064" x="3467100" y="3700463"/>
          <p14:tracePt t="23080" x="3433763" y="3686175"/>
          <p14:tracePt t="23097" x="3414713" y="3681413"/>
          <p14:tracePt t="23114" x="3390900" y="3671888"/>
          <p14:tracePt t="23130" x="3362325" y="3667125"/>
          <p14:tracePt t="23147" x="3328988" y="3652838"/>
          <p14:tracePt t="23164" x="3305175" y="3648075"/>
          <p14:tracePt t="23180" x="3281363" y="3638550"/>
          <p14:tracePt t="23197" x="3252788" y="3629025"/>
          <p14:tracePt t="23199" x="3243263" y="3624263"/>
          <p14:tracePt t="23213" x="3205163" y="3619500"/>
          <p14:tracePt t="23230" x="3176588" y="3614738"/>
          <p14:tracePt t="23247" x="3152775" y="3600450"/>
          <p14:tracePt t="23264" x="3128963" y="3600450"/>
          <p14:tracePt t="23280" x="3114675" y="3590925"/>
          <p14:tracePt t="23297" x="3100388" y="3590925"/>
          <p14:tracePt t="23314" x="3081338" y="3586163"/>
          <p14:tracePt t="23330" x="3062288" y="3586163"/>
          <p14:tracePt t="23347" x="3057525" y="3586163"/>
          <p14:tracePt t="23364" x="3052763" y="3586163"/>
          <p14:tracePt t="23380" x="3048000" y="3586163"/>
          <p14:tracePt t="23463" x="3048000" y="3581400"/>
          <p14:tracePt t="23500" x="3048000" y="3576638"/>
          <p14:tracePt t="23506" x="3052763" y="3571875"/>
          <p14:tracePt t="23514" x="3057525" y="3571875"/>
          <p14:tracePt t="23530" x="3081338" y="3562350"/>
          <p14:tracePt t="23547" x="3100388" y="3562350"/>
          <p14:tracePt t="23563" x="3124200" y="3562350"/>
          <p14:tracePt t="23580" x="3157538" y="3557588"/>
          <p14:tracePt t="23597" x="3176588" y="3548063"/>
          <p14:tracePt t="23613" x="3190875" y="3543300"/>
          <p14:tracePt t="23630" x="3214688" y="3543300"/>
          <p14:tracePt t="23647" x="3248025" y="3543300"/>
          <p14:tracePt t="23664" x="3267075" y="3543300"/>
          <p14:tracePt t="23680" x="3290888" y="3543300"/>
          <p14:tracePt t="23697" x="3319463" y="3538538"/>
          <p14:tracePt t="23714" x="3343275" y="3538538"/>
          <p14:tracePt t="23730" x="3362325" y="3538538"/>
          <p14:tracePt t="23747" x="3386138" y="3538538"/>
          <p14:tracePt t="23764" x="3414713" y="3538538"/>
          <p14:tracePt t="23780" x="3429000" y="3538538"/>
          <p14:tracePt t="23797" x="3438525" y="3538538"/>
          <p14:tracePt t="23814" x="3443288" y="3538538"/>
          <p14:tracePt t="23830" x="3452813" y="3538538"/>
          <p14:tracePt t="23896" x="3452813" y="3533775"/>
          <p14:tracePt t="23903" x="3443288" y="3519488"/>
          <p14:tracePt t="23913" x="3424238" y="3481388"/>
          <p14:tracePt t="23930" x="3357563" y="3395663"/>
          <p14:tracePt t="23947" x="3257550" y="3243263"/>
          <p14:tracePt t="23963" x="3176588" y="3081338"/>
          <p14:tracePt t="23980" x="3105150" y="2928938"/>
          <p14:tracePt t="23997" x="3052763" y="2847975"/>
          <p14:tracePt t="24013" x="2981325" y="2771775"/>
          <p14:tracePt t="24030" x="2933700" y="2738438"/>
          <p14:tracePt t="24047" x="2905125" y="2709863"/>
          <p14:tracePt t="24064" x="2876550" y="2695575"/>
          <p14:tracePt t="24080" x="2871788" y="2690813"/>
          <p14:tracePt t="24097" x="2867025" y="2686050"/>
          <p14:tracePt t="24113" x="2857500" y="2686050"/>
          <p14:tracePt t="24130" x="2847975" y="2686050"/>
          <p14:tracePt t="24147" x="2838450" y="2686050"/>
          <p14:tracePt t="24163" x="2824163" y="2686050"/>
          <p14:tracePt t="24180" x="2809875" y="2690813"/>
          <p14:tracePt t="24197" x="2800350" y="2690813"/>
          <p14:tracePt t="24213" x="2790825" y="2690813"/>
          <p14:tracePt t="24230" x="2786063" y="2690813"/>
          <p14:tracePt t="24278" x="2786063" y="2695575"/>
          <p14:tracePt t="24285" x="2790825" y="2700338"/>
          <p14:tracePt t="24297" x="2805113" y="2700338"/>
          <p14:tracePt t="24314" x="2914650" y="2724150"/>
          <p14:tracePt t="24330" x="2986088" y="2728913"/>
          <p14:tracePt t="24347" x="3043238" y="2738438"/>
          <p14:tracePt t="24363" x="3105150" y="2738438"/>
          <p14:tracePt t="24380" x="3176588" y="2738438"/>
          <p14:tracePt t="24397" x="3214688" y="2738438"/>
          <p14:tracePt t="24413" x="3248025" y="2738438"/>
          <p14:tracePt t="24430" x="3276600" y="2738438"/>
          <p14:tracePt t="24447" x="3305175" y="2738438"/>
          <p14:tracePt t="24463" x="3314700" y="2738438"/>
          <p14:tracePt t="24480" x="3319463" y="2738438"/>
          <p14:tracePt t="24497" x="3328988" y="2738438"/>
          <p14:tracePt t="24513" x="3333750" y="2738438"/>
          <p14:tracePt t="24530" x="3343275" y="2738438"/>
          <p14:tracePt t="24547" x="3348038" y="2738438"/>
          <p14:tracePt t="24564" x="3357563" y="2743200"/>
          <p14:tracePt t="24580" x="3362325" y="2743200"/>
          <p14:tracePt t="24597" x="3367088" y="2743200"/>
          <p14:tracePt t="24613" x="3371850" y="2743200"/>
          <p14:tracePt t="24630" x="3376613" y="2743200"/>
          <p14:tracePt t="24667" x="3381375" y="2743200"/>
          <p14:tracePt t="24673" x="3386138" y="2743200"/>
          <p14:tracePt t="24681" x="3386138" y="2747963"/>
          <p14:tracePt t="24697" x="3400425" y="2762250"/>
          <p14:tracePt t="24713" x="3414713" y="2800350"/>
          <p14:tracePt t="24730" x="3438525" y="2881313"/>
          <p14:tracePt t="24747" x="3467100" y="2981325"/>
          <p14:tracePt t="24763" x="3486150" y="3033713"/>
          <p14:tracePt t="24780" x="3509963" y="3109913"/>
          <p14:tracePt t="24797" x="3533775" y="3214688"/>
          <p14:tracePt t="24813" x="3567113" y="3357563"/>
          <p14:tracePt t="24830" x="3581400" y="3419475"/>
          <p14:tracePt t="24847" x="3586163" y="3452813"/>
          <p14:tracePt t="24863" x="3595688" y="3486150"/>
          <p14:tracePt t="24880" x="3595688" y="3509963"/>
          <p14:tracePt t="24897" x="3595688" y="3524250"/>
          <p14:tracePt t="24913" x="3595688" y="3533775"/>
          <p14:tracePt t="24930" x="3595688" y="3552825"/>
          <p14:tracePt t="24947" x="3595688" y="3567113"/>
          <p14:tracePt t="24963" x="3590925" y="3581400"/>
          <p14:tracePt t="24980" x="3581400" y="3605213"/>
          <p14:tracePt t="24997" x="3557588" y="3648075"/>
          <p14:tracePt t="25013" x="3538538" y="3686175"/>
          <p14:tracePt t="25030" x="3514725" y="3709988"/>
          <p14:tracePt t="25047" x="3486150" y="3719513"/>
          <p14:tracePt t="25063" x="3419475" y="3724275"/>
          <p14:tracePt t="25080" x="3362325" y="3705225"/>
          <p14:tracePt t="25097" x="3295650" y="3667125"/>
          <p14:tracePt t="25113" x="3243263" y="3624263"/>
          <p14:tracePt t="25130" x="3219450" y="3609975"/>
          <p14:tracePt t="25147" x="3200400" y="3595688"/>
          <p14:tracePt t="25163" x="3186113" y="3586163"/>
          <p14:tracePt t="25180" x="3176588" y="3576638"/>
          <p14:tracePt t="25197" x="3171825" y="3571875"/>
          <p14:tracePt t="25213" x="3162300" y="3562350"/>
          <p14:tracePt t="25230" x="3157538" y="3562350"/>
          <p14:tracePt t="25247" x="3152775" y="3562350"/>
          <p14:tracePt t="25284" x="3148013" y="3562350"/>
          <p14:tracePt t="25724" x="3152775" y="3562350"/>
          <p14:tracePt t="25730" x="3171825" y="3562350"/>
          <p14:tracePt t="25738" x="3181350" y="3562350"/>
          <p14:tracePt t="25747" x="3200400" y="3562350"/>
          <p14:tracePt t="25764" x="3228975" y="3562350"/>
          <p14:tracePt t="25780" x="3257550" y="3562350"/>
          <p14:tracePt t="25813" x="3309938" y="3562350"/>
          <p14:tracePt t="25847" x="3343275" y="3562350"/>
          <p14:tracePt t="25863" x="3362325" y="3562350"/>
          <p14:tracePt t="25880" x="3376613" y="3571875"/>
          <p14:tracePt t="25897" x="3386138" y="3571875"/>
          <p14:tracePt t="25914" x="3405188" y="3576638"/>
          <p14:tracePt t="25930" x="3414713" y="3576638"/>
          <p14:tracePt t="25947" x="3419475" y="3576638"/>
          <p14:tracePt t="25963" x="3424238" y="3576638"/>
          <p14:tracePt t="26062" x="3429000" y="3576638"/>
          <p14:tracePt t="26368" x="3438525" y="3576638"/>
          <p14:tracePt t="26376" x="3448050" y="3581400"/>
          <p14:tracePt t="26384" x="3462338" y="3586163"/>
          <p14:tracePt t="26397" x="3471863" y="3586163"/>
          <p14:tracePt t="26413" x="3486150" y="3586163"/>
          <p14:tracePt t="26430" x="3490913" y="3586163"/>
          <p14:tracePt t="26464" x="3505200" y="3586163"/>
          <p14:tracePt t="26497" x="3519488" y="3586163"/>
          <p14:tracePt t="26513" x="3533775" y="3586163"/>
          <p14:tracePt t="26530" x="3567113" y="3586163"/>
          <p14:tracePt t="26547" x="3586163" y="3586163"/>
          <p14:tracePt t="26563" x="3600450" y="3586163"/>
          <p14:tracePt t="26580" x="3614738" y="3586163"/>
          <p14:tracePt t="26597" x="3624263" y="3586163"/>
          <p14:tracePt t="26630" x="3595688" y="3595688"/>
          <p14:tracePt t="26647" x="3519488" y="3624263"/>
          <p14:tracePt t="26663" x="3376613" y="3681413"/>
          <p14:tracePt t="26680" x="3281363" y="3705225"/>
          <p14:tracePt t="26697" x="3214688" y="3719513"/>
          <p14:tracePt t="26699" x="3190875" y="3719513"/>
          <p14:tracePt t="26713" x="3157538" y="3719513"/>
          <p14:tracePt t="26730" x="3128963" y="3709988"/>
          <p14:tracePt t="26747" x="3109913" y="3700463"/>
          <p14:tracePt t="26763" x="3095625" y="3690938"/>
          <p14:tracePt t="26780" x="3086100" y="3681413"/>
          <p14:tracePt t="26797" x="3081338" y="3676650"/>
          <p14:tracePt t="26813" x="3071813" y="3671888"/>
          <p14:tracePt t="26846" x="3071813" y="3662363"/>
          <p14:tracePt t="26863" x="3071813" y="3657600"/>
          <p14:tracePt t="26880" x="3086100" y="3652838"/>
          <p14:tracePt t="26897" x="3133725" y="3643313"/>
          <p14:tracePt t="26913" x="3176588" y="3643313"/>
          <p14:tracePt t="26930" x="3219450" y="3643313"/>
          <p14:tracePt t="26947" x="3257550" y="3643313"/>
          <p14:tracePt t="26963" x="3309938" y="3643313"/>
          <p14:tracePt t="26980" x="3343275" y="3643313"/>
          <p14:tracePt t="26997" x="3381375" y="3643313"/>
          <p14:tracePt t="27013" x="3409950" y="3643313"/>
          <p14:tracePt t="27030" x="3448050" y="3643313"/>
          <p14:tracePt t="27047" x="3457575" y="3643313"/>
          <p14:tracePt t="27063" x="3467100" y="3643313"/>
          <p14:tracePt t="27080" x="3476625" y="3643313"/>
          <p14:tracePt t="27147" x="3481388" y="3643313"/>
          <p14:tracePt t="27155" x="3486150" y="3643313"/>
          <p14:tracePt t="27169" x="3490913" y="3643313"/>
          <p14:tracePt t="27180" x="3495675" y="3643313"/>
          <p14:tracePt t="27197" x="3505200" y="3643313"/>
          <p14:tracePt t="27199" x="3514725" y="3643313"/>
          <p14:tracePt t="27213" x="3524250" y="3643313"/>
          <p14:tracePt t="27230" x="3538538" y="3643313"/>
          <p14:tracePt t="27247" x="3552825" y="3643313"/>
          <p14:tracePt t="27263" x="3571875" y="3643313"/>
          <p14:tracePt t="27280" x="3590925" y="3643313"/>
          <p14:tracePt t="27297" x="3605213" y="3643313"/>
          <p14:tracePt t="27313" x="3614738" y="3643313"/>
          <p14:tracePt t="27330" x="3624263" y="3643313"/>
          <p14:tracePt t="27347" x="3633788" y="3643313"/>
          <p14:tracePt t="27363" x="3643313" y="3643313"/>
          <p14:tracePt t="27380" x="3648075" y="3643313"/>
          <p14:tracePt t="27396" x="3657600" y="3643313"/>
          <p14:tracePt t="27491" x="3652838" y="3638550"/>
          <p14:tracePt t="27499" x="3638550" y="3638550"/>
          <p14:tracePt t="27513" x="3576638" y="3624263"/>
          <p14:tracePt t="27530" x="3467100" y="3590925"/>
          <p14:tracePt t="27547" x="3376613" y="3576638"/>
          <p14:tracePt t="27563" x="3314700" y="3576638"/>
          <p14:tracePt t="27580" x="3262313" y="3581400"/>
          <p14:tracePt t="27597" x="3248025" y="3581400"/>
          <p14:tracePt t="27613" x="3238500" y="3581400"/>
          <p14:tracePt t="27630" x="3233738" y="3581400"/>
          <p14:tracePt t="27646" x="3224213" y="3581400"/>
          <p14:tracePt t="27690" x="3228975" y="3581400"/>
          <p14:tracePt t="27698" x="3238500" y="3586163"/>
          <p14:tracePt t="27714" x="3286125" y="3595688"/>
          <p14:tracePt t="27731" x="3367088" y="3600450"/>
          <p14:tracePt t="27747" x="3448050" y="3609975"/>
          <p14:tracePt t="27763" x="3586163" y="3609975"/>
          <p14:tracePt t="27780" x="3686175" y="3609975"/>
          <p14:tracePt t="27797" x="3790950" y="3614738"/>
          <p14:tracePt t="27813" x="3867150" y="3614738"/>
          <p14:tracePt t="27830" x="3971925" y="3624263"/>
          <p14:tracePt t="27846" x="4024313" y="3624263"/>
          <p14:tracePt t="27863" x="4067175" y="3624263"/>
          <p14:tracePt t="27880" x="4100513" y="3624263"/>
          <p14:tracePt t="27897" x="4138613" y="3624263"/>
          <p14:tracePt t="27913" x="4157663" y="3624263"/>
          <p14:tracePt t="27930" x="4171950" y="3624263"/>
          <p14:tracePt t="27946" x="4181475" y="3624263"/>
          <p14:tracePt t="27963" x="4186238" y="3624263"/>
          <p14:tracePt t="27980" x="4191000" y="3624263"/>
          <p14:tracePt t="27996" x="4200525" y="3624263"/>
          <p14:tracePt t="28050" x="4205288" y="3624263"/>
          <p14:tracePt t="28057" x="4210050" y="3624263"/>
          <p14:tracePt t="28064" x="4214813" y="3624263"/>
          <p14:tracePt t="28080" x="4229100" y="3624263"/>
          <p14:tracePt t="28096" x="4248150" y="3624263"/>
          <p14:tracePt t="28113" x="4257675" y="3624263"/>
          <p14:tracePt t="28130" x="4276725" y="3624263"/>
          <p14:tracePt t="28146" x="4281488" y="3619500"/>
          <p14:tracePt t="28163" x="4286250" y="3609975"/>
          <p14:tracePt t="28180" x="4281488" y="3562350"/>
          <p14:tracePt t="28196" x="4181475" y="3424238"/>
          <p14:tracePt t="28213" x="4100513" y="3343275"/>
          <p14:tracePt t="28230" x="4005263" y="3267075"/>
          <p14:tracePt t="28247" x="3876675" y="3186113"/>
          <p14:tracePt t="28263" x="3714750" y="3095625"/>
          <p14:tracePt t="28280" x="3648075" y="3057525"/>
          <p14:tracePt t="28296" x="3609975" y="3048000"/>
          <p14:tracePt t="28313" x="3576638" y="3028950"/>
          <p14:tracePt t="28330" x="3562350" y="3024188"/>
          <p14:tracePt t="28346" x="3543300" y="3019425"/>
          <p14:tracePt t="28363" x="3519488" y="3005138"/>
          <p14:tracePt t="28380" x="3471863" y="3000375"/>
          <p14:tracePt t="28396" x="3429000" y="3000375"/>
          <p14:tracePt t="28413" x="3405188" y="3000375"/>
          <p14:tracePt t="28430" x="3386138" y="3000375"/>
          <p14:tracePt t="28446" x="3371850" y="3000375"/>
          <p14:tracePt t="28463" x="3367088" y="3000375"/>
          <p14:tracePt t="28498" x="3376613" y="3000375"/>
          <p14:tracePt t="28513" x="3419475" y="2995613"/>
          <p14:tracePt t="28530" x="3543300" y="2981325"/>
          <p14:tracePt t="28546" x="3733800" y="2962275"/>
          <p14:tracePt t="28563" x="3976688" y="2962275"/>
          <p14:tracePt t="28580" x="4176713" y="2962275"/>
          <p14:tracePt t="28597" x="4352925" y="2962275"/>
          <p14:tracePt t="28613" x="4495800" y="2962275"/>
          <p14:tracePt t="28630" x="4710113" y="2962275"/>
          <p14:tracePt t="28647" x="4819650" y="2967038"/>
          <p14:tracePt t="28663" x="4895850" y="2981325"/>
          <p14:tracePt t="28680" x="4943475" y="2990850"/>
          <p14:tracePt t="28696" x="4957763" y="2995613"/>
          <p14:tracePt t="28713" x="4967288" y="3005138"/>
          <p14:tracePt t="28730" x="4972050" y="3014663"/>
          <p14:tracePt t="28747" x="4967288" y="3048000"/>
          <p14:tracePt t="28763" x="4924425" y="3090863"/>
          <p14:tracePt t="28780" x="4824413" y="3181350"/>
          <p14:tracePt t="28796" x="4700588" y="3290888"/>
          <p14:tracePt t="28813" x="4471988" y="3452813"/>
          <p14:tracePt t="28830" x="4319588" y="3514725"/>
          <p14:tracePt t="28846" x="4224338" y="3557588"/>
          <p14:tracePt t="28863" x="4148138" y="3571875"/>
          <p14:tracePt t="28880" x="4090988" y="3571875"/>
          <p14:tracePt t="28896" x="4052888" y="3571875"/>
          <p14:tracePt t="28913" x="4024313" y="3562350"/>
          <p14:tracePt t="28930" x="4000500" y="3562350"/>
          <p14:tracePt t="28946" x="3990975" y="3562350"/>
          <p14:tracePt t="28963" x="3986213" y="3562350"/>
          <p14:tracePt t="28980" x="3981450" y="3562350"/>
          <p14:tracePt t="28996" x="3976688" y="3562350"/>
          <p14:tracePt t="29041" x="3981450" y="3562350"/>
          <p14:tracePt t="29048" x="3995738" y="3562350"/>
          <p14:tracePt t="29063" x="4048125" y="3548063"/>
          <p14:tracePt t="29080" x="4138613" y="3543300"/>
          <p14:tracePt t="29096" x="4248150" y="3519488"/>
          <p14:tracePt t="29113" x="4352925" y="3505200"/>
          <p14:tracePt t="29130" x="4391025" y="3490913"/>
          <p14:tracePt t="29147" x="4414838" y="3486150"/>
          <p14:tracePt t="29163" x="4424363" y="3486150"/>
          <p14:tracePt t="29180" x="4433888" y="3486150"/>
          <p14:tracePt t="29196" x="4443413" y="3486150"/>
          <p14:tracePt t="29217" x="4448175" y="3486150"/>
          <p14:tracePt t="29819" x="4443413" y="3490913"/>
          <p14:tracePt t="29826" x="4414838" y="3519488"/>
          <p14:tracePt t="29833" x="4362450" y="3571875"/>
          <p14:tracePt t="29847" x="4310063" y="3624263"/>
          <p14:tracePt t="29863" x="4133850" y="3790950"/>
          <p14:tracePt t="29880" x="4000500" y="3895725"/>
          <p14:tracePt t="29913" x="3752850" y="4119563"/>
          <p14:tracePt t="29946" x="3648075" y="4219575"/>
          <p14:tracePt t="29963" x="3619500" y="4257675"/>
          <p14:tracePt t="29980" x="3581400" y="4295775"/>
          <p14:tracePt t="29996" x="3557588" y="4310063"/>
          <p14:tracePt t="30013" x="3543300" y="4329113"/>
          <p14:tracePt t="30030" x="3533775" y="4338638"/>
          <p14:tracePt t="30046" x="3514725" y="4352925"/>
          <p14:tracePt t="30063" x="3500438" y="4357688"/>
          <p14:tracePt t="30080" x="3481388" y="4367213"/>
          <p14:tracePt t="30096" x="3462338" y="4376738"/>
          <p14:tracePt t="30113" x="3452813" y="4381500"/>
          <p14:tracePt t="30130" x="3433763" y="4386263"/>
          <p14:tracePt t="30146" x="3405188" y="4400550"/>
          <p14:tracePt t="30163" x="3348038" y="4419600"/>
          <p14:tracePt t="30180" x="3305175" y="4429125"/>
          <p14:tracePt t="30196" x="3252788" y="4448175"/>
          <p14:tracePt t="30213" x="3181350" y="4457700"/>
          <p14:tracePt t="30230" x="3043238" y="4452938"/>
          <p14:tracePt t="30246" x="2952750" y="4448175"/>
          <p14:tracePt t="30263" x="2900363" y="4438650"/>
          <p14:tracePt t="30280" x="2857500" y="4429125"/>
          <p14:tracePt t="30296" x="2814638" y="4414838"/>
          <p14:tracePt t="30313" x="2805113" y="4410075"/>
          <p14:tracePt t="30330" x="2795588" y="4405313"/>
          <p14:tracePt t="30346" x="2786063" y="4357688"/>
          <p14:tracePt t="30363" x="2786063" y="4300538"/>
          <p14:tracePt t="30380" x="2805113" y="4214813"/>
          <p14:tracePt t="30396" x="2833688" y="4152900"/>
          <p14:tracePt t="30413" x="2876550" y="4095750"/>
          <p14:tracePt t="30430" x="2924175" y="4062413"/>
          <p14:tracePt t="30446" x="2976563" y="4033838"/>
          <p14:tracePt t="30463" x="3028950" y="4019550"/>
          <p14:tracePt t="30480" x="3095625" y="4014788"/>
          <p14:tracePt t="30496" x="3133725" y="4014788"/>
          <p14:tracePt t="30513" x="3167063" y="4014788"/>
          <p14:tracePt t="30530" x="3219450" y="4033838"/>
          <p14:tracePt t="30546" x="3238500" y="4052888"/>
          <p14:tracePt t="30563" x="3257550" y="4081463"/>
          <p14:tracePt t="30580" x="3276600" y="4110038"/>
          <p14:tracePt t="30596" x="3300413" y="4176713"/>
          <p14:tracePt t="30613" x="3305175" y="4219575"/>
          <p14:tracePt t="30630" x="3314700" y="4252913"/>
          <p14:tracePt t="30646" x="3314700" y="4295775"/>
          <p14:tracePt t="30663" x="3305175" y="4352925"/>
          <p14:tracePt t="30679" x="3300413" y="4371975"/>
          <p14:tracePt t="30696" x="3290888" y="4381500"/>
          <p14:tracePt t="30713" x="3286125" y="4391025"/>
          <p14:tracePt t="30729" x="3286125" y="4395788"/>
          <p14:tracePt t="30802" x="3300413" y="4395788"/>
          <p14:tracePt t="30810" x="3328988" y="4395788"/>
          <p14:tracePt t="30816" x="3362325" y="4395788"/>
          <p14:tracePt t="30829" x="3409950" y="4386263"/>
          <p14:tracePt t="30846" x="3548063" y="4371975"/>
          <p14:tracePt t="30863" x="3671888" y="4362450"/>
          <p14:tracePt t="30879" x="3795713" y="4348163"/>
          <p14:tracePt t="30896" x="3900488" y="4348163"/>
          <p14:tracePt t="30913" x="3943350" y="4338638"/>
          <p14:tracePt t="30930" x="3971925" y="4338638"/>
          <p14:tracePt t="30946" x="3995738" y="4338638"/>
          <p14:tracePt t="30963" x="4019550" y="4338638"/>
          <p14:tracePt t="30980" x="4024313" y="4338638"/>
          <p14:tracePt t="30996" x="4029075" y="4338638"/>
          <p14:tracePt t="31013" x="4033838" y="4338638"/>
          <p14:tracePt t="31059" x="4038600" y="4338638"/>
          <p14:tracePt t="31272" x="4062413" y="4338638"/>
          <p14:tracePt t="31279" x="4086225" y="4333875"/>
          <p14:tracePt t="31286" x="4133850" y="4329113"/>
          <p14:tracePt t="31296" x="4167188" y="4329113"/>
          <p14:tracePt t="31313" x="4267200" y="4329113"/>
          <p14:tracePt t="31330" x="4424363" y="4329113"/>
          <p14:tracePt t="31346" x="4495800" y="4329113"/>
          <p14:tracePt t="31363" x="4567238" y="4329113"/>
          <p14:tracePt t="31380" x="4614863" y="4333875"/>
          <p14:tracePt t="31396" x="4710113" y="4343400"/>
          <p14:tracePt t="31413" x="4762500" y="4348163"/>
          <p14:tracePt t="31430" x="4795838" y="4362450"/>
          <p14:tracePt t="31446" x="4833938" y="4362450"/>
          <p14:tracePt t="31463" x="4872038" y="4362450"/>
          <p14:tracePt t="31480" x="4895850" y="4362450"/>
          <p14:tracePt t="31496" x="4914900" y="4362450"/>
          <p14:tracePt t="31513" x="4948238" y="4362450"/>
          <p14:tracePt t="31530" x="4967288" y="4362450"/>
          <p14:tracePt t="31546" x="4991100" y="4362450"/>
          <p14:tracePt t="31563" x="5019675" y="4362450"/>
          <p14:tracePt t="31580" x="5062538" y="4362450"/>
          <p14:tracePt t="31596" x="5091113" y="4362450"/>
          <p14:tracePt t="31613" x="5129213" y="4362450"/>
          <p14:tracePt t="31630" x="5167313" y="4357688"/>
          <p14:tracePt t="31646" x="5219700" y="4352925"/>
          <p14:tracePt t="31663" x="5257800" y="4343400"/>
          <p14:tracePt t="31680" x="5286375" y="4343400"/>
          <p14:tracePt t="31697" x="5338763" y="4329113"/>
          <p14:tracePt t="31713" x="5381625" y="4314825"/>
          <p14:tracePt t="31729" x="5424488" y="4314825"/>
          <p14:tracePt t="31746" x="5462588" y="4314825"/>
          <p14:tracePt t="31763" x="5491163" y="4314825"/>
          <p14:tracePt t="31779" x="5500688" y="4314825"/>
          <p14:tracePt t="31796" x="5505450" y="4314825"/>
          <p14:tracePt t="31813" x="5510213" y="4314825"/>
          <p14:tracePt t="31846" x="5505450" y="4314825"/>
          <p14:tracePt t="31863" x="5457825" y="4314825"/>
          <p14:tracePt t="31879" x="5324475" y="4329113"/>
          <p14:tracePt t="31896" x="4972050" y="4338638"/>
          <p14:tracePt t="31913" x="4719638" y="4348163"/>
          <p14:tracePt t="31930" x="4462463" y="4348163"/>
          <p14:tracePt t="31946" x="4162425" y="4348163"/>
          <p14:tracePt t="31963" x="3981450" y="4333875"/>
          <p14:tracePt t="31980" x="3862388" y="4333875"/>
          <p14:tracePt t="31996" x="3800475" y="4333875"/>
          <p14:tracePt t="32013" x="3752850" y="4333875"/>
          <p14:tracePt t="32030" x="3733800" y="4333875"/>
          <p14:tracePt t="32046" x="3724275" y="4333875"/>
          <p14:tracePt t="32063" x="3705225" y="4333875"/>
          <p14:tracePt t="32080" x="3671888" y="4333875"/>
          <p14:tracePt t="32096" x="3648075" y="4333875"/>
          <p14:tracePt t="32113" x="3629025" y="4333875"/>
          <p14:tracePt t="32129" x="3619500" y="4333875"/>
          <p14:tracePt t="32146" x="3614738" y="4333875"/>
          <p14:tracePt t="32335" x="3519488" y="4386263"/>
          <p14:tracePt t="32343" x="3357563" y="4495800"/>
          <p14:tracePt t="32350" x="3200400" y="4591050"/>
          <p14:tracePt t="32363" x="3024188" y="4691063"/>
          <p14:tracePt t="32380" x="2614613" y="4833938"/>
          <p14:tracePt t="32396" x="2443163" y="4881563"/>
          <p14:tracePt t="32413" x="2286000" y="4905375"/>
          <p14:tracePt t="32429" x="2181225" y="4924425"/>
          <p14:tracePt t="32446" x="2085975" y="4919663"/>
          <p14:tracePt t="32463" x="2043113" y="4914900"/>
          <p14:tracePt t="32479" x="2014538" y="4910138"/>
          <p14:tracePt t="32496" x="1966913" y="4910138"/>
          <p14:tracePt t="32513" x="1933575" y="4910138"/>
          <p14:tracePt t="32529" x="1905000" y="4910138"/>
          <p14:tracePt t="32546" x="1866900" y="4910138"/>
          <p14:tracePt t="32563" x="1814513" y="4910138"/>
          <p14:tracePt t="32579" x="1781175" y="4910138"/>
          <p14:tracePt t="32596" x="1757363" y="4910138"/>
          <p14:tracePt t="32613" x="1738313" y="4900613"/>
          <p14:tracePt t="32629" x="1704975" y="4891088"/>
          <p14:tracePt t="32646" x="1681163" y="4876800"/>
          <p14:tracePt t="32663" x="1671638" y="4862513"/>
          <p14:tracePt t="32680" x="1647825" y="4838700"/>
          <p14:tracePt t="32696" x="1638300" y="4829175"/>
          <p14:tracePt t="32713" x="1628775" y="4810125"/>
          <p14:tracePt t="32729" x="1619250" y="4800600"/>
          <p14:tracePt t="32746" x="1609725" y="4781550"/>
          <p14:tracePt t="32763" x="1600200" y="4776788"/>
          <p14:tracePt t="32779" x="1595438" y="4772025"/>
          <p14:tracePt t="32796" x="1590675" y="4762500"/>
          <p14:tracePt t="32813" x="1576388" y="4767263"/>
          <p14:tracePt t="32829" x="1566863" y="4791075"/>
          <p14:tracePt t="32846" x="1543050" y="4833938"/>
          <p14:tracePt t="32863" x="1538288" y="4895850"/>
          <p14:tracePt t="32879" x="1538288" y="5062538"/>
          <p14:tracePt t="32896" x="1552575" y="5186363"/>
          <p14:tracePt t="32913" x="1557338" y="5267325"/>
          <p14:tracePt t="32929" x="1571625" y="5367338"/>
          <p14:tracePt t="32946" x="1585913" y="5438775"/>
          <p14:tracePt t="32963" x="1585913" y="5519738"/>
          <p14:tracePt t="32979" x="1585913" y="5576888"/>
          <p14:tracePt t="32997" x="1585913" y="5624513"/>
          <p14:tracePt t="33014" x="1585913" y="5638800"/>
          <p14:tracePt t="33031" x="1585913" y="5648325"/>
          <p14:tracePt t="33046" x="1585913" y="5653088"/>
          <p14:tracePt t="33064" x="1585913" y="5662613"/>
          <p14:tracePt t="33080" x="1585913" y="5667375"/>
          <p14:tracePt t="33096" x="1585913" y="5672138"/>
          <p14:tracePt t="33173" x="1590675" y="5667375"/>
          <p14:tracePt t="33181" x="1604963" y="5638800"/>
          <p14:tracePt t="33187" x="1628775" y="5600700"/>
          <p14:tracePt t="33196" x="1662113" y="5562600"/>
          <p14:tracePt t="33213" x="1752600" y="5486400"/>
          <p14:tracePt t="33229" x="1881188" y="5424488"/>
          <p14:tracePt t="33246" x="2005013" y="5376863"/>
          <p14:tracePt t="33263" x="2057400" y="5362575"/>
          <p14:tracePt t="33279" x="2085975" y="5353050"/>
          <p14:tracePt t="33296" x="2100263" y="5353050"/>
          <p14:tracePt t="33313" x="2109788" y="5353050"/>
          <p14:tracePt t="33329" x="2114550" y="5353050"/>
          <p14:tracePt t="33346" x="2119313" y="5353050"/>
          <p14:tracePt t="33393" x="2119313" y="5357813"/>
          <p14:tracePt t="33407" x="2114550" y="5362575"/>
          <p14:tracePt t="33415" x="2109788" y="5367338"/>
          <p14:tracePt t="33431" x="2081213" y="5372100"/>
          <p14:tracePt t="33446" x="2033588" y="5381625"/>
          <p14:tracePt t="33463" x="1962150" y="5376863"/>
          <p14:tracePt t="33479" x="1909763" y="5362575"/>
          <p14:tracePt t="33496" x="1862138" y="5348288"/>
          <p14:tracePt t="33513" x="1838325" y="5334000"/>
          <p14:tracePt t="33529" x="1833563" y="5329238"/>
          <p14:tracePt t="33546" x="1828800" y="5324475"/>
          <p14:tracePt t="33563" x="1843088" y="5314950"/>
          <p14:tracePt t="33580" x="1900238" y="5310188"/>
          <p14:tracePt t="33596" x="1981200" y="5300663"/>
          <p14:tracePt t="33613" x="2162175" y="5300663"/>
          <p14:tracePt t="33629" x="2305050" y="5300663"/>
          <p14:tracePt t="33646" x="2428875" y="5300663"/>
          <p14:tracePt t="33663" x="2543175" y="5310188"/>
          <p14:tracePt t="33679" x="2695575" y="5329238"/>
          <p14:tracePt t="33696" x="2786063" y="5334000"/>
          <p14:tracePt t="33713" x="2857500" y="5348288"/>
          <p14:tracePt t="33730" x="2933700" y="5362575"/>
          <p14:tracePt t="33746" x="2971800" y="5367338"/>
          <p14:tracePt t="33763" x="2995613" y="5381625"/>
          <p14:tracePt t="33779" x="3014663" y="5381625"/>
          <p14:tracePt t="33796" x="3043238" y="5381625"/>
          <p14:tracePt t="33813" x="3057525" y="5381625"/>
          <p14:tracePt t="33829" x="3062288" y="5381625"/>
          <p14:tracePt t="33846" x="3067050" y="5376863"/>
          <p14:tracePt t="33863" x="3057525" y="5343525"/>
          <p14:tracePt t="33880" x="3019425" y="5267325"/>
          <p14:tracePt t="33896" x="2928938" y="5186363"/>
          <p14:tracePt t="33913" x="2705100" y="5057775"/>
          <p14:tracePt t="33929" x="2557463" y="5024438"/>
          <p14:tracePt t="33946" x="2386013" y="5005388"/>
          <p14:tracePt t="33963" x="2252663" y="5019675"/>
          <p14:tracePt t="33979" x="2114550" y="5081588"/>
          <p14:tracePt t="33996" x="2047875" y="5129213"/>
          <p14:tracePt t="34013" x="2009775" y="5167313"/>
          <p14:tracePt t="34029" x="1976438" y="5205413"/>
          <p14:tracePt t="34046" x="1938338" y="5253038"/>
          <p14:tracePt t="34063" x="1928813" y="5305425"/>
          <p14:tracePt t="34079" x="1928813" y="5353050"/>
          <p14:tracePt t="34096" x="1938338" y="5434013"/>
          <p14:tracePt t="34113" x="1976438" y="5538788"/>
          <p14:tracePt t="34129" x="2000250" y="5572125"/>
          <p14:tracePt t="34146" x="2028825" y="5600700"/>
          <p14:tracePt t="34163" x="2081213" y="5629275"/>
          <p14:tracePt t="34179" x="2109788" y="5634038"/>
          <p14:tracePt t="34196" x="2128838" y="5638800"/>
          <p14:tracePt t="34213" x="2152650" y="5648325"/>
          <p14:tracePt t="34229" x="2171700" y="5648325"/>
          <p14:tracePt t="34246" x="2176463" y="5648325"/>
          <p14:tracePt t="34263" x="2185988" y="5648325"/>
          <p14:tracePt t="34279" x="2190750" y="5648325"/>
          <p14:tracePt t="34347" x="2195513" y="5648325"/>
          <p14:tracePt t="34362" x="2200275" y="5648325"/>
          <p14:tracePt t="34369" x="2209800" y="5634038"/>
          <p14:tracePt t="34379" x="2224088" y="5610225"/>
          <p14:tracePt t="34396" x="2266950" y="5500688"/>
          <p14:tracePt t="34413" x="2319338" y="5367338"/>
          <p14:tracePt t="34429" x="2352675" y="5291138"/>
          <p14:tracePt t="34446" x="2381250" y="5205413"/>
          <p14:tracePt t="34463" x="2400300" y="5162550"/>
          <p14:tracePt t="34479" x="2419350" y="5105400"/>
          <p14:tracePt t="34496" x="2424113" y="5081588"/>
          <p14:tracePt t="34513" x="2433638" y="5067300"/>
          <p14:tracePt t="34530" x="2443163" y="5048250"/>
          <p14:tracePt t="34546" x="2447925" y="5033963"/>
          <p14:tracePt t="34563" x="2452688" y="5019675"/>
          <p14:tracePt t="34579" x="2452688" y="5010150"/>
          <p14:tracePt t="34596" x="2452688" y="4991100"/>
          <p14:tracePt t="34613" x="2452688" y="4981575"/>
          <p14:tracePt t="34629" x="2452688" y="4972050"/>
          <p14:tracePt t="34646" x="2452688" y="4962525"/>
          <p14:tracePt t="34663" x="2452688" y="4953000"/>
          <p14:tracePt t="34679" x="2452688" y="4948238"/>
          <p14:tracePt t="34696" x="2452688" y="4943475"/>
          <p14:tracePt t="34713" x="2447925" y="4938713"/>
          <p14:tracePt t="34729" x="2438400" y="4938713"/>
          <p14:tracePt t="34746" x="2433638" y="4938713"/>
          <p14:tracePt t="34763" x="2428875" y="4938713"/>
          <p14:tracePt t="34779" x="2419350" y="4938713"/>
          <p14:tracePt t="34796" x="2409825" y="4938713"/>
          <p14:tracePt t="34905" x="2405063" y="4938713"/>
          <p14:tracePt t="34911" x="2400300" y="4938713"/>
          <p14:tracePt t="34919" x="2400300" y="4943475"/>
          <p14:tracePt t="34929" x="2390775" y="4948238"/>
          <p14:tracePt t="34946" x="2376488" y="4972050"/>
          <p14:tracePt t="34963" x="2328863" y="5019675"/>
          <p14:tracePt t="34979" x="2276475" y="5062538"/>
          <p14:tracePt t="34996" x="2219325" y="5095875"/>
          <p14:tracePt t="35013" x="2166938" y="5119688"/>
          <p14:tracePt t="35029" x="2119313" y="5119688"/>
          <p14:tracePt t="35046" x="2095500" y="5105400"/>
          <p14:tracePt t="35063" x="2071688" y="5081588"/>
          <p14:tracePt t="35079" x="2047875" y="5053013"/>
          <p14:tracePt t="35096" x="2014538" y="4995863"/>
          <p14:tracePt t="35112" x="2009775" y="4953000"/>
          <p14:tracePt t="35129" x="2009775" y="4900613"/>
          <p14:tracePt t="35146" x="2019300" y="4819650"/>
          <p14:tracePt t="35163" x="2043113" y="4786313"/>
          <p14:tracePt t="35179" x="2071688" y="4762500"/>
          <p14:tracePt t="35196" x="2133600" y="4748213"/>
          <p14:tracePt t="35213" x="2238375" y="4781550"/>
          <p14:tracePt t="35229" x="2271713" y="4805363"/>
          <p14:tracePt t="35246" x="2305050" y="4824413"/>
          <p14:tracePt t="35263" x="2324100" y="4852988"/>
          <p14:tracePt t="35279" x="2338388" y="4900613"/>
          <p14:tracePt t="35296" x="2338388" y="4943475"/>
          <p14:tracePt t="35312" x="2338388" y="4972050"/>
          <p14:tracePt t="35330" x="2328863" y="5000625"/>
          <p14:tracePt t="35346" x="2328863" y="5010150"/>
          <p14:tracePt t="35362" x="2328863" y="5019675"/>
          <p14:tracePt t="35379" x="2328863" y="5024438"/>
          <p14:tracePt t="35396" x="2328863" y="5029200"/>
          <p14:tracePt t="35609" x="2400300" y="5024438"/>
          <p14:tracePt t="35616" x="2500313" y="5014913"/>
          <p14:tracePt t="35629" x="2590800" y="5014913"/>
          <p14:tracePt t="35646" x="2857500" y="5029200"/>
          <p14:tracePt t="35663" x="3076575" y="5048250"/>
          <p14:tracePt t="35679" x="3214688" y="5076825"/>
          <p14:tracePt t="35696" x="3343275" y="5100638"/>
          <p14:tracePt t="35712" x="3390900" y="5110163"/>
          <p14:tracePt t="35729" x="3409950" y="5110163"/>
          <p14:tracePt t="35746" x="3419475" y="5110163"/>
          <p14:tracePt t="35763" x="3429000" y="5110163"/>
          <p14:tracePt t="35779" x="3438525" y="5110163"/>
          <p14:tracePt t="35813" x="3443288" y="5110163"/>
          <p14:tracePt t="35829" x="3457575" y="5110163"/>
          <p14:tracePt t="35846" x="3467100" y="5110163"/>
          <p14:tracePt t="35863" x="3481388" y="5110163"/>
          <p14:tracePt t="35879" x="3500438" y="5110163"/>
          <p14:tracePt t="35896" x="3509963" y="5110163"/>
          <p14:tracePt t="35913" x="3514725" y="5110163"/>
          <p14:tracePt t="35929" x="3519488" y="5110163"/>
          <p14:tracePt t="35946" x="3524250" y="5110163"/>
          <p14:tracePt t="36153" x="3600450" y="5110163"/>
          <p14:tracePt t="36160" x="3686175" y="5110163"/>
          <p14:tracePt t="36167" x="3767138" y="5100638"/>
          <p14:tracePt t="36179" x="3843338" y="5091113"/>
          <p14:tracePt t="36196" x="4067175" y="5072063"/>
          <p14:tracePt t="36212" x="4181475" y="5072063"/>
          <p14:tracePt t="36229" x="4248150" y="5072063"/>
          <p14:tracePt t="36246" x="4295775" y="5081588"/>
          <p14:tracePt t="36262" x="4333875" y="5086350"/>
          <p14:tracePt t="36279" x="4348163" y="5086350"/>
          <p14:tracePt t="36296" x="4352925" y="5086350"/>
          <p14:tracePt t="36313" x="4362450" y="5086350"/>
          <p14:tracePt t="36329" x="4367213" y="5086350"/>
          <p14:tracePt t="38060" x="4329113" y="5095875"/>
          <p14:tracePt t="38068" x="4248150" y="5100638"/>
          <p14:tracePt t="38079" x="4157663" y="5119688"/>
          <p14:tracePt t="38096" x="3910013" y="5157788"/>
          <p14:tracePt t="38112" x="3762375" y="5172075"/>
          <p14:tracePt t="38129" x="3595688" y="5200650"/>
          <p14:tracePt t="38162" x="3295650" y="5233988"/>
          <p14:tracePt t="38196" x="3114675" y="5243513"/>
          <p14:tracePt t="38212" x="3024188" y="5238750"/>
          <p14:tracePt t="38229" x="2909888" y="5229225"/>
          <p14:tracePt t="38246" x="2857500" y="5219700"/>
          <p14:tracePt t="38262" x="2805113" y="5195888"/>
          <p14:tracePt t="38279" x="2752725" y="5191125"/>
          <p14:tracePt t="38296" x="2681288" y="5176838"/>
          <p14:tracePt t="38312" x="2638425" y="5167313"/>
          <p14:tracePt t="38329" x="2609850" y="5162550"/>
          <p14:tracePt t="38346" x="2562225" y="5148263"/>
          <p14:tracePt t="38362" x="2533650" y="5143500"/>
          <p14:tracePt t="38379" x="2505075" y="5143500"/>
          <p14:tracePt t="38396" x="2476500" y="5143500"/>
          <p14:tracePt t="38413" x="2438400" y="5133975"/>
          <p14:tracePt t="38429" x="2419350" y="5129213"/>
          <p14:tracePt t="38446" x="2405063" y="5124450"/>
          <p14:tracePt t="38462" x="2400300" y="5124450"/>
          <p14:tracePt t="38479" x="2395538" y="5124450"/>
          <p14:tracePt t="38574" x="2390775" y="5124450"/>
          <p14:tracePt t="38590" x="2381250" y="5124450"/>
          <p14:tracePt t="38596" x="2376488" y="5124450"/>
          <p14:tracePt t="38603" x="2366963" y="5129213"/>
          <p14:tracePt t="38612" x="2357438" y="5138738"/>
          <p14:tracePt t="38629" x="2305050" y="5143500"/>
          <p14:tracePt t="38646" x="2243138" y="5148263"/>
          <p14:tracePt t="38662" x="2166938" y="5148263"/>
          <p14:tracePt t="38679" x="2138363" y="5143500"/>
          <p14:tracePt t="38696" x="2109788" y="5129213"/>
          <p14:tracePt t="38714" x="2066925" y="5086350"/>
          <p14:tracePt t="38729" x="2043113" y="5053013"/>
          <p14:tracePt t="38746" x="2024063" y="5014913"/>
          <p14:tracePt t="38762" x="2009775" y="4986338"/>
          <p14:tracePt t="38779" x="2005013" y="4938713"/>
          <p14:tracePt t="38796" x="2005013" y="4900613"/>
          <p14:tracePt t="38812" x="2014538" y="4867275"/>
          <p14:tracePt t="38829" x="2033588" y="4829175"/>
          <p14:tracePt t="38846" x="2066925" y="4776788"/>
          <p14:tracePt t="38862" x="2100263" y="4752975"/>
          <p14:tracePt t="38879" x="2138363" y="4733925"/>
          <p14:tracePt t="38896" x="2205038" y="4729163"/>
          <p14:tracePt t="38912" x="2247900" y="4729163"/>
          <p14:tracePt t="38929" x="2290763" y="4743450"/>
          <p14:tracePt t="38946" x="2319338" y="4752975"/>
          <p14:tracePt t="38962" x="2362200" y="4786313"/>
          <p14:tracePt t="38979" x="2386013" y="4810125"/>
          <p14:tracePt t="38996" x="2409825" y="4829175"/>
          <p14:tracePt t="39012" x="2433638" y="4852988"/>
          <p14:tracePt t="39029" x="2457450" y="4905375"/>
          <p14:tracePt t="39046" x="2466975" y="4924425"/>
          <p14:tracePt t="39062" x="2471738" y="4953000"/>
          <p14:tracePt t="39079" x="2471738" y="4981575"/>
          <p14:tracePt t="39096" x="2452688" y="5019675"/>
          <p14:tracePt t="39112" x="2428875" y="5048250"/>
          <p14:tracePt t="39129" x="2390775" y="5072063"/>
          <p14:tracePt t="39146" x="2319338" y="5091113"/>
          <p14:tracePt t="39162" x="2271713" y="5100638"/>
          <p14:tracePt t="39179" x="2219325" y="5095875"/>
          <p14:tracePt t="39196" x="2181225" y="5076825"/>
          <p14:tracePt t="39198" x="2166938" y="5067300"/>
          <p14:tracePt t="39212" x="2133600" y="5043488"/>
          <p14:tracePt t="39229" x="2109788" y="5019675"/>
          <p14:tracePt t="39246" x="2090738" y="4995863"/>
          <p14:tracePt t="39262" x="2081213" y="4972050"/>
          <p14:tracePt t="39279" x="2076450" y="4938713"/>
          <p14:tracePt t="39296" x="2076450" y="4910138"/>
          <p14:tracePt t="39312" x="2090738" y="4881563"/>
          <p14:tracePt t="39330" x="2147888" y="4843463"/>
          <p14:tracePt t="39346" x="2209800" y="4829175"/>
          <p14:tracePt t="39362" x="2257425" y="4829175"/>
          <p14:tracePt t="39379" x="2300288" y="4829175"/>
          <p14:tracePt t="39396" x="2357438" y="4857750"/>
          <p14:tracePt t="39412" x="2386013" y="4872038"/>
          <p14:tracePt t="39429" x="2409825" y="4910138"/>
          <p14:tracePt t="39446" x="2433638" y="4962525"/>
          <p14:tracePt t="39462" x="2452688" y="5024438"/>
          <p14:tracePt t="39479" x="2452688" y="5053013"/>
          <p14:tracePt t="39496" x="2452688" y="5076825"/>
          <p14:tracePt t="39512" x="2452688" y="5086350"/>
          <p14:tracePt t="39529" x="2452688" y="5095875"/>
          <p14:tracePt t="39546" x="2452688" y="5100638"/>
          <p14:tracePt t="39579" x="2452688" y="5105400"/>
          <p14:tracePt t="39668" x="2452688" y="5110163"/>
          <p14:tracePt t="39683" x="2452688" y="5114925"/>
          <p14:tracePt t="40013" x="2476500" y="5076825"/>
          <p14:tracePt t="40020" x="2528888" y="5029200"/>
          <p14:tracePt t="40029" x="2600325" y="4962525"/>
          <p14:tracePt t="40046" x="2838450" y="4662488"/>
          <p14:tracePt t="40063" x="3009900" y="4438650"/>
          <p14:tracePt t="40079" x="3286125" y="4133850"/>
          <p14:tracePt t="40096" x="3471863" y="3895725"/>
          <p14:tracePt t="40129" x="3652838" y="3662363"/>
          <p14:tracePt t="40163" x="3748088" y="3495675"/>
          <p14:tracePt t="40179" x="3762375" y="3457575"/>
          <p14:tracePt t="40196" x="3771900" y="3405188"/>
          <p14:tracePt t="40212" x="3786188" y="3381375"/>
          <p14:tracePt t="40229" x="3786188" y="3362325"/>
          <p14:tracePt t="40246" x="3786188" y="3338513"/>
          <p14:tracePt t="40262" x="3786188" y="3314700"/>
          <p14:tracePt t="40279" x="3786188" y="3290888"/>
          <p14:tracePt t="40295" x="3790950" y="3257550"/>
          <p14:tracePt t="40312" x="3814763" y="3195638"/>
          <p14:tracePt t="40329" x="3857625" y="3071813"/>
          <p14:tracePt t="40345" x="3886200" y="3014663"/>
          <p14:tracePt t="40362" x="3910013" y="2976563"/>
          <p14:tracePt t="40379" x="3938588" y="2947988"/>
          <p14:tracePt t="40396" x="3962400" y="2928938"/>
          <p14:tracePt t="40412" x="3986213" y="2919413"/>
          <p14:tracePt t="40429" x="4010025" y="2914650"/>
          <p14:tracePt t="40446" x="4038600" y="2914650"/>
          <p14:tracePt t="40462" x="4057650" y="2914650"/>
          <p14:tracePt t="40479" x="4071938" y="2919413"/>
          <p14:tracePt t="40495" x="4086225" y="2933700"/>
          <p14:tracePt t="40512" x="4110038" y="2962275"/>
          <p14:tracePt t="40529" x="4119563" y="2981325"/>
          <p14:tracePt t="40545" x="4133850" y="3005138"/>
          <p14:tracePt t="40562" x="4138613" y="3038475"/>
          <p14:tracePt t="40579" x="4133850" y="3062288"/>
          <p14:tracePt t="40596" x="4105275" y="3100388"/>
          <p14:tracePt t="40612" x="4076700" y="3124200"/>
          <p14:tracePt t="40629" x="3962400" y="3181350"/>
          <p14:tracePt t="40646" x="3876675" y="3214688"/>
          <p14:tracePt t="40662" x="3824288" y="3219450"/>
          <p14:tracePt t="40679" x="3790950" y="3219450"/>
          <p14:tracePt t="40696" x="3762375" y="3209925"/>
          <p14:tracePt t="40712" x="3743325" y="3162300"/>
          <p14:tracePt t="40729" x="3743325" y="3062288"/>
          <p14:tracePt t="40746" x="3743325" y="2943225"/>
          <p14:tracePt t="40762" x="3762375" y="2890838"/>
          <p14:tracePt t="40779" x="3790950" y="2852738"/>
          <p14:tracePt t="40796" x="3814763" y="2824163"/>
          <p14:tracePt t="40812" x="3848100" y="2786063"/>
          <p14:tracePt t="40829" x="3876675" y="2776538"/>
          <p14:tracePt t="40846" x="3910013" y="2771775"/>
          <p14:tracePt t="40862" x="3943350" y="2771775"/>
          <p14:tracePt t="40879" x="3990975" y="2790825"/>
          <p14:tracePt t="40896" x="4014788" y="2800350"/>
          <p14:tracePt t="40912" x="4038600" y="2838450"/>
          <p14:tracePt t="40929" x="4081463" y="2919413"/>
          <p14:tracePt t="40946" x="4086225" y="2971800"/>
          <p14:tracePt t="40962" x="4086225" y="3009900"/>
          <p14:tracePt t="40979" x="4086225" y="3038475"/>
          <p14:tracePt t="40996" x="4086225" y="3057525"/>
          <p14:tracePt t="41012" x="4076700" y="3067050"/>
          <p14:tracePt t="41029" x="4076700" y="3071813"/>
          <p14:tracePt t="41045" x="4067175" y="3081338"/>
          <p14:tracePt t="41062" x="4057650" y="3090863"/>
          <p14:tracePt t="41079" x="4057650" y="3100388"/>
          <p14:tracePt t="41095" x="4057650" y="3105150"/>
          <p14:tracePt t="41129" x="4057650" y="3109913"/>
          <p14:tracePt t="41437" x="4048125" y="3109913"/>
          <p14:tracePt t="41444" x="4038600" y="3109913"/>
          <p14:tracePt t="41451" x="4029075" y="3109913"/>
          <p14:tracePt t="41462" x="4014788" y="3109913"/>
          <p14:tracePt t="41479" x="3995738" y="3109913"/>
          <p14:tracePt t="41495" x="3976688" y="3095625"/>
          <p14:tracePt t="41512" x="3962400" y="3062288"/>
          <p14:tracePt t="41529" x="3943350" y="3009900"/>
          <p14:tracePt t="41545" x="3929063" y="2933700"/>
          <p14:tracePt t="41562" x="3929063" y="2895600"/>
          <p14:tracePt t="41579" x="3929063" y="2876550"/>
          <p14:tracePt t="41596" x="3929063" y="2862263"/>
          <p14:tracePt t="41612" x="3929063" y="2838450"/>
          <p14:tracePt t="41629" x="3938588" y="2833688"/>
          <p14:tracePt t="41646" x="3943350" y="2828925"/>
          <p14:tracePt t="41662" x="3952875" y="2824163"/>
          <p14:tracePt t="41679" x="3971925" y="2809875"/>
          <p14:tracePt t="41695" x="3986213" y="2809875"/>
          <p14:tracePt t="41712" x="4005263" y="2809875"/>
          <p14:tracePt t="41729" x="4029075" y="2828925"/>
          <p14:tracePt t="41745" x="4048125" y="2852738"/>
          <p14:tracePt t="41762" x="4062413" y="2876550"/>
          <p14:tracePt t="41779" x="4071938" y="2895600"/>
          <p14:tracePt t="41796" x="4076700" y="2938463"/>
          <p14:tracePt t="41812" x="4076700" y="2962275"/>
          <p14:tracePt t="41829" x="4076700" y="2995613"/>
          <p14:tracePt t="41845" x="4067175" y="3014663"/>
          <p14:tracePt t="41862" x="4048125" y="3052763"/>
          <p14:tracePt t="41879" x="4033838" y="3071813"/>
          <p14:tracePt t="41895" x="4010025" y="3090863"/>
          <p14:tracePt t="41913" x="3962400" y="3128963"/>
          <p14:tracePt t="41929" x="3919538" y="3143250"/>
          <p14:tracePt t="41945" x="3876675" y="3148013"/>
          <p14:tracePt t="41962" x="3843338" y="3148013"/>
          <p14:tracePt t="41979" x="3800475" y="3109913"/>
          <p14:tracePt t="41995" x="3771900" y="3033713"/>
          <p14:tracePt t="42012" x="3757613" y="2909888"/>
          <p14:tracePt t="42029" x="3757613" y="2838450"/>
          <p14:tracePt t="42046" x="3776663" y="2776538"/>
          <p14:tracePt t="42062" x="3795713" y="2747963"/>
          <p14:tracePt t="42079" x="3810000" y="2738438"/>
          <p14:tracePt t="42096" x="3857625" y="2728913"/>
          <p14:tracePt t="42112" x="3881438" y="2757488"/>
          <p14:tracePt t="42129" x="3924300" y="2890838"/>
          <p14:tracePt t="42145" x="3933825" y="3033713"/>
          <p14:tracePt t="42162" x="3852863" y="3438525"/>
          <p14:tracePt t="42179" x="3752850" y="3662363"/>
          <p14:tracePt t="42195" x="3624263" y="3995738"/>
          <p14:tracePt t="42212" x="3529013" y="4200525"/>
          <p14:tracePt t="42229" x="3371850" y="4448175"/>
          <p14:tracePt t="42245" x="3271838" y="4610100"/>
          <p14:tracePt t="42262" x="3195638" y="4714875"/>
          <p14:tracePt t="42279" x="3152775" y="4762500"/>
          <p14:tracePt t="42295" x="3076575" y="4824413"/>
          <p14:tracePt t="42312" x="3019425" y="4852988"/>
          <p14:tracePt t="42329" x="2976563" y="4876800"/>
          <p14:tracePt t="42345" x="2895600" y="4910138"/>
          <p14:tracePt t="42362" x="2843213" y="4924425"/>
          <p14:tracePt t="42379" x="2790825" y="4938713"/>
          <p14:tracePt t="42395" x="2757488" y="4938713"/>
          <p14:tracePt t="42412" x="2709863" y="4938713"/>
          <p14:tracePt t="42429" x="2676525" y="4943475"/>
          <p14:tracePt t="42445" x="2652713" y="4948238"/>
          <p14:tracePt t="42462" x="2609850" y="4962525"/>
          <p14:tracePt t="42479" x="2547938" y="4972050"/>
          <p14:tracePt t="42495" x="2519363" y="4972050"/>
          <p14:tracePt t="42512" x="2490788" y="4972050"/>
          <p14:tracePt t="42529" x="2457450" y="4972050"/>
          <p14:tracePt t="42545" x="2443163" y="4981575"/>
          <p14:tracePt t="42562" x="2428875" y="4986338"/>
          <p14:tracePt t="42579" x="2405063" y="4995863"/>
          <p14:tracePt t="42596" x="2386013" y="5005388"/>
          <p14:tracePt t="42612" x="2376488" y="5010150"/>
          <p14:tracePt t="42629" x="2366963" y="5010150"/>
          <p14:tracePt t="42645" x="2357438" y="5010150"/>
          <p14:tracePt t="42662" x="2347913" y="5010150"/>
          <p14:tracePt t="42735" x="2357438" y="5014913"/>
          <p14:tracePt t="42743" x="2376488" y="5014913"/>
          <p14:tracePt t="42750" x="2419350" y="5014913"/>
          <p14:tracePt t="42762" x="2462213" y="5014913"/>
          <p14:tracePt t="42779" x="2643188" y="5014913"/>
          <p14:tracePt t="42795" x="2767013" y="5019675"/>
          <p14:tracePt t="42812" x="2890838" y="5019675"/>
          <p14:tracePt t="42829" x="3014663" y="5019675"/>
          <p14:tracePt t="42846" x="3148013" y="5019675"/>
          <p14:tracePt t="42862" x="3252788" y="5029200"/>
          <p14:tracePt t="42879" x="3343275" y="5038725"/>
          <p14:tracePt t="42896" x="3448050" y="5053013"/>
          <p14:tracePt t="42912" x="3500438" y="5057775"/>
          <p14:tracePt t="42929" x="3543300" y="5062538"/>
          <p14:tracePt t="42945" x="3571875" y="5062538"/>
          <p14:tracePt t="42962" x="3619500" y="5062538"/>
          <p14:tracePt t="42979" x="3633788" y="5062538"/>
          <p14:tracePt t="42995" x="3643313" y="5062538"/>
          <p14:tracePt t="43012" x="3648075" y="5062538"/>
          <p14:tracePt t="43029" x="3657600" y="5062538"/>
          <p14:tracePt t="43045" x="3662363" y="5062538"/>
          <p14:tracePt t="43102" x="3667125" y="5062538"/>
          <p14:tracePt t="43418" x="3695700" y="5062538"/>
          <p14:tracePt t="43425" x="3733800" y="5057775"/>
          <p14:tracePt t="43433" x="3757613" y="5048250"/>
          <p14:tracePt t="43445" x="3795713" y="5033963"/>
          <p14:tracePt t="43462" x="3905250" y="5014913"/>
          <p14:tracePt t="43479" x="3976688" y="5005388"/>
          <p14:tracePt t="43512" x="4119563" y="5005388"/>
          <p14:tracePt t="43545" x="4176713" y="5005388"/>
          <p14:tracePt t="43562" x="4200525" y="5005388"/>
          <p14:tracePt t="43579" x="4219575" y="5005388"/>
          <p14:tracePt t="43595" x="4233863" y="5005388"/>
          <p14:tracePt t="43612" x="4257675" y="5010150"/>
          <p14:tracePt t="43629" x="4276725" y="5010150"/>
          <p14:tracePt t="43645" x="4300538" y="5019675"/>
          <p14:tracePt t="43662" x="4305300" y="5019675"/>
          <p14:tracePt t="43679" x="4314825" y="5019675"/>
          <p14:tracePt t="43695" x="4319588" y="5019675"/>
          <p14:tracePt t="43727" x="4319588" y="5024438"/>
          <p14:tracePt t="43748" x="4319588" y="5029200"/>
          <p14:tracePt t="43755" x="4319588" y="5033963"/>
          <p14:tracePt t="43762" x="4319588" y="5038725"/>
          <p14:tracePt t="43779" x="4319588" y="5057775"/>
          <p14:tracePt t="43795" x="4310063" y="5072063"/>
          <p14:tracePt t="43812" x="4295775" y="5081588"/>
          <p14:tracePt t="43829" x="4257675" y="5105400"/>
          <p14:tracePt t="43845" x="4219575" y="5119688"/>
          <p14:tracePt t="43862" x="4176713" y="5119688"/>
          <p14:tracePt t="43879" x="4138613" y="5110163"/>
          <p14:tracePt t="43895" x="4105275" y="5081588"/>
          <p14:tracePt t="43912" x="4081463" y="5057775"/>
          <p14:tracePt t="43928" x="4067175" y="5024438"/>
          <p14:tracePt t="43946" x="4057650" y="4986338"/>
          <p14:tracePt t="43962" x="4057650" y="4967288"/>
          <p14:tracePt t="43979" x="4057650" y="4943475"/>
          <p14:tracePt t="43995" x="4057650" y="4924425"/>
          <p14:tracePt t="44012" x="4062413" y="4891088"/>
          <p14:tracePt t="44029" x="4076700" y="4867275"/>
          <p14:tracePt t="44046" x="4086225" y="4848225"/>
          <p14:tracePt t="44062" x="4100513" y="4833938"/>
          <p14:tracePt t="44078" x="4133850" y="4810125"/>
          <p14:tracePt t="44095" x="4167188" y="4791075"/>
          <p14:tracePt t="44112" x="4200525" y="4786313"/>
          <p14:tracePt t="44129" x="4248150" y="4786313"/>
          <p14:tracePt t="44145" x="4271963" y="4791075"/>
          <p14:tracePt t="44162" x="4295775" y="4805363"/>
          <p14:tracePt t="44179" x="4305300" y="4819650"/>
          <p14:tracePt t="44195" x="4314825" y="4848225"/>
          <p14:tracePt t="44212" x="4314825" y="4867275"/>
          <p14:tracePt t="44230" x="4314825" y="4895850"/>
          <p14:tracePt t="44245" x="4300538" y="4933950"/>
          <p14:tracePt t="44262" x="4248150" y="4995863"/>
          <p14:tracePt t="44279" x="4200525" y="5029200"/>
          <p14:tracePt t="44295" x="4157663" y="5043488"/>
          <p14:tracePt t="44312" x="4129088" y="5043488"/>
          <p14:tracePt t="44329" x="4105275" y="5043488"/>
          <p14:tracePt t="44345" x="4100513" y="5043488"/>
          <p14:tracePt t="44362" x="4090988" y="5043488"/>
          <p14:tracePt t="44379" x="4086225" y="5043488"/>
          <p14:tracePt t="44395" x="4081463" y="5043488"/>
          <p14:tracePt t="44819" x="4057650" y="5053013"/>
          <p14:tracePt t="44828" x="4029075" y="5067300"/>
          <p14:tracePt t="44834" x="3981450" y="5086350"/>
          <p14:tracePt t="44845" x="3952875" y="5100638"/>
          <p14:tracePt t="44862" x="3900488" y="5124450"/>
          <p14:tracePt t="44879" x="3833813" y="5167313"/>
          <p14:tracePt t="44895" x="3810000" y="5186363"/>
          <p14:tracePt t="44929" x="3748088" y="5262563"/>
          <p14:tracePt t="44962" x="3690938" y="5353050"/>
          <p14:tracePt t="44979" x="3657600" y="5400675"/>
          <p14:tracePt t="44995" x="3605213" y="5467350"/>
          <p14:tracePt t="45012" x="3543300" y="5519738"/>
          <p14:tracePt t="45028" x="3457575" y="5572125"/>
          <p14:tracePt t="45045" x="3367088" y="5624513"/>
          <p14:tracePt t="45062" x="3238500" y="5700713"/>
          <p14:tracePt t="45078" x="3143250" y="5753100"/>
          <p14:tracePt t="45095" x="3024188" y="5786438"/>
          <p14:tracePt t="45112" x="2928938" y="5810250"/>
          <p14:tracePt t="45128" x="2800350" y="5834063"/>
          <p14:tracePt t="45145" x="2738438" y="5838825"/>
          <p14:tracePt t="45162" x="2690813" y="5843588"/>
          <p14:tracePt t="45178" x="2619375" y="5857875"/>
          <p14:tracePt t="45195" x="2571750" y="5857875"/>
          <p14:tracePt t="45212" x="2528888" y="5857875"/>
          <p14:tracePt t="45228" x="2490788" y="5848350"/>
          <p14:tracePt t="45245" x="2433638" y="5810250"/>
          <p14:tracePt t="45262" x="2395538" y="5786438"/>
          <p14:tracePt t="45279" x="2357438" y="5748338"/>
          <p14:tracePt t="45295" x="2309813" y="5700713"/>
          <p14:tracePt t="45312" x="2195513" y="5495925"/>
          <p14:tracePt t="45328" x="2124075" y="5343525"/>
          <p14:tracePt t="45345" x="2066925" y="5133975"/>
          <p14:tracePt t="45362" x="2009775" y="4776788"/>
          <p14:tracePt t="45379" x="1971675" y="4567238"/>
          <p14:tracePt t="45395" x="1933575" y="4343400"/>
          <p14:tracePt t="45412" x="1919288" y="4186238"/>
          <p14:tracePt t="45429" x="1876425" y="3757613"/>
          <p14:tracePt t="45445" x="1876425" y="3590925"/>
          <p14:tracePt t="45462" x="1890713" y="3371850"/>
          <p14:tracePt t="45480" x="1890713" y="3171825"/>
          <p14:tracePt t="45495" x="1890713" y="3128963"/>
          <p14:tracePt t="45512" x="1890713" y="3109913"/>
          <p14:tracePt t="45529" x="1890713" y="3100388"/>
          <p14:tracePt t="45545" x="1890713" y="3090863"/>
          <p14:tracePt t="45562" x="1890713" y="3086100"/>
          <p14:tracePt t="45671" x="1895475" y="3081338"/>
          <p14:tracePt t="45678" x="1900238" y="3076575"/>
          <p14:tracePt t="45686" x="1914525" y="3076575"/>
          <p14:tracePt t="45695" x="1947863" y="3076575"/>
          <p14:tracePt t="45712" x="2052638" y="3076575"/>
          <p14:tracePt t="45728" x="2271713" y="3090863"/>
          <p14:tracePt t="45745" x="2719388" y="3152775"/>
          <p14:tracePt t="45762" x="3038475" y="3195638"/>
          <p14:tracePt t="45779" x="3252788" y="3233738"/>
          <p14:tracePt t="45795" x="3552825" y="3300413"/>
          <p14:tracePt t="45812" x="3738563" y="3371850"/>
          <p14:tracePt t="45828" x="3848100" y="3424238"/>
          <p14:tracePt t="45845" x="3924300" y="3462338"/>
          <p14:tracePt t="45862" x="4000500" y="3509963"/>
          <p14:tracePt t="45879" x="4019550" y="3519488"/>
          <p14:tracePt t="45895" x="4033838" y="3529013"/>
          <p14:tracePt t="45912" x="4043363" y="3538538"/>
          <p14:tracePt t="45928" x="4052888" y="3538538"/>
          <p14:tracePt t="45945" x="4071938" y="3571875"/>
          <p14:tracePt t="45962" x="4105275" y="3633788"/>
          <p14:tracePt t="45979" x="4143375" y="3748088"/>
          <p14:tracePt t="45995" x="4157663" y="3790950"/>
          <p14:tracePt t="46012" x="4152900" y="3843338"/>
          <p14:tracePt t="46028" x="4100513" y="4000500"/>
          <p14:tracePt t="46045" x="3957638" y="4305300"/>
          <p14:tracePt t="46062" x="3762375" y="4643438"/>
          <p14:tracePt t="46079" x="3571875" y="4910138"/>
          <p14:tracePt t="46095" x="3362325" y="5148263"/>
          <p14:tracePt t="46112" x="3233738" y="5295900"/>
          <p14:tracePt t="46129" x="3133725" y="5381625"/>
          <p14:tracePt t="46145" x="3043238" y="5438775"/>
          <p14:tracePt t="46162" x="2967038" y="5448300"/>
          <p14:tracePt t="46178" x="2928938" y="5434013"/>
          <p14:tracePt t="46195" x="2890838" y="5414963"/>
          <p14:tracePt t="46213" x="2867025" y="5400675"/>
          <p14:tracePt t="46229" x="2843213" y="5386388"/>
          <p14:tracePt t="46245" x="2819400" y="5372100"/>
          <p14:tracePt t="46262" x="2776538" y="5367338"/>
          <p14:tracePt t="46278" x="2714625" y="5362575"/>
          <p14:tracePt t="46295" x="2614613" y="5362575"/>
          <p14:tracePt t="46312" x="2562225" y="5376863"/>
          <p14:tracePt t="46328" x="2519363" y="5395913"/>
          <p14:tracePt t="46345" x="2452688" y="5434013"/>
          <p14:tracePt t="46362" x="2419350" y="5453063"/>
          <p14:tracePt t="46378" x="2381250" y="5472113"/>
          <p14:tracePt t="46395" x="2347913" y="5481638"/>
          <p14:tracePt t="46412" x="2314575" y="5505450"/>
          <p14:tracePt t="46428" x="2305050" y="5510213"/>
          <p14:tracePt t="46445" x="2300288" y="5514975"/>
          <p14:tracePt t="46462" x="2290763" y="5524500"/>
          <p14:tracePt t="46478" x="2281238" y="5538788"/>
          <p14:tracePt t="46495" x="2276475" y="5562600"/>
          <p14:tracePt t="46512" x="2271713" y="5581650"/>
          <p14:tracePt t="46528" x="2257425" y="5610225"/>
          <p14:tracePt t="46545" x="2257425" y="5619750"/>
          <p14:tracePt t="46562" x="2257425" y="5629275"/>
          <p14:tracePt t="46578" x="2257425" y="5638800"/>
          <p14:tracePt t="46595" x="2247900" y="5676900"/>
          <p14:tracePt t="46612" x="2228850" y="5710238"/>
          <p14:tracePt t="46628" x="2209800" y="5743575"/>
          <p14:tracePt t="46645" x="2200275" y="5767388"/>
          <p14:tracePt t="46662" x="2181225" y="5791200"/>
          <p14:tracePt t="46678" x="2176463" y="5800725"/>
          <p14:tracePt t="46695" x="2166938" y="5805488"/>
          <p14:tracePt t="46712" x="2157413" y="5815013"/>
          <p14:tracePt t="46728" x="2152650" y="5819775"/>
          <p14:tracePt t="46745" x="2147888" y="5824538"/>
          <p14:tracePt t="46762" x="2138363" y="5824538"/>
          <p14:tracePt t="46778" x="2124075" y="5824538"/>
          <p14:tracePt t="46795" x="2109788" y="5824538"/>
          <p14:tracePt t="46812" x="2100263" y="5824538"/>
          <p14:tracePt t="46828" x="2090738" y="5824538"/>
          <p14:tracePt t="46845" x="2081213" y="5819775"/>
          <p14:tracePt t="46862" x="2076450" y="5819775"/>
          <p14:tracePt t="46878" x="2071688" y="5815013"/>
          <p14:tracePt t="46895" x="2062163" y="5805488"/>
          <p14:tracePt t="46912" x="2033588" y="5705475"/>
          <p14:tracePt t="46928" x="2009775" y="5576888"/>
          <p14:tracePt t="46945" x="2014538" y="5262563"/>
          <p14:tracePt t="46962" x="2062163" y="4981575"/>
          <p14:tracePt t="46978" x="2105025" y="4862513"/>
          <p14:tracePt t="46995" x="2143125" y="4814888"/>
          <p14:tracePt t="47012" x="2209800" y="4791075"/>
          <p14:tracePt t="47028" x="2371725" y="4795838"/>
          <p14:tracePt t="47045" x="2457450" y="4824413"/>
          <p14:tracePt t="47062" x="2562225" y="4857750"/>
          <p14:tracePt t="47078" x="2700338" y="4895850"/>
          <p14:tracePt t="47095" x="2947988" y="4938713"/>
          <p14:tracePt t="47112" x="3086100" y="4962525"/>
          <p14:tracePt t="47129" x="3176588" y="4972050"/>
          <p14:tracePt t="47145" x="3295650" y="4986338"/>
          <p14:tracePt t="47162" x="3348038" y="5000625"/>
          <p14:tracePt t="47178" x="3386138" y="5019675"/>
          <p14:tracePt t="47195" x="3409950" y="5029200"/>
          <p14:tracePt t="47197" x="3419475" y="5038725"/>
          <p14:tracePt t="47212" x="3443288" y="5053013"/>
          <p14:tracePt t="47228" x="3452813" y="5057775"/>
          <p14:tracePt t="47245" x="3462338" y="5062538"/>
          <p14:tracePt t="47261" x="3476625" y="5062538"/>
          <p14:tracePt t="47278" x="3500438" y="5062538"/>
          <p14:tracePt t="47295" x="3538538" y="5062538"/>
          <p14:tracePt t="47312" x="3571875" y="5053013"/>
          <p14:tracePt t="47329" x="3619500" y="5043488"/>
          <p14:tracePt t="47345" x="3643313" y="5038725"/>
          <p14:tracePt t="47362" x="3652838" y="5033963"/>
          <p14:tracePt t="47378" x="3662363" y="5033963"/>
          <p14:tracePt t="47395" x="3671888" y="5033963"/>
          <p14:tracePt t="47631" x="3724275" y="5024438"/>
          <p14:tracePt t="47638" x="3790950" y="5024438"/>
          <p14:tracePt t="47646" x="3862388" y="5010150"/>
          <p14:tracePt t="47662" x="3943350" y="4991100"/>
          <p14:tracePt t="47678" x="4014788" y="4986338"/>
          <p14:tracePt t="47695" x="4076700" y="4976813"/>
          <p14:tracePt t="47712" x="4138613" y="4976813"/>
          <p14:tracePt t="47728" x="4157663" y="4976813"/>
          <p14:tracePt t="47745" x="4186238" y="4972050"/>
          <p14:tracePt t="47762" x="4219575" y="4962525"/>
          <p14:tracePt t="47778" x="4243388" y="4957763"/>
          <p14:tracePt t="47795" x="4257675" y="4957763"/>
          <p14:tracePt t="47812" x="4267200" y="4957763"/>
          <p14:tracePt t="47828" x="4276725" y="4957763"/>
          <p14:tracePt t="47880" x="4276725" y="4962525"/>
          <p14:tracePt t="47895" x="4276725" y="4967288"/>
          <p14:tracePt t="47902" x="4271963" y="4972050"/>
          <p14:tracePt t="47911" x="4262438" y="4981575"/>
          <p14:tracePt t="47928" x="4205288" y="5014913"/>
          <p14:tracePt t="47945" x="4124325" y="5048250"/>
          <p14:tracePt t="47962" x="4081463" y="5057775"/>
          <p14:tracePt t="47978" x="4038600" y="5048250"/>
          <p14:tracePt t="47995" x="4005263" y="5024438"/>
          <p14:tracePt t="48012" x="3971925" y="4981575"/>
          <p14:tracePt t="48028" x="3957638" y="4938713"/>
          <p14:tracePt t="48045" x="3957638" y="4895850"/>
          <p14:tracePt t="48062" x="3971925" y="4848225"/>
          <p14:tracePt t="48078" x="4010025" y="4800600"/>
          <p14:tracePt t="48095" x="4052888" y="4776788"/>
          <p14:tracePt t="48111" x="4114800" y="4762500"/>
          <p14:tracePt t="48129" x="4200525" y="4762500"/>
          <p14:tracePt t="48145" x="4243388" y="4781550"/>
          <p14:tracePt t="48162" x="4267200" y="4800600"/>
          <p14:tracePt t="48178" x="4291013" y="4824413"/>
          <p14:tracePt t="48195" x="4310063" y="4857750"/>
          <p14:tracePt t="48212" x="4314825" y="4881563"/>
          <p14:tracePt t="48228" x="4314825" y="4900613"/>
          <p14:tracePt t="48245" x="4310063" y="4924425"/>
          <p14:tracePt t="48262" x="4271963" y="4972050"/>
          <p14:tracePt t="48278" x="4224338" y="5000625"/>
          <p14:tracePt t="48295" x="4176713" y="5005388"/>
          <p14:tracePt t="48312" x="4133850" y="5005388"/>
          <p14:tracePt t="48328" x="4081463" y="4972050"/>
          <p14:tracePt t="48345" x="4062413" y="4953000"/>
          <p14:tracePt t="48362" x="4048125" y="4938713"/>
          <p14:tracePt t="48379" x="4052888" y="4905375"/>
          <p14:tracePt t="48395" x="4062413" y="4891088"/>
          <p14:tracePt t="48411" x="4100513" y="4867275"/>
          <p14:tracePt t="48428" x="4157663" y="4852988"/>
          <p14:tracePt t="48445" x="4233863" y="4852988"/>
          <p14:tracePt t="48462" x="4262438" y="4852988"/>
          <p14:tracePt t="48478" x="4276725" y="4857750"/>
          <p14:tracePt t="48495" x="4281488" y="4862513"/>
          <p14:tracePt t="48512" x="4286250" y="4872038"/>
          <p14:tracePt t="48528" x="4286250" y="4876800"/>
          <p14:tracePt t="48545" x="4286250" y="4886325"/>
          <p14:tracePt t="50103" x="4257675" y="4819650"/>
          <p14:tracePt t="50110" x="4181475" y="4667250"/>
          <p14:tracePt t="50118" x="4067175" y="4429125"/>
          <p14:tracePt t="50128" x="3986213" y="4276725"/>
          <p14:tracePt t="50145" x="3886200" y="4124325"/>
          <p14:tracePt t="50162" x="3743325" y="3929063"/>
          <p14:tracePt t="50195" x="3581400" y="3781425"/>
          <p14:tracePt t="50228" x="3333750" y="3648075"/>
          <p14:tracePt t="50245" x="3262313" y="3633788"/>
          <p14:tracePt t="50262" x="3171825" y="3619500"/>
          <p14:tracePt t="50278" x="3090863" y="3619500"/>
          <p14:tracePt t="50295" x="2962275" y="3629025"/>
          <p14:tracePt t="50312" x="2900363" y="3643313"/>
          <p14:tracePt t="50328" x="2847975" y="3657600"/>
          <p14:tracePt t="50345" x="2786063" y="3671888"/>
          <p14:tracePt t="50361" x="2738438" y="3676650"/>
          <p14:tracePt t="50378" x="2686050" y="3681413"/>
          <p14:tracePt t="50395" x="2633663" y="3681413"/>
          <p14:tracePt t="50411" x="2543175" y="3681413"/>
          <p14:tracePt t="50428" x="2500313" y="3676650"/>
          <p14:tracePt t="50445" x="2471738" y="3662363"/>
          <p14:tracePt t="50461" x="2447925" y="3648075"/>
          <p14:tracePt t="50478" x="2424113" y="3624263"/>
          <p14:tracePt t="50495" x="2414588" y="3614738"/>
          <p14:tracePt t="50511" x="2409825" y="3609975"/>
          <p14:tracePt t="50528" x="2400300" y="3600450"/>
          <p14:tracePt t="50545" x="2395538" y="3600450"/>
          <p14:tracePt t="50617" x="2390775" y="3600450"/>
          <p14:tracePt t="50624" x="2386013" y="3600450"/>
          <p14:tracePt t="50639" x="2381250" y="3600450"/>
          <p14:tracePt t="50647" x="2376488" y="3600450"/>
          <p14:tracePt t="50661" x="2357438" y="3600450"/>
          <p14:tracePt t="50678" x="2319338" y="3600450"/>
          <p14:tracePt t="50695" x="2286000" y="3600450"/>
          <p14:tracePt t="50712" x="2238375" y="3590925"/>
          <p14:tracePt t="50728" x="2214563" y="3576638"/>
          <p14:tracePt t="50745" x="2205038" y="3571875"/>
          <p14:tracePt t="50762" x="2195513" y="3562350"/>
          <p14:tracePt t="50778" x="2185988" y="3538538"/>
          <p14:tracePt t="50795" x="2185988" y="3495675"/>
          <p14:tracePt t="50811" x="2205038" y="3457575"/>
          <p14:tracePt t="50828" x="2228850" y="3424238"/>
          <p14:tracePt t="50845" x="2328863" y="3400425"/>
          <p14:tracePt t="50861" x="2395538" y="3400425"/>
          <p14:tracePt t="50878" x="2462213" y="3424238"/>
          <p14:tracePt t="50895" x="2519363" y="3462338"/>
          <p14:tracePt t="50911" x="2528888" y="3471863"/>
          <p14:tracePt t="50928" x="2538413" y="3486150"/>
          <p14:tracePt t="50945" x="2538413" y="3500438"/>
          <p14:tracePt t="50962" x="2538413" y="3509963"/>
          <p14:tracePt t="50978" x="2538413" y="3519488"/>
          <p14:tracePt t="50995" x="2538413" y="3524250"/>
          <p14:tracePt t="51011" x="2543175" y="3529013"/>
          <p14:tracePt t="51028" x="2628900" y="3543300"/>
          <p14:tracePt t="51045" x="2809875" y="3543300"/>
          <p14:tracePt t="51062" x="3152775" y="3533775"/>
          <p14:tracePt t="51078" x="3457575" y="3524250"/>
          <p14:tracePt t="51095" x="3986213" y="3509963"/>
          <p14:tracePt t="51111" x="4281488" y="3509963"/>
          <p14:tracePt t="51128" x="4562475" y="3509963"/>
          <p14:tracePt t="51145" x="4872038" y="3514725"/>
          <p14:tracePt t="51161" x="5062538" y="3533775"/>
          <p14:tracePt t="51178" x="5219700" y="3552825"/>
          <p14:tracePt t="51195" x="5348288" y="3567113"/>
          <p14:tracePt t="51212" x="5519738" y="3600450"/>
          <p14:tracePt t="51228" x="5610225" y="3609975"/>
          <p14:tracePt t="51245" x="5681663" y="3609975"/>
          <p14:tracePt t="51261" x="5719763" y="3609975"/>
          <p14:tracePt t="51278" x="5762625" y="3609975"/>
          <p14:tracePt t="51295" x="5786438" y="3609975"/>
          <p14:tracePt t="51311" x="5795963" y="3609975"/>
          <p14:tracePt t="51328" x="5805488" y="3609975"/>
          <p14:tracePt t="51345" x="5810250" y="3609975"/>
          <p14:tracePt t="51388" x="5800725" y="3600450"/>
          <p14:tracePt t="51395" x="5753100" y="3581400"/>
          <p14:tracePt t="51411" x="5572125" y="3529013"/>
          <p14:tracePt t="51428" x="5319713" y="3490913"/>
          <p14:tracePt t="51445" x="4967288" y="3467100"/>
          <p14:tracePt t="51461" x="4600575" y="3467100"/>
          <p14:tracePt t="51478" x="4367213" y="3467100"/>
          <p14:tracePt t="51495" x="4214813" y="3467100"/>
          <p14:tracePt t="51512" x="4024313" y="3467100"/>
          <p14:tracePt t="51528" x="3900488" y="3467100"/>
          <p14:tracePt t="51545" x="3819525" y="3462338"/>
          <p14:tracePt t="51561" x="3752850" y="3462338"/>
          <p14:tracePt t="51578" x="3676650" y="3462338"/>
          <p14:tracePt t="51595" x="3624263" y="3476625"/>
          <p14:tracePt t="51611" x="3529013" y="3490913"/>
          <p14:tracePt t="51628" x="3424238" y="3505200"/>
          <p14:tracePt t="51645" x="3286125" y="3524250"/>
          <p14:tracePt t="51661" x="3228975" y="3529013"/>
          <p14:tracePt t="51678" x="3167063" y="3538538"/>
          <p14:tracePt t="51695" x="3105150" y="3548063"/>
          <p14:tracePt t="51696" x="3081338" y="3548063"/>
          <p14:tracePt t="51711" x="3038475" y="3548063"/>
          <p14:tracePt t="51728" x="3019425" y="3548063"/>
          <p14:tracePt t="51745" x="3005138" y="3548063"/>
          <p14:tracePt t="51761" x="2995613" y="3548063"/>
          <p14:tracePt t="51778" x="2990850" y="3548063"/>
          <p14:tracePt t="52724" x="2995613" y="3605213"/>
          <p14:tracePt t="52732" x="3014663" y="3714750"/>
          <p14:tracePt t="52745" x="3086100" y="3957638"/>
          <p14:tracePt t="52761" x="3148013" y="4119563"/>
          <p14:tracePt t="52778" x="3243263" y="4348163"/>
          <p14:tracePt t="52811" x="3409950" y="4729163"/>
          <p14:tracePt t="52845" x="3538538" y="4972050"/>
          <p14:tracePt t="52862" x="3600450" y="5091113"/>
          <p14:tracePt t="52878" x="3643313" y="5195888"/>
          <p14:tracePt t="52894" x="3667125" y="5229225"/>
          <p14:tracePt t="52911" x="3681413" y="5253038"/>
          <p14:tracePt t="52928" x="3690938" y="5272088"/>
          <p14:tracePt t="52944" x="3700463" y="5276850"/>
          <p14:tracePt t="52961" x="3700463" y="5281613"/>
          <p14:tracePt t="52978" x="3700463" y="5291138"/>
          <p14:tracePt t="52995" x="3705225" y="5295900"/>
          <p14:tracePt t="53011" x="3709988" y="5300663"/>
          <p14:tracePt t="53028" x="3719513" y="5310188"/>
          <p14:tracePt t="53044" x="3724275" y="5314950"/>
          <p14:tracePt t="53061" x="3743325" y="5319713"/>
          <p14:tracePt t="53078" x="3757613" y="5319713"/>
          <p14:tracePt t="53094" x="3776663" y="5319713"/>
          <p14:tracePt t="53111" x="3786188" y="5314950"/>
          <p14:tracePt t="53128" x="3795713" y="5305425"/>
          <p14:tracePt t="53144" x="3800475" y="5300663"/>
          <p14:tracePt t="53161" x="3800475" y="5291138"/>
          <p14:tracePt t="53178" x="3800475" y="5238750"/>
          <p14:tracePt t="53195" x="3771900" y="5186363"/>
          <p14:tracePt t="53211" x="3762375" y="5138738"/>
          <p14:tracePt t="53228" x="3743325" y="5119688"/>
          <p14:tracePt t="53244" x="3733800" y="5105400"/>
          <p14:tracePt t="53261" x="3729038" y="5105400"/>
          <p14:tracePt t="53278" x="3719513" y="5100638"/>
          <p14:tracePt t="53295" x="3714750" y="5100638"/>
          <p14:tracePt t="53311" x="3690938" y="5100638"/>
          <p14:tracePt t="53328" x="3667125" y="5100638"/>
          <p14:tracePt t="53345" x="3633788" y="5100638"/>
          <p14:tracePt t="53361" x="3571875" y="5100638"/>
          <p14:tracePt t="53378" x="3543300" y="5100638"/>
          <p14:tracePt t="53395" x="3514725" y="5091113"/>
          <p14:tracePt t="53411" x="3490913" y="5081588"/>
          <p14:tracePt t="53428" x="3457575" y="5053013"/>
          <p14:tracePt t="53444" x="3433763" y="5029200"/>
          <p14:tracePt t="53461" x="3419475" y="5000625"/>
          <p14:tracePt t="53478" x="3400425" y="4967288"/>
          <p14:tracePt t="53494" x="3381375" y="4900613"/>
          <p14:tracePt t="53511" x="3386138" y="4848225"/>
          <p14:tracePt t="53528" x="3395663" y="4795838"/>
          <p14:tracePt t="53545" x="3419475" y="4748213"/>
          <p14:tracePt t="53561" x="3438525" y="4733925"/>
          <p14:tracePt t="53578" x="3476625" y="4724400"/>
          <p14:tracePt t="53595" x="3509963" y="4733925"/>
          <p14:tracePt t="53611" x="3576638" y="4791075"/>
          <p14:tracePt t="53628" x="3619500" y="4843463"/>
          <p14:tracePt t="53645" x="3652838" y="4881563"/>
          <p14:tracePt t="53661" x="3671888" y="4933950"/>
          <p14:tracePt t="53678" x="3690938" y="4995863"/>
          <p14:tracePt t="53695" x="3690938" y="5029200"/>
          <p14:tracePt t="53711" x="3690938" y="5053013"/>
          <p14:tracePt t="53728" x="3690938" y="5062538"/>
          <p14:tracePt t="53745" x="3690938" y="5072063"/>
          <p14:tracePt t="53761" x="3690938" y="5081588"/>
          <p14:tracePt t="53778" x="3690938" y="5086350"/>
          <p14:tracePt t="53994" x="3671888" y="5091113"/>
          <p14:tracePt t="54000" x="3662363" y="5091113"/>
          <p14:tracePt t="54011" x="3652838" y="5091113"/>
          <p14:tracePt t="54028" x="3638550" y="5091113"/>
          <p14:tracePt t="54044" x="3629025" y="5091113"/>
          <p14:tracePt t="54061" x="3619500" y="5091113"/>
          <p14:tracePt t="54095" x="3614738" y="5091113"/>
          <p14:tracePt t="54111" x="3609975" y="5091113"/>
          <p14:tracePt t="54128" x="3605213" y="5091113"/>
          <p14:tracePt t="54144" x="3600450" y="5091113"/>
          <p14:tracePt t="54161" x="3581400" y="5100638"/>
          <p14:tracePt t="54178" x="3562350" y="5100638"/>
          <p14:tracePt t="54195" x="3543300" y="5100638"/>
          <p14:tracePt t="54211" x="3529013" y="5100638"/>
          <p14:tracePt t="54228" x="3509963" y="5091113"/>
          <p14:tracePt t="54245" x="3495675" y="5062538"/>
          <p14:tracePt t="54261" x="3476625" y="5029200"/>
          <p14:tracePt t="54278" x="3462338" y="4991100"/>
          <p14:tracePt t="54294" x="3443288" y="4957763"/>
          <p14:tracePt t="54311" x="3438525" y="4938713"/>
          <p14:tracePt t="54328" x="3429000" y="4929188"/>
          <p14:tracePt t="54345" x="3419475" y="4900613"/>
          <p14:tracePt t="54361" x="3419475" y="4881563"/>
          <p14:tracePt t="54378" x="3419475" y="4867275"/>
          <p14:tracePt t="54394" x="3424238" y="4857750"/>
          <p14:tracePt t="54411" x="3438525" y="4852988"/>
          <p14:tracePt t="54428" x="3457575" y="4852988"/>
          <p14:tracePt t="54445" x="3481388" y="4852988"/>
          <p14:tracePt t="54461" x="3505200" y="4862513"/>
          <p14:tracePt t="54478" x="3538538" y="4881563"/>
          <p14:tracePt t="54494" x="3562350" y="4900613"/>
          <p14:tracePt t="54511" x="3576638" y="4910138"/>
          <p14:tracePt t="54528" x="3600450" y="4972050"/>
          <p14:tracePt t="54544" x="3614738" y="5014913"/>
          <p14:tracePt t="54561" x="3614738" y="5057775"/>
          <p14:tracePt t="54578" x="3614738" y="5095875"/>
          <p14:tracePt t="54595" x="3605213" y="5133975"/>
          <p14:tracePt t="54611" x="3595688" y="5157788"/>
          <p14:tracePt t="54628" x="3586163" y="5172075"/>
          <p14:tracePt t="54644" x="3576638" y="5181600"/>
          <p14:tracePt t="54661" x="3543300" y="5195888"/>
          <p14:tracePt t="54678" x="3505200" y="5205413"/>
          <p14:tracePt t="54694" x="3471863" y="5205413"/>
          <p14:tracePt t="54711" x="3424238" y="5191125"/>
          <p14:tracePt t="54728" x="3400425" y="5176838"/>
          <p14:tracePt t="54744" x="3376613" y="5143500"/>
          <p14:tracePt t="54761" x="3348038" y="5100638"/>
          <p14:tracePt t="54778" x="3328988" y="5019675"/>
          <p14:tracePt t="54794" x="3328988" y="4986338"/>
          <p14:tracePt t="54811" x="3343275" y="4943475"/>
          <p14:tracePt t="54828" x="3367088" y="4895850"/>
          <p14:tracePt t="54844" x="3414713" y="4848225"/>
          <p14:tracePt t="54861" x="3443288" y="4829175"/>
          <p14:tracePt t="54878" x="3471863" y="4824413"/>
          <p14:tracePt t="54895" x="3500438" y="4833938"/>
          <p14:tracePt t="54911" x="3514725" y="4848225"/>
          <p14:tracePt t="54928" x="3533775" y="4886325"/>
          <p14:tracePt t="54944" x="3557588" y="4957763"/>
          <p14:tracePt t="54961" x="3562350" y="5053013"/>
          <p14:tracePt t="54978" x="3562350" y="5086350"/>
          <p14:tracePt t="54994" x="3562350" y="5119688"/>
          <p14:tracePt t="55011" x="3557588" y="5133975"/>
          <p14:tracePt t="55028" x="3548063" y="5143500"/>
          <p14:tracePt t="55044" x="3538538" y="5153025"/>
          <p14:tracePt t="55061" x="3533775" y="5157788"/>
          <p14:tracePt t="55078" x="3524250" y="5162550"/>
          <p14:tracePt t="55094" x="3519488" y="5162550"/>
          <p14:tracePt t="55160" x="3514725" y="5162550"/>
          <p14:tracePt t="56195" x="3467100" y="5172075"/>
          <p14:tracePt t="56202" x="3409950" y="5181600"/>
          <p14:tracePt t="56211" x="3352800" y="5191125"/>
          <p14:tracePt t="56228" x="3248025" y="5186363"/>
          <p14:tracePt t="56244" x="3133725" y="5162550"/>
          <p14:tracePt t="56261" x="2971800" y="5138738"/>
          <p14:tracePt t="56278" x="2886075" y="5114925"/>
          <p14:tracePt t="56311" x="2790825" y="5091113"/>
          <p14:tracePt t="56344" x="2724150" y="5091113"/>
          <p14:tracePt t="56361" x="2676525" y="5091113"/>
          <p14:tracePt t="56378" x="2590800" y="5100638"/>
          <p14:tracePt t="56394" x="2528888" y="5114925"/>
          <p14:tracePt t="56411" x="2476500" y="5119688"/>
          <p14:tracePt t="56428" x="2443163" y="5124450"/>
          <p14:tracePt t="56444" x="2381250" y="5138738"/>
          <p14:tracePt t="56461" x="2343150" y="5138738"/>
          <p14:tracePt t="56478" x="2314575" y="5138738"/>
          <p14:tracePt t="56494" x="2295525" y="5138738"/>
          <p14:tracePt t="56511" x="2271713" y="5129213"/>
          <p14:tracePt t="56528" x="2266950" y="5129213"/>
          <p14:tracePt t="56544" x="2262188" y="5129213"/>
          <p14:tracePt t="56561" x="2257425" y="5129213"/>
          <p14:tracePt t="56577" x="2252663" y="5129213"/>
          <p14:tracePt t="56671" x="2247900" y="5129213"/>
          <p14:tracePt t="56739" x="2243138" y="5129213"/>
          <p14:tracePt t="57171" x="2228850" y="5129213"/>
          <p14:tracePt t="57179" x="2209800" y="5138738"/>
          <p14:tracePt t="57186" x="2185988" y="5143500"/>
          <p14:tracePt t="57194" x="2166938" y="5153025"/>
          <p14:tracePt t="57211" x="2119313" y="5172075"/>
          <p14:tracePt t="57228" x="2085975" y="5186363"/>
          <p14:tracePt t="57244" x="2028825" y="5200650"/>
          <p14:tracePt t="57278" x="1952625" y="5214938"/>
          <p14:tracePt t="57311" x="1876425" y="5200650"/>
          <p14:tracePt t="57328" x="1843088" y="5186363"/>
          <p14:tracePt t="57344" x="1819275" y="5172075"/>
          <p14:tracePt t="57361" x="1790700" y="5148263"/>
          <p14:tracePt t="57378" x="1771650" y="5124450"/>
          <p14:tracePt t="57394" x="1752600" y="5081588"/>
          <p14:tracePt t="57411" x="1728788" y="5005388"/>
          <p14:tracePt t="57427" x="1719263" y="4891088"/>
          <p14:tracePt t="57444" x="1719263" y="4838700"/>
          <p14:tracePt t="57461" x="1724025" y="4795838"/>
          <p14:tracePt t="57477" x="1728788" y="4767263"/>
          <p14:tracePt t="57494" x="1738313" y="4733925"/>
          <p14:tracePt t="57511" x="1747838" y="4724400"/>
          <p14:tracePt t="57528" x="1762125" y="4714875"/>
          <p14:tracePt t="57545" x="1800225" y="4714875"/>
          <p14:tracePt t="57561" x="1838325" y="4714875"/>
          <p14:tracePt t="57577" x="1876425" y="4733925"/>
          <p14:tracePt t="57594" x="1924050" y="4776788"/>
          <p14:tracePt t="57611" x="1995488" y="4895850"/>
          <p14:tracePt t="57627" x="2024063" y="4957763"/>
          <p14:tracePt t="57644" x="2038350" y="5005388"/>
          <p14:tracePt t="57661" x="2047875" y="5048250"/>
          <p14:tracePt t="57678" x="2047875" y="5129213"/>
          <p14:tracePt t="57694" x="2033588" y="5210175"/>
          <p14:tracePt t="57711" x="2005013" y="5324475"/>
          <p14:tracePt t="57728" x="1971675" y="5410200"/>
          <p14:tracePt t="57744" x="1947863" y="5448300"/>
          <p14:tracePt t="57761" x="1924050" y="5472113"/>
          <p14:tracePt t="57778" x="1895475" y="5495925"/>
          <p14:tracePt t="57794" x="1843088" y="5519738"/>
          <p14:tracePt t="57811" x="1800225" y="5524500"/>
          <p14:tracePt t="57827" x="1766888" y="5529263"/>
          <p14:tracePt t="57844" x="1738313" y="5529263"/>
          <p14:tracePt t="57861" x="1690688" y="5519738"/>
          <p14:tracePt t="57877" x="1662113" y="5472113"/>
          <p14:tracePt t="57894" x="1624013" y="5376863"/>
          <p14:tracePt t="57911" x="1600200" y="5248275"/>
          <p14:tracePt t="57927" x="1600200" y="5124450"/>
          <p14:tracePt t="57944" x="1624013" y="4933950"/>
          <p14:tracePt t="57962" x="1647825" y="4805363"/>
          <p14:tracePt t="57978" x="1685925" y="4705350"/>
          <p14:tracePt t="57994" x="1719263" y="4657725"/>
          <p14:tracePt t="58011" x="1747838" y="4624388"/>
          <p14:tracePt t="58027" x="1785938" y="4605338"/>
          <p14:tracePt t="58044" x="1847850" y="4600575"/>
          <p14:tracePt t="58061" x="1885950" y="4614863"/>
          <p14:tracePt t="58078" x="1914525" y="4633913"/>
          <p14:tracePt t="58094" x="1966913" y="4700588"/>
          <p14:tracePt t="58111" x="2033588" y="4881563"/>
          <p14:tracePt t="58128" x="2057400" y="4962525"/>
          <p14:tracePt t="58144" x="2066925" y="5033963"/>
          <p14:tracePt t="58161" x="2043113" y="5229225"/>
          <p14:tracePt t="58178" x="2009775" y="5343525"/>
          <p14:tracePt t="58194" x="1966913" y="5405438"/>
          <p14:tracePt t="58211" x="1933575" y="5443538"/>
          <p14:tracePt t="58227" x="1852613" y="5491163"/>
          <p14:tracePt t="58244" x="1800225" y="5510213"/>
          <p14:tracePt t="58261" x="1757363" y="5519738"/>
          <p14:tracePt t="58277" x="1704975" y="5514975"/>
          <p14:tracePt t="58294" x="1604963" y="5486400"/>
          <p14:tracePt t="58311" x="1538288" y="5443538"/>
          <p14:tracePt t="58327" x="1485900" y="5381625"/>
          <p14:tracePt t="58345" x="1423988" y="5276850"/>
          <p14:tracePt t="58361" x="1409700" y="5162550"/>
          <p14:tracePt t="58377" x="1433513" y="4981575"/>
          <p14:tracePt t="58396" x="1509713" y="4762500"/>
          <p14:tracePt t="58411" x="1547813" y="4705350"/>
          <p14:tracePt t="58427" x="1590675" y="4648200"/>
          <p14:tracePt t="58444" x="1619250" y="4624388"/>
          <p14:tracePt t="58461" x="1671638" y="4605338"/>
          <p14:tracePt t="58478" x="1766888" y="4605338"/>
          <p14:tracePt t="58494" x="1809750" y="4633913"/>
          <p14:tracePt t="58511" x="1862138" y="4691063"/>
          <p14:tracePt t="58527" x="1924050" y="4810125"/>
          <p14:tracePt t="58544" x="1962150" y="4953000"/>
          <p14:tracePt t="58561" x="1962150" y="5024438"/>
          <p14:tracePt t="58577" x="1938338" y="5129213"/>
          <p14:tracePt t="58594" x="1852613" y="5295900"/>
          <p14:tracePt t="58611" x="1790700" y="5357813"/>
          <p14:tracePt t="58627" x="1733550" y="5410200"/>
          <p14:tracePt t="58644" x="1657350" y="5448300"/>
          <p14:tracePt t="58661" x="1547813" y="5462588"/>
          <p14:tracePt t="58677" x="1495425" y="5438775"/>
          <p14:tracePt t="58694" x="1433513" y="5376863"/>
          <p14:tracePt t="58711" x="1366838" y="5276850"/>
          <p14:tracePt t="58727" x="1309688" y="5100638"/>
          <p14:tracePt t="58744" x="1300163" y="4924425"/>
          <p14:tracePt t="58761" x="1314450" y="4762500"/>
          <p14:tracePt t="58779" x="1366838" y="4619625"/>
          <p14:tracePt t="58794" x="1395413" y="4562475"/>
          <p14:tracePt t="58811" x="1419225" y="4533900"/>
          <p14:tracePt t="58827" x="1452563" y="4524375"/>
          <p14:tracePt t="58844" x="1495425" y="4519613"/>
          <p14:tracePt t="58861" x="1533525" y="4538663"/>
          <p14:tracePt t="58878" x="1585913" y="4586288"/>
          <p14:tracePt t="58894" x="1652588" y="4705350"/>
          <p14:tracePt t="58911" x="1714500" y="4862513"/>
          <p14:tracePt t="58927" x="1719263" y="4924425"/>
          <p14:tracePt t="58944" x="1719263" y="4972050"/>
          <p14:tracePt t="58961" x="1700213" y="5053013"/>
          <p14:tracePt t="58977" x="1671638" y="5105400"/>
          <p14:tracePt t="58994" x="1647825" y="5143500"/>
          <p14:tracePt t="59011" x="1624013" y="5167313"/>
          <p14:tracePt t="59027" x="1576388" y="5205413"/>
          <p14:tracePt t="59044" x="1519238" y="5229225"/>
          <p14:tracePt t="59061" x="1471613" y="5238750"/>
          <p14:tracePt t="59077" x="1423988" y="5233988"/>
          <p14:tracePt t="59094" x="1376363" y="5210175"/>
          <p14:tracePt t="59111" x="1333500" y="5157788"/>
          <p14:tracePt t="59127" x="1304925" y="5091113"/>
          <p14:tracePt t="59144" x="1300163" y="4867275"/>
          <p14:tracePt t="59161" x="1300163" y="4719638"/>
          <p14:tracePt t="59177" x="1323975" y="4638675"/>
          <p14:tracePt t="59194" x="1352550" y="4572000"/>
          <p14:tracePt t="59196" x="1366838" y="4533900"/>
          <p14:tracePt t="59211" x="1395413" y="4481513"/>
          <p14:tracePt t="59227" x="1414463" y="4457700"/>
          <p14:tracePt t="59244" x="1428750" y="4443413"/>
          <p14:tracePt t="59261" x="1447800" y="4438650"/>
          <p14:tracePt t="59277" x="1481138" y="4457700"/>
          <p14:tracePt t="59294" x="1504950" y="4519613"/>
          <p14:tracePt t="59311" x="1543050" y="4648200"/>
          <p14:tracePt t="59328" x="1543050" y="4772025"/>
          <p14:tracePt t="59344" x="1543050" y="4810125"/>
          <p14:tracePt t="59361" x="1538288" y="4824413"/>
          <p14:tracePt t="59377" x="1538288" y="4833938"/>
          <p14:tracePt t="59394" x="1538288" y="4838700"/>
          <p14:tracePt t="59637" x="1533525" y="4833938"/>
          <p14:tracePt t="59645" x="1528763" y="4824413"/>
          <p14:tracePt t="59661" x="1519238" y="4800600"/>
          <p14:tracePt t="59678" x="1504950" y="4781550"/>
          <p14:tracePt t="59694" x="1495425" y="4757738"/>
          <p14:tracePt t="59711" x="1485900" y="4724400"/>
          <p14:tracePt t="59727" x="1481138" y="4710113"/>
          <p14:tracePt t="59761" x="1466850" y="4672013"/>
          <p14:tracePt t="59794" x="1452563" y="4657725"/>
          <p14:tracePt t="59811" x="1447800" y="4652963"/>
          <p14:tracePt t="59827" x="1438275" y="4643438"/>
          <p14:tracePt t="59844" x="1428750" y="4633913"/>
          <p14:tracePt t="59861" x="1419225" y="4629150"/>
          <p14:tracePt t="59877" x="1409700" y="4624388"/>
          <p14:tracePt t="59894" x="1385888" y="4624388"/>
          <p14:tracePt t="59911" x="1376363" y="4624388"/>
          <p14:tracePt t="59927" x="1366838" y="4624388"/>
          <p14:tracePt t="59944" x="1357313" y="4633913"/>
          <p14:tracePt t="59961" x="1347788" y="4638675"/>
          <p14:tracePt t="59977" x="1333500" y="4657725"/>
          <p14:tracePt t="59994" x="1319213" y="4681538"/>
          <p14:tracePt t="60011" x="1300163" y="4724400"/>
          <p14:tracePt t="60027" x="1290638" y="4748213"/>
          <p14:tracePt t="60044" x="1281113" y="4767263"/>
          <p14:tracePt t="60061" x="1276350" y="4786313"/>
          <p14:tracePt t="60077" x="1266825" y="4800600"/>
          <p14:tracePt t="60094" x="1262063" y="4805363"/>
          <p14:tracePt t="60111" x="1262063" y="4814888"/>
          <p14:tracePt t="60128" x="1262063" y="4819650"/>
          <p14:tracePt t="60144" x="1262063" y="4829175"/>
          <p14:tracePt t="60161" x="1257300" y="4857750"/>
          <p14:tracePt t="60177" x="1257300" y="4905375"/>
          <p14:tracePt t="60194" x="1257300" y="4967288"/>
          <p14:tracePt t="60211" x="1257300" y="5005388"/>
          <p14:tracePt t="60227" x="1257300" y="5024438"/>
          <p14:tracePt t="60244" x="1257300" y="5038725"/>
          <p14:tracePt t="60261" x="1257300" y="5057775"/>
          <p14:tracePt t="60277" x="1262063" y="5081588"/>
          <p14:tracePt t="60294" x="1276350" y="5105400"/>
          <p14:tracePt t="60311" x="1281113" y="5148263"/>
          <p14:tracePt t="60327" x="1295400" y="5214938"/>
          <p14:tracePt t="60344" x="1300163" y="5253038"/>
          <p14:tracePt t="60361" x="1309688" y="5276850"/>
          <p14:tracePt t="60378" x="1314450" y="5295900"/>
          <p14:tracePt t="60394" x="1323975" y="5310188"/>
          <p14:tracePt t="60411" x="1328738" y="5324475"/>
          <p14:tracePt t="60427" x="1347788" y="5329238"/>
          <p14:tracePt t="60444" x="1366838" y="5338763"/>
          <p14:tracePt t="60461" x="1376363" y="5338763"/>
          <p14:tracePt t="60477" x="1390650" y="5338763"/>
          <p14:tracePt t="60494" x="1395413" y="5338763"/>
          <p14:tracePt t="60511" x="1404938" y="5338763"/>
          <p14:tracePt t="60746" x="1423988" y="5381625"/>
          <p14:tracePt t="60753" x="1457325" y="5419725"/>
          <p14:tracePt t="60760" x="1476375" y="5448300"/>
          <p14:tracePt t="60777" x="1509713" y="5486400"/>
          <p14:tracePt t="60794" x="1533525" y="5505450"/>
          <p14:tracePt t="60811" x="1552575" y="5524500"/>
          <p14:tracePt t="60827" x="1557338" y="5529263"/>
          <p14:tracePt t="60844" x="1562100" y="5534025"/>
          <p14:tracePt t="60861" x="1562100" y="5543550"/>
          <p14:tracePt t="60922" x="1562100" y="5548313"/>
          <p14:tracePt t="60929" x="1562100" y="5553075"/>
          <p14:tracePt t="60943" x="1562100" y="5557838"/>
          <p14:tracePt t="60951" x="1562100" y="5562600"/>
          <p14:tracePt t="60966" x="1557338" y="5567363"/>
          <p14:tracePt t="60977" x="1557338" y="5572125"/>
          <p14:tracePt t="60995" x="1547813" y="5581650"/>
          <p14:tracePt t="61011" x="1538288" y="5586413"/>
          <p14:tracePt t="61027" x="1538288" y="5591175"/>
          <p14:tracePt t="61044" x="1528763" y="5600700"/>
          <p14:tracePt t="61061" x="1519238" y="5634038"/>
          <p14:tracePt t="61077" x="1504950" y="5672138"/>
          <p14:tracePt t="61094" x="1490663" y="5700713"/>
          <p14:tracePt t="61111" x="1476375" y="5738813"/>
          <p14:tracePt t="61127" x="1471613" y="5757863"/>
          <p14:tracePt t="61144" x="1471613" y="5772150"/>
          <p14:tracePt t="61161" x="1471613" y="5786438"/>
          <p14:tracePt t="61177" x="1481138" y="5819775"/>
          <p14:tracePt t="61194" x="1485900" y="5829300"/>
          <p14:tracePt t="61211" x="1490663" y="5838825"/>
          <p14:tracePt t="61227" x="1490663" y="5843588"/>
          <p14:tracePt t="61244" x="1490663" y="5848350"/>
          <p14:tracePt t="61458" x="1524000" y="5848350"/>
          <p14:tracePt t="61464" x="1581150" y="5848350"/>
          <p14:tracePt t="61477" x="1647825" y="5857875"/>
          <p14:tracePt t="61494" x="1876425" y="5891213"/>
          <p14:tracePt t="61510" x="1990725" y="5915025"/>
          <p14:tracePt t="61527" x="2085975" y="5929313"/>
          <p14:tracePt t="61544" x="2224088" y="5938838"/>
          <p14:tracePt t="61561" x="2290763" y="5938838"/>
          <p14:tracePt t="61577" x="2352675" y="5938838"/>
          <p14:tracePt t="61594" x="2395538" y="5938838"/>
          <p14:tracePt t="61610" x="2438400" y="5938838"/>
          <p14:tracePt t="61627" x="2462213" y="5938838"/>
          <p14:tracePt t="61644" x="2481263" y="5938838"/>
          <p14:tracePt t="61661" x="2490788" y="5938838"/>
          <p14:tracePt t="61677" x="2500313" y="5938838"/>
          <p14:tracePt t="61694" x="2509838" y="5938838"/>
          <p14:tracePt t="61711" x="2514600" y="5938838"/>
          <p14:tracePt t="62492" x="2590800" y="5838825"/>
          <p14:tracePt t="62499" x="2676525" y="5719763"/>
          <p14:tracePt t="62510" x="2824163" y="5534025"/>
          <p14:tracePt t="62528" x="3086100" y="5219700"/>
          <p14:tracePt t="62544" x="3262313" y="5033963"/>
          <p14:tracePt t="62561" x="3386138" y="4953000"/>
          <p14:tracePt t="62577" x="3462338" y="4910138"/>
          <p14:tracePt t="62610" x="3567113" y="4867275"/>
          <p14:tracePt t="62644" x="3595688" y="4862513"/>
          <p14:tracePt t="62661" x="3614738" y="4857750"/>
          <p14:tracePt t="62677" x="3638550" y="4852988"/>
          <p14:tracePt t="62694" x="3662363" y="4843463"/>
          <p14:tracePt t="62710" x="3681413" y="4838700"/>
          <p14:tracePt t="62712" x="3695700" y="4829175"/>
          <p14:tracePt t="62727" x="3714750" y="4824413"/>
          <p14:tracePt t="62744" x="3738563" y="4819650"/>
          <p14:tracePt t="62760" x="3748088" y="4810125"/>
          <p14:tracePt t="62777" x="3767138" y="4800600"/>
          <p14:tracePt t="62794" x="3786188" y="4800600"/>
          <p14:tracePt t="62810" x="3810000" y="4800600"/>
          <p14:tracePt t="62827" x="3852863" y="4800600"/>
          <p14:tracePt t="62844" x="3905250" y="4810125"/>
          <p14:tracePt t="62860" x="3929063" y="4814888"/>
          <p14:tracePt t="62877" x="3943350" y="4819650"/>
          <p14:tracePt t="62894" x="3948113" y="4819650"/>
          <p14:tracePt t="62910" x="3957638" y="4829175"/>
          <p14:tracePt t="62927" x="3962400" y="4838700"/>
          <p14:tracePt t="62944" x="3962400" y="4843463"/>
          <p14:tracePt t="62961" x="3962400" y="4852988"/>
          <p14:tracePt t="62977" x="3962400" y="4867275"/>
          <p14:tracePt t="62994" x="3962400" y="4876800"/>
          <p14:tracePt t="63010" x="3952875" y="4886325"/>
          <p14:tracePt t="63027" x="3943350" y="4900613"/>
          <p14:tracePt t="63044" x="3924300" y="4919663"/>
          <p14:tracePt t="63061" x="3900488" y="4929188"/>
          <p14:tracePt t="63077" x="3862388" y="4948238"/>
          <p14:tracePt t="63094" x="3814763" y="4981575"/>
          <p14:tracePt t="63110" x="3790950" y="4995863"/>
          <p14:tracePt t="63127" x="3762375" y="5014913"/>
          <p14:tracePt t="63144" x="3724275" y="5038725"/>
          <p14:tracePt t="63160" x="3705225" y="5043488"/>
          <p14:tracePt t="63177" x="3676650" y="5048250"/>
          <p14:tracePt t="63194" x="3648075" y="5048250"/>
          <p14:tracePt t="63210" x="3590925" y="5048250"/>
          <p14:tracePt t="63227" x="3557588" y="5043488"/>
          <p14:tracePt t="63244" x="3519488" y="5024438"/>
          <p14:tracePt t="63260" x="3495675" y="5005388"/>
          <p14:tracePt t="63277" x="3471863" y="4981575"/>
          <p14:tracePt t="63294" x="3457575" y="4957763"/>
          <p14:tracePt t="63311" x="3452813" y="4924425"/>
          <p14:tracePt t="63327" x="3452813" y="4881563"/>
          <p14:tracePt t="63344" x="3457575" y="4843463"/>
          <p14:tracePt t="63360" x="3476625" y="4814888"/>
          <p14:tracePt t="63377" x="3495675" y="4791075"/>
          <p14:tracePt t="63394" x="3543300" y="4772025"/>
          <p14:tracePt t="63410" x="3571875" y="4767263"/>
          <p14:tracePt t="63427" x="3600450" y="4767263"/>
          <p14:tracePt t="63444" x="3624263" y="4786313"/>
          <p14:tracePt t="63460" x="3643313" y="4805363"/>
          <p14:tracePt t="63477" x="3652838" y="4819650"/>
          <p14:tracePt t="63494" x="3667125" y="4843463"/>
          <p14:tracePt t="63510" x="3667125" y="4867275"/>
          <p14:tracePt t="63527" x="3667125" y="4895850"/>
          <p14:tracePt t="63544" x="3662363" y="4933950"/>
          <p14:tracePt t="63560" x="3648075" y="4962525"/>
          <p14:tracePt t="63577" x="3614738" y="5014913"/>
          <p14:tracePt t="63594" x="3586163" y="5043488"/>
          <p14:tracePt t="63610" x="3538538" y="5067300"/>
          <p14:tracePt t="63627" x="3509963" y="5095875"/>
          <p14:tracePt t="63644" x="3462338" y="5100638"/>
          <p14:tracePt t="63660" x="3438525" y="5100638"/>
          <p14:tracePt t="63677" x="3414713" y="5081588"/>
          <p14:tracePt t="63694" x="3390900" y="5053013"/>
          <p14:tracePt t="63710" x="3362325" y="4995863"/>
          <p14:tracePt t="63727" x="3357563" y="4967288"/>
          <p14:tracePt t="63744" x="3348038" y="4933950"/>
          <p14:tracePt t="63761" x="3348038" y="4905375"/>
          <p14:tracePt t="63777" x="3357563" y="4881563"/>
          <p14:tracePt t="63794" x="3362325" y="4867275"/>
          <p14:tracePt t="63810" x="3381375" y="4852988"/>
          <p14:tracePt t="63827" x="3424238" y="4848225"/>
          <p14:tracePt t="63844" x="3457575" y="4852988"/>
          <p14:tracePt t="63860" x="3500438" y="4857750"/>
          <p14:tracePt t="63877" x="3538538" y="4867275"/>
          <p14:tracePt t="63894" x="3581400" y="4886325"/>
          <p14:tracePt t="63910" x="3595688" y="4891088"/>
          <p14:tracePt t="63927" x="3600450" y="4895850"/>
          <p14:tracePt t="63944" x="3609975" y="4910138"/>
          <p14:tracePt t="63960" x="3609975" y="4924425"/>
          <p14:tracePt t="63977" x="3609975" y="4933950"/>
          <p14:tracePt t="63994" x="3600450" y="4948238"/>
          <p14:tracePt t="64010" x="3567113" y="4972050"/>
          <p14:tracePt t="64027" x="3529013" y="4981575"/>
          <p14:tracePt t="64044" x="3509963" y="4981575"/>
          <p14:tracePt t="64060" x="3486150" y="4972050"/>
          <p14:tracePt t="64077" x="3467100" y="4953000"/>
          <p14:tracePt t="64094" x="3452813" y="4929188"/>
          <p14:tracePt t="64110" x="3443288" y="4905375"/>
          <p14:tracePt t="64127" x="3429000" y="4852988"/>
          <p14:tracePt t="64143" x="3419475" y="4814888"/>
          <p14:tracePt t="64160" x="3419475" y="4786313"/>
          <p14:tracePt t="64177" x="3419475" y="4776788"/>
          <p14:tracePt t="64194" x="3419475" y="4757738"/>
          <p14:tracePt t="64210" x="3419475" y="4752975"/>
          <p14:tracePt t="64227" x="3419475" y="4748213"/>
          <p14:tracePt t="64275" x="3419475" y="4752975"/>
          <p14:tracePt t="64283" x="3419475" y="4772025"/>
          <p14:tracePt t="64294" x="3419475" y="4791075"/>
          <p14:tracePt t="64310" x="3419475" y="4838700"/>
          <p14:tracePt t="64327" x="3429000" y="4957763"/>
          <p14:tracePt t="64344" x="3429000" y="5024438"/>
          <p14:tracePt t="64361" x="3429000" y="5091113"/>
          <p14:tracePt t="64377" x="3429000" y="5138738"/>
          <p14:tracePt t="64394" x="3429000" y="5157788"/>
          <p14:tracePt t="64410" x="3429000" y="5176838"/>
          <p14:tracePt t="64427" x="3429000" y="5181600"/>
          <p14:tracePt t="64444" x="3429000" y="5191125"/>
          <p14:tracePt t="64503" x="3429000" y="5186363"/>
          <p14:tracePt t="64510" x="3429000" y="5157788"/>
          <p14:tracePt t="64517" x="3433763" y="5114925"/>
          <p14:tracePt t="64527" x="3443288" y="5067300"/>
          <p14:tracePt t="64544" x="3457575" y="4995863"/>
          <p14:tracePt t="64561" x="3495675" y="4938713"/>
          <p14:tracePt t="64577" x="3548063" y="4910138"/>
          <p14:tracePt t="64594" x="3600450" y="4900613"/>
          <p14:tracePt t="64610" x="3633788" y="4900613"/>
          <p14:tracePt t="64627" x="3667125" y="4905375"/>
          <p14:tracePt t="64644" x="3686175" y="4924425"/>
          <p14:tracePt t="64660" x="3690938" y="4953000"/>
          <p14:tracePt t="64677" x="3690938" y="4986338"/>
          <p14:tracePt t="64694" x="3676650" y="5029200"/>
          <p14:tracePt t="64710" x="3648075" y="5053013"/>
          <p14:tracePt t="64727" x="3609975" y="5072063"/>
          <p14:tracePt t="64744" x="3576638" y="5086350"/>
          <p14:tracePt t="64761" x="3567113" y="5086350"/>
          <p14:tracePt t="64794" x="3567113" y="5091113"/>
          <p14:tracePt t="64810" x="3571875" y="5095875"/>
          <p14:tracePt t="64827" x="3586163" y="5105400"/>
          <p14:tracePt t="64844" x="3614738" y="5114925"/>
          <p14:tracePt t="64860" x="3652838" y="5114925"/>
          <p14:tracePt t="64877" x="3705225" y="5119688"/>
          <p14:tracePt t="64894" x="3733800" y="5119688"/>
          <p14:tracePt t="64910" x="3762375" y="5119688"/>
          <p14:tracePt t="64927" x="3776663" y="5119688"/>
          <p14:tracePt t="64943" x="3786188" y="5119688"/>
          <p14:tracePt t="64960" x="3790950" y="5119688"/>
          <p14:tracePt t="64977" x="3795713" y="5119688"/>
          <p14:tracePt t="65479" x="3719513" y="5119688"/>
          <p14:tracePt t="65486" x="3595688" y="5119688"/>
          <p14:tracePt t="65494" x="3486150" y="5100638"/>
          <p14:tracePt t="65510" x="3281363" y="5072063"/>
          <p14:tracePt t="65527" x="3167063" y="5048250"/>
          <p14:tracePt t="65560" x="2971800" y="5005388"/>
          <p14:tracePt t="65593" x="2862263" y="5005388"/>
          <p14:tracePt t="65610" x="2790825" y="5005388"/>
          <p14:tracePt t="65627" x="2752725" y="5005388"/>
          <p14:tracePt t="65644" x="2724150" y="5005388"/>
          <p14:tracePt t="65660" x="2705100" y="5005388"/>
          <p14:tracePt t="65677" x="2667000" y="5005388"/>
          <p14:tracePt t="65694" x="2643188" y="5005388"/>
          <p14:tracePt t="65710" x="2609850" y="5005388"/>
          <p14:tracePt t="65727" x="2562225" y="5010150"/>
          <p14:tracePt t="65744" x="2533650" y="5010150"/>
          <p14:tracePt t="65760" x="2495550" y="5014913"/>
          <p14:tracePt t="65777" x="2462213" y="5014913"/>
          <p14:tracePt t="65794" x="2405063" y="5014913"/>
          <p14:tracePt t="65810" x="2371725" y="5014913"/>
          <p14:tracePt t="65827" x="2328863" y="5014913"/>
          <p14:tracePt t="65844" x="2286000" y="5024438"/>
          <p14:tracePt t="65860" x="2209800" y="5029200"/>
          <p14:tracePt t="65877" x="2166938" y="5029200"/>
          <p14:tracePt t="65894" x="2124075" y="5029200"/>
          <p14:tracePt t="65910" x="2090738" y="5029200"/>
          <p14:tracePt t="65927" x="2033588" y="5014913"/>
          <p14:tracePt t="65944" x="2005013" y="5010150"/>
          <p14:tracePt t="65960" x="1966913" y="5010150"/>
          <p14:tracePt t="65977" x="1938338" y="5010150"/>
          <p14:tracePt t="65994" x="1909763" y="5010150"/>
          <p14:tracePt t="66010" x="1890713" y="5005388"/>
          <p14:tracePt t="66027" x="1876425" y="5005388"/>
          <p14:tracePt t="66043" x="1862138" y="5005388"/>
          <p14:tracePt t="66060" x="1857375" y="5005388"/>
          <p14:tracePt t="66077" x="1852613" y="5005388"/>
          <p14:tracePt t="66094" x="1843088" y="5005388"/>
          <p14:tracePt t="66183" x="1847850" y="5000625"/>
          <p14:tracePt t="66191" x="1852613" y="4995863"/>
          <p14:tracePt t="66198" x="1866900" y="4995863"/>
          <p14:tracePt t="66210" x="1881188" y="4995863"/>
          <p14:tracePt t="66228" x="1938338" y="5005388"/>
          <p14:tracePt t="66244" x="1990725" y="5029200"/>
          <p14:tracePt t="66260" x="2043113" y="5038725"/>
          <p14:tracePt t="66277" x="2095500" y="5053013"/>
          <p14:tracePt t="66293" x="2162175" y="5067300"/>
          <p14:tracePt t="66310" x="2195513" y="5076825"/>
          <p14:tracePt t="66327" x="2214563" y="5076825"/>
          <p14:tracePt t="66344" x="2252663" y="5076825"/>
          <p14:tracePt t="66360" x="2281238" y="5076825"/>
          <p14:tracePt t="66377" x="2309813" y="5076825"/>
          <p14:tracePt t="66393" x="2347913" y="5076825"/>
          <p14:tracePt t="66410" x="2400300" y="5076825"/>
          <p14:tracePt t="66427" x="2433638" y="5076825"/>
          <p14:tracePt t="66444" x="2462213" y="5076825"/>
          <p14:tracePt t="66460" x="2500313" y="5076825"/>
          <p14:tracePt t="66477" x="2533650" y="5076825"/>
          <p14:tracePt t="66494" x="2552700" y="5076825"/>
          <p14:tracePt t="66510" x="2576513" y="5076825"/>
          <p14:tracePt t="66527" x="2614613" y="5076825"/>
          <p14:tracePt t="66544" x="2633663" y="5076825"/>
          <p14:tracePt t="66560" x="2657475" y="5076825"/>
          <p14:tracePt t="66577" x="2676525" y="5076825"/>
          <p14:tracePt t="66594" x="2705100" y="5076825"/>
          <p14:tracePt t="66610" x="2724150" y="5076825"/>
          <p14:tracePt t="66627" x="2747963" y="5076825"/>
          <p14:tracePt t="66643" x="2767013" y="5076825"/>
          <p14:tracePt t="66660" x="2814638" y="5076825"/>
          <p14:tracePt t="66677" x="2847975" y="5076825"/>
          <p14:tracePt t="66694" x="2871788" y="5076825"/>
          <p14:tracePt t="66710" x="2900363" y="5072063"/>
          <p14:tracePt t="66727" x="2914650" y="5062538"/>
          <p14:tracePt t="66744" x="2924175" y="5057775"/>
          <p14:tracePt t="66760" x="2938463" y="5053013"/>
          <p14:tracePt t="66777" x="2957513" y="5043488"/>
          <p14:tracePt t="66793" x="2967038" y="5038725"/>
          <p14:tracePt t="66810" x="2971800" y="5038725"/>
          <p14:tracePt t="66827" x="2976563" y="5038725"/>
          <p14:tracePt t="67196" x="2909888" y="5062538"/>
          <p14:tracePt t="67203" x="2809875" y="5105400"/>
          <p14:tracePt t="67212" x="2676525" y="5148263"/>
          <p14:tracePt t="67227" x="2495550" y="5186363"/>
          <p14:tracePt t="67244" x="2405063" y="5181600"/>
          <p14:tracePt t="67260" x="2319338" y="5157788"/>
          <p14:tracePt t="67277" x="2214563" y="5105400"/>
          <p14:tracePt t="67310" x="2043113" y="5033963"/>
          <p14:tracePt t="67343" x="1862138" y="4981575"/>
          <p14:tracePt t="67360" x="1790700" y="4976813"/>
          <p14:tracePt t="67377" x="1728788" y="4962525"/>
          <p14:tracePt t="67394" x="1647825" y="4933950"/>
          <p14:tracePt t="67410" x="1614488" y="4910138"/>
          <p14:tracePt t="67427" x="1581150" y="4886325"/>
          <p14:tracePt t="67443" x="1557338" y="4862513"/>
          <p14:tracePt t="67460" x="1514475" y="4814888"/>
          <p14:tracePt t="67477" x="1490663" y="4791075"/>
          <p14:tracePt t="67493" x="1466850" y="4767263"/>
          <p14:tracePt t="67510" x="1443038" y="4743450"/>
          <p14:tracePt t="67527" x="1409700" y="4705350"/>
          <p14:tracePt t="67543" x="1385888" y="4691063"/>
          <p14:tracePt t="67560" x="1362075" y="4672013"/>
          <p14:tracePt t="67577" x="1309688" y="4633913"/>
          <p14:tracePt t="67593" x="1276350" y="4610100"/>
          <p14:tracePt t="67610" x="1252538" y="4586288"/>
          <p14:tracePt t="67627" x="1233488" y="4576763"/>
          <p14:tracePt t="67643" x="1219200" y="4567238"/>
          <p14:tracePt t="67660" x="1214438" y="4557713"/>
          <p14:tracePt t="67677" x="1209675" y="4552950"/>
          <p14:tracePt t="67694" x="1200150" y="4548188"/>
          <p14:tracePt t="67710" x="1195388" y="4548188"/>
          <p14:tracePt t="67790" x="1190625" y="4548188"/>
          <p14:tracePt t="67797" x="1190625" y="4552950"/>
          <p14:tracePt t="67810" x="1185863" y="4562475"/>
          <p14:tracePt t="67827" x="1181100" y="4643438"/>
          <p14:tracePt t="67843" x="1181100" y="4752975"/>
          <p14:tracePt t="67860" x="1162050" y="4867275"/>
          <p14:tracePt t="67877" x="1157288" y="4929188"/>
          <p14:tracePt t="67893" x="1152525" y="4981575"/>
          <p14:tracePt t="67910" x="1152525" y="5005388"/>
          <p14:tracePt t="67927" x="1152525" y="5038725"/>
          <p14:tracePt t="67943" x="1152525" y="5124450"/>
          <p14:tracePt t="67960" x="1152525" y="5210175"/>
          <p14:tracePt t="67977" x="1152525" y="5262563"/>
          <p14:tracePt t="67993" x="1152525" y="5281613"/>
          <p14:tracePt t="68010" x="1152525" y="5300663"/>
          <p14:tracePt t="68027" x="1152525" y="5324475"/>
          <p14:tracePt t="68044" x="1157288" y="5343525"/>
          <p14:tracePt t="68060" x="1171575" y="5367338"/>
          <p14:tracePt t="68077" x="1181100" y="5410200"/>
          <p14:tracePt t="68093" x="1200150" y="5438775"/>
          <p14:tracePt t="68110" x="1219200" y="5476875"/>
          <p14:tracePt t="68127" x="1247775" y="5534025"/>
          <p14:tracePt t="68143" x="1276350" y="5572125"/>
          <p14:tracePt t="68160" x="1295400" y="5605463"/>
          <p14:tracePt t="68177" x="1309688" y="5638800"/>
          <p14:tracePt t="68193" x="1319213" y="5653088"/>
          <p14:tracePt t="68210" x="1323975" y="5662613"/>
          <p14:tracePt t="68227" x="1328738" y="5667375"/>
          <p14:tracePt t="68243" x="1328738" y="5672138"/>
          <p14:tracePt t="68260" x="1328738" y="5681663"/>
          <p14:tracePt t="68473" x="1343025" y="5691188"/>
          <p14:tracePt t="68480" x="1347788" y="5705475"/>
          <p14:tracePt t="68494" x="1357313" y="5715000"/>
          <p14:tracePt t="68510" x="1362075" y="5724525"/>
          <p14:tracePt t="68527" x="1371600" y="5729288"/>
          <p14:tracePt t="68543" x="1371600" y="5734050"/>
          <p14:tracePt t="68560" x="1371600" y="5738813"/>
          <p14:tracePt t="68577" x="1371600" y="5743575"/>
          <p14:tracePt t="68627" x="1376363" y="5743575"/>
          <p14:tracePt t="68634" x="1381125" y="5748338"/>
          <p14:tracePt t="68965" x="1385888" y="5753100"/>
          <p14:tracePt t="68972" x="1390650" y="5757863"/>
          <p14:tracePt t="68980" x="1400175" y="5767388"/>
          <p14:tracePt t="68993" x="1423988" y="5781675"/>
          <p14:tracePt t="69010" x="1462088" y="5805488"/>
          <p14:tracePt t="69027" x="1500188" y="5824538"/>
          <p14:tracePt t="69060" x="1614488" y="5876925"/>
          <p14:tracePt t="69093" x="1738313" y="5905500"/>
          <p14:tracePt t="69110" x="1833563" y="5919788"/>
          <p14:tracePt t="69127" x="1895475" y="5934075"/>
          <p14:tracePt t="69143" x="1966913" y="5948363"/>
          <p14:tracePt t="69160" x="2062163" y="5962650"/>
          <p14:tracePt t="69177" x="2200275" y="5976938"/>
          <p14:tracePt t="69193" x="2271713" y="5991225"/>
          <p14:tracePt t="69210" x="2352675" y="6000750"/>
          <p14:tracePt t="69227" x="2433638" y="6000750"/>
          <p14:tracePt t="69243" x="2552700" y="5995988"/>
          <p14:tracePt t="69260" x="2619375" y="5981700"/>
          <p14:tracePt t="69277" x="2690813" y="5967413"/>
          <p14:tracePt t="69294" x="2767013" y="5948363"/>
          <p14:tracePt t="69310" x="2862263" y="5934075"/>
          <p14:tracePt t="69327" x="2905125" y="5924550"/>
          <p14:tracePt t="69343" x="2943225" y="5919788"/>
          <p14:tracePt t="69360" x="2967038" y="5919788"/>
          <p14:tracePt t="69377" x="2971800" y="5919788"/>
          <p14:tracePt t="69420" x="2962275" y="5915025"/>
          <p14:tracePt t="69427" x="2938463" y="5910263"/>
          <p14:tracePt t="69443" x="2838450" y="5867400"/>
          <p14:tracePt t="69460" x="2657475" y="5824538"/>
          <p14:tracePt t="69477" x="2476500" y="5786438"/>
          <p14:tracePt t="69493" x="2219325" y="5767388"/>
          <p14:tracePt t="69510" x="2076450" y="5781675"/>
          <p14:tracePt t="69527" x="1957388" y="5805488"/>
          <p14:tracePt t="69544" x="1795463" y="5838825"/>
          <p14:tracePt t="69560" x="1704975" y="5848350"/>
          <p14:tracePt t="69577" x="1624013" y="5853113"/>
          <p14:tracePt t="69593" x="1562100" y="5853113"/>
          <p14:tracePt t="69610" x="1495425" y="5843588"/>
          <p14:tracePt t="69627" x="1452563" y="5834063"/>
          <p14:tracePt t="69643" x="1419225" y="5815013"/>
          <p14:tracePt t="69660" x="1400175" y="5805488"/>
          <p14:tracePt t="69676" x="1376363" y="5791200"/>
          <p14:tracePt t="69693" x="1371600" y="5786438"/>
          <p14:tracePt t="69710" x="1366838" y="5786438"/>
          <p14:tracePt t="69712" x="1362075" y="5781675"/>
          <p14:tracePt t="69727" x="1357313" y="5781675"/>
          <p14:tracePt t="69743" x="1357313" y="5776913"/>
          <p14:tracePt t="69777" x="1385888" y="5776913"/>
          <p14:tracePt t="69793" x="1500188" y="5776913"/>
          <p14:tracePt t="69810" x="1590675" y="5781675"/>
          <p14:tracePt t="69826" x="1666875" y="5805488"/>
          <p14:tracePt t="69844" x="1738313" y="5819775"/>
          <p14:tracePt t="69860" x="1838325" y="5843588"/>
          <p14:tracePt t="69877" x="1919288" y="5867400"/>
          <p14:tracePt t="69893" x="1995488" y="5891213"/>
          <p14:tracePt t="69910" x="2095500" y="5919788"/>
          <p14:tracePt t="69927" x="2147888" y="5938838"/>
          <p14:tracePt t="69943" x="2200275" y="5948363"/>
          <p14:tracePt t="69960" x="2247900" y="5953125"/>
          <p14:tracePt t="69977" x="2343150" y="5953125"/>
          <p14:tracePt t="69993" x="2400300" y="5953125"/>
          <p14:tracePt t="70010" x="2452688" y="5953125"/>
          <p14:tracePt t="70027" x="2495550" y="5953125"/>
          <p14:tracePt t="70043" x="2547938" y="5938838"/>
          <p14:tracePt t="70060" x="2576513" y="5934075"/>
          <p14:tracePt t="70077" x="2595563" y="5929313"/>
          <p14:tracePt t="70093" x="2614613" y="5915025"/>
          <p14:tracePt t="70110" x="2619375" y="5905500"/>
          <p14:tracePt t="70127" x="2628900" y="5900738"/>
          <p14:tracePt t="70143" x="2633663" y="5895975"/>
          <p14:tracePt t="70160" x="2647950" y="5886450"/>
          <p14:tracePt t="70176" x="2657475" y="5867400"/>
          <p14:tracePt t="70193" x="2662238" y="5857875"/>
          <p14:tracePt t="70210" x="2667000" y="5848350"/>
          <p14:tracePt t="70212" x="2671763" y="5843588"/>
          <p14:tracePt t="70226" x="2671763" y="5838825"/>
          <p14:tracePt t="70243" x="2671763" y="5834063"/>
          <p14:tracePt t="71884" x="2728913" y="5776913"/>
          <p14:tracePt t="71894" x="2814638" y="5681663"/>
          <p14:tracePt t="71900" x="2876550" y="5629275"/>
          <p14:tracePt t="71910" x="2928938" y="5576888"/>
          <p14:tracePt t="71926" x="3009900" y="5495925"/>
          <p14:tracePt t="71943" x="3143250" y="5405438"/>
          <p14:tracePt t="71976" x="3252788" y="5334000"/>
          <p14:tracePt t="72010" x="3338513" y="5276850"/>
          <p14:tracePt t="72027" x="3362325" y="5262563"/>
          <p14:tracePt t="72043" x="3386138" y="5248275"/>
          <p14:tracePt t="72060" x="3409950" y="5224463"/>
          <p14:tracePt t="72076" x="3433763" y="5205413"/>
          <p14:tracePt t="72093" x="3448050" y="5191125"/>
          <p14:tracePt t="72110" x="3462338" y="5172075"/>
          <p14:tracePt t="72126" x="3471863" y="5162550"/>
          <p14:tracePt t="72143" x="3481388" y="5153025"/>
          <p14:tracePt t="72160" x="3486150" y="5148263"/>
          <p14:tracePt t="72176" x="3490913" y="5143500"/>
          <p14:tracePt t="72216" x="3490913" y="5138738"/>
          <p14:tracePt t="72226" x="3495675" y="5133975"/>
          <p14:tracePt t="72243" x="3500438" y="5124450"/>
          <p14:tracePt t="72260" x="3500438" y="5105400"/>
          <p14:tracePt t="72276" x="3500438" y="5095875"/>
          <p14:tracePt t="72293" x="3500438" y="5081588"/>
          <p14:tracePt t="72310" x="3495675" y="5057775"/>
          <p14:tracePt t="72326" x="3486150" y="5043488"/>
          <p14:tracePt t="72343" x="3471863" y="5029200"/>
          <p14:tracePt t="72360" x="3467100" y="5019675"/>
          <p14:tracePt t="72376" x="3457575" y="5010150"/>
          <p14:tracePt t="72393" x="3452813" y="5005388"/>
          <p14:tracePt t="72410" x="3438525" y="4995863"/>
          <p14:tracePt t="72426" x="3424238" y="4995863"/>
          <p14:tracePt t="72443" x="3390900" y="4995863"/>
          <p14:tracePt t="72460" x="3371850" y="4995863"/>
          <p14:tracePt t="72476" x="3348038" y="4995863"/>
          <p14:tracePt t="72493" x="3338513" y="4995863"/>
          <p14:tracePt t="72510" x="3328988" y="4995863"/>
          <p14:tracePt t="72526" x="3324225" y="4995863"/>
          <p14:tracePt t="72543" x="3319463" y="4995863"/>
          <p14:tracePt t="72560" x="3314700" y="4995863"/>
          <p14:tracePt t="72978" x="3319463" y="4995863"/>
          <p14:tracePt t="72993" x="3324225" y="4995863"/>
          <p14:tracePt t="73000" x="3328988" y="4995863"/>
          <p14:tracePt t="73015" x="3333750" y="4995863"/>
          <p14:tracePt t="73026" x="3338513" y="4995863"/>
          <p14:tracePt t="73043" x="3348038" y="4995863"/>
          <p14:tracePt t="73076" x="3367088" y="4995863"/>
          <p14:tracePt t="73109" x="3424238" y="4995863"/>
          <p14:tracePt t="73126" x="3443288" y="4995863"/>
          <p14:tracePt t="73143" x="3481388" y="5000625"/>
          <p14:tracePt t="73159" x="3514725" y="5000625"/>
          <p14:tracePt t="73176" x="3590925" y="5014913"/>
          <p14:tracePt t="73193" x="3662363" y="5024438"/>
          <p14:tracePt t="73210" x="3719513" y="5029200"/>
          <p14:tracePt t="73226" x="3800475" y="5029200"/>
          <p14:tracePt t="73228" x="3843338" y="5029200"/>
          <p14:tracePt t="73243" x="3933825" y="5029200"/>
          <p14:tracePt t="73260" x="4029075" y="5024438"/>
          <p14:tracePt t="73276" x="4076700" y="5019675"/>
          <p14:tracePt t="73293" x="4138613" y="5014913"/>
          <p14:tracePt t="73310" x="4162425" y="5014913"/>
          <p14:tracePt t="73326" x="4181475" y="5014913"/>
          <p14:tracePt t="73343" x="4195763" y="5014913"/>
          <p14:tracePt t="73360" x="4210050" y="5014913"/>
          <p14:tracePt t="73376" x="4214813" y="5014913"/>
          <p14:tracePt t="73393" x="4219575" y="5014913"/>
          <p14:tracePt t="73410" x="4224338" y="5014913"/>
          <p14:tracePt t="73969" x="4176713" y="5000625"/>
          <p14:tracePt t="73977" x="4095750" y="4972050"/>
          <p14:tracePt t="73984" x="4024313" y="4948238"/>
          <p14:tracePt t="73993" x="3957638" y="4929188"/>
          <p14:tracePt t="74010" x="3838575" y="4895850"/>
          <p14:tracePt t="74027" x="3752850" y="4867275"/>
          <p14:tracePt t="74060" x="3690938" y="4843463"/>
          <p14:tracePt t="74093" x="3633788" y="4810125"/>
          <p14:tracePt t="74109" x="3609975" y="4800600"/>
          <p14:tracePt t="74126" x="3576638" y="4786313"/>
          <p14:tracePt t="74143" x="3552825" y="4776788"/>
          <p14:tracePt t="74159" x="3519488" y="4762500"/>
          <p14:tracePt t="74177" x="3495675" y="4757738"/>
          <p14:tracePt t="74193" x="3476625" y="4752975"/>
          <p14:tracePt t="74209" x="3438525" y="4738688"/>
          <p14:tracePt t="74211" x="3429000" y="4738688"/>
          <p14:tracePt t="74226" x="3381375" y="4729163"/>
          <p14:tracePt t="74243" x="3338513" y="4719638"/>
          <p14:tracePt t="74259" x="3309938" y="4714875"/>
          <p14:tracePt t="74276" x="3262313" y="4705350"/>
          <p14:tracePt t="74293" x="3233738" y="4691063"/>
          <p14:tracePt t="74309" x="3195638" y="4686300"/>
          <p14:tracePt t="74326" x="3162300" y="4681538"/>
          <p14:tracePt t="74343" x="3114675" y="4667250"/>
          <p14:tracePt t="74359" x="3076575" y="4672013"/>
          <p14:tracePt t="74376" x="3048000" y="4676775"/>
          <p14:tracePt t="74393" x="3024188" y="4686300"/>
          <p14:tracePt t="74410" x="3000375" y="4700588"/>
          <p14:tracePt t="74426" x="2981325" y="4714875"/>
          <p14:tracePt t="74443" x="2967038" y="4729163"/>
          <p14:tracePt t="74460" x="2919413" y="4795838"/>
          <p14:tracePt t="74476" x="2886075" y="4852988"/>
          <p14:tracePt t="74494" x="2843213" y="4900613"/>
          <p14:tracePt t="74510" x="2814638" y="4929188"/>
          <p14:tracePt t="74526" x="2747963" y="4972050"/>
          <p14:tracePt t="74543" x="2719388" y="4986338"/>
          <p14:tracePt t="74560" x="2690813" y="4995863"/>
          <p14:tracePt t="74576" x="2652713" y="5005388"/>
          <p14:tracePt t="74593" x="2600325" y="5005388"/>
          <p14:tracePt t="74609" x="2557463" y="5005388"/>
          <p14:tracePt t="74626" x="2505075" y="5005388"/>
          <p14:tracePt t="74644" x="2447925" y="5005388"/>
          <p14:tracePt t="74660" x="2405063" y="5005388"/>
          <p14:tracePt t="74676" x="2376488" y="5010150"/>
          <p14:tracePt t="74693" x="2338388" y="5019675"/>
          <p14:tracePt t="74710" x="2295525" y="5029200"/>
          <p14:tracePt t="74726" x="2276475" y="5033963"/>
          <p14:tracePt t="74743" x="2252663" y="5043488"/>
          <p14:tracePt t="74760" x="2238375" y="5048250"/>
          <p14:tracePt t="74776" x="2228850" y="5048250"/>
          <p14:tracePt t="74793" x="2219325" y="5048250"/>
          <p14:tracePt t="74810" x="2214563" y="5048250"/>
          <p14:tracePt t="74826" x="2205038" y="5048250"/>
          <p14:tracePt t="74843" x="2200275" y="5048250"/>
          <p14:tracePt t="74908" x="2205038" y="5048250"/>
          <p14:tracePt t="74915" x="2219325" y="5043488"/>
          <p14:tracePt t="74926" x="2252663" y="5043488"/>
          <p14:tracePt t="74943" x="2357438" y="5029200"/>
          <p14:tracePt t="74960" x="2514600" y="5014913"/>
          <p14:tracePt t="74976" x="2652713" y="4995863"/>
          <p14:tracePt t="74993" x="2786063" y="5000625"/>
          <p14:tracePt t="75009" x="2900363" y="5005388"/>
          <p14:tracePt t="75026" x="3038475" y="5029200"/>
          <p14:tracePt t="75043" x="3124200" y="5048250"/>
          <p14:tracePt t="75060" x="3224213" y="5053013"/>
          <p14:tracePt t="75076" x="3352800" y="5072063"/>
          <p14:tracePt t="75093" x="3409950" y="5072063"/>
          <p14:tracePt t="75109" x="3452813" y="5072063"/>
          <p14:tracePt t="75126" x="3495675" y="5072063"/>
          <p14:tracePt t="75143" x="3552825" y="5072063"/>
          <p14:tracePt t="75159" x="3571875" y="5072063"/>
          <p14:tracePt t="75176" x="3586163" y="5072063"/>
          <p14:tracePt t="75193" x="3595688" y="5072063"/>
          <p14:tracePt t="75209" x="3605213" y="5072063"/>
          <p14:tracePt t="75226" x="3609975" y="5072063"/>
          <p14:tracePt t="75510" x="3624263" y="5062538"/>
          <p14:tracePt t="75517" x="3633788" y="5053013"/>
          <p14:tracePt t="75526" x="3638550" y="5048250"/>
          <p14:tracePt t="75543" x="3648075" y="5038725"/>
          <p14:tracePt t="75559" x="3657600" y="5033963"/>
          <p14:tracePt t="75576" x="3667125" y="5024438"/>
          <p14:tracePt t="75593" x="3667125" y="5019675"/>
          <p14:tracePt t="75679" x="3667125" y="5014913"/>
          <p14:tracePt t="76750" x="3624263" y="4986338"/>
          <p14:tracePt t="76758" x="3567113" y="4943475"/>
          <p14:tracePt t="76765" x="3500438" y="4891088"/>
          <p14:tracePt t="76776" x="3438525" y="4829175"/>
          <p14:tracePt t="76793" x="3324225" y="4724400"/>
          <p14:tracePt t="76826" x="3076575" y="4462463"/>
          <p14:tracePt t="76860" x="2928938" y="4243388"/>
          <p14:tracePt t="76877" x="2905125" y="4205288"/>
          <p14:tracePt t="76893" x="2895600" y="4176713"/>
          <p14:tracePt t="76909" x="2881313" y="4157663"/>
          <p14:tracePt t="76926" x="2871788" y="4143375"/>
          <p14:tracePt t="76943" x="2862263" y="4138613"/>
          <p14:tracePt t="76959" x="2862263" y="4129088"/>
          <p14:tracePt t="77000" x="2857500" y="4129088"/>
          <p14:tracePt t="77009" x="2852738" y="4152900"/>
          <p14:tracePt t="77026" x="2843213" y="4319588"/>
          <p14:tracePt t="77043" x="2833688" y="4786313"/>
          <p14:tracePt t="77059" x="2809875" y="5205413"/>
          <p14:tracePt t="77076" x="2767013" y="5762625"/>
          <p14:tracePt t="77093" x="2733675" y="6048375"/>
          <p14:tracePt t="77109" x="2719388" y="6386513"/>
          <p14:tracePt t="77126" x="2719388" y="6477000"/>
          <p14:tracePt t="77143" x="2719388" y="6510338"/>
          <p14:tracePt t="77159" x="2719388" y="6534150"/>
          <p14:tracePt t="77176" x="2719388" y="6543675"/>
          <p14:tracePt t="77193" x="2719388" y="6553200"/>
          <p14:tracePt t="77209" x="2719388" y="6557963"/>
          <p14:tracePt t="77242" x="2719388" y="6548438"/>
          <p14:tracePt t="77250" x="2728913" y="6486525"/>
          <p14:tracePt t="77259" x="2747963" y="6372225"/>
          <p14:tracePt t="77276" x="2819400" y="6115050"/>
          <p14:tracePt t="77293" x="3000375" y="5510213"/>
          <p14:tracePt t="77310" x="3090863" y="5329238"/>
          <p14:tracePt t="77326" x="3171825" y="5195888"/>
          <p14:tracePt t="77343" x="3233738" y="5105400"/>
          <p14:tracePt t="77359" x="3300413" y="5029200"/>
          <p14:tracePt t="77376" x="3314700" y="4995863"/>
          <p14:tracePt t="77393" x="3333750" y="4986338"/>
          <p14:tracePt t="77410" x="3352800" y="4967288"/>
          <p14:tracePt t="77426" x="3362325" y="4953000"/>
          <p14:tracePt t="77443" x="3376613" y="4943475"/>
          <p14:tracePt t="77459" x="3386138" y="4938713"/>
          <p14:tracePt t="77476" x="3395663" y="4933950"/>
          <p14:tracePt t="77493" x="3400425" y="4933950"/>
          <p14:tracePt t="77579" x="3405188" y="4933950"/>
          <p14:tracePt t="77587" x="3409950" y="4933950"/>
          <p14:tracePt t="77594" x="3424238" y="4929188"/>
          <p14:tracePt t="77609" x="3467100" y="4924425"/>
          <p14:tracePt t="77626" x="3567113" y="4924425"/>
          <p14:tracePt t="77643" x="3671888" y="4929188"/>
          <p14:tracePt t="77659" x="3786188" y="4933950"/>
          <p14:tracePt t="77676" x="3814763" y="4933950"/>
          <p14:tracePt t="77693" x="3824288" y="4938713"/>
          <p14:tracePt t="77709" x="3805238" y="4981575"/>
          <p14:tracePt t="77711" x="3743325" y="5043488"/>
          <p14:tracePt t="77726" x="3343275" y="5300663"/>
          <p14:tracePt t="77743" x="2695575" y="5562600"/>
          <p14:tracePt t="77760" x="2224088" y="5772150"/>
          <p14:tracePt t="77777" x="1833563" y="5886450"/>
          <p14:tracePt t="77793" x="1757363" y="5900738"/>
          <p14:tracePt t="77809" x="1743075" y="5900738"/>
          <p14:tracePt t="77826" x="1738313" y="5895975"/>
          <p14:tracePt t="77843" x="1728788" y="5881688"/>
          <p14:tracePt t="77859" x="1719263" y="5876925"/>
          <p14:tracePt t="77876" x="1714500" y="5867400"/>
          <p14:tracePt t="77893" x="1700213" y="5862638"/>
          <p14:tracePt t="77909" x="1662113" y="5848350"/>
          <p14:tracePt t="77926" x="1638300" y="5843588"/>
          <p14:tracePt t="77943" x="1624013" y="5838825"/>
          <p14:tracePt t="77959" x="1600200" y="5834063"/>
          <p14:tracePt t="77976" x="1566863" y="5824538"/>
          <p14:tracePt t="77993" x="1538288" y="5805488"/>
          <p14:tracePt t="78009" x="1500188" y="5786438"/>
          <p14:tracePt t="78026" x="1457325" y="5762625"/>
          <p14:tracePt t="78043" x="1443038" y="5753100"/>
          <p14:tracePt t="78059" x="1433513" y="5729288"/>
          <p14:tracePt t="78076" x="1419225" y="5695950"/>
          <p14:tracePt t="78093" x="1414463" y="5624513"/>
          <p14:tracePt t="78109" x="1428750" y="5572125"/>
          <p14:tracePt t="78127" x="1433513" y="5553075"/>
          <p14:tracePt t="78143" x="1438275" y="5543550"/>
          <p14:tracePt t="78159" x="1447800" y="5534025"/>
          <p14:tracePt t="78176" x="1447800" y="5524500"/>
          <p14:tracePt t="78193" x="1447800" y="5519738"/>
          <p14:tracePt t="78210" x="1447800" y="5514975"/>
          <p14:tracePt t="78262" x="1443038" y="5519738"/>
          <p14:tracePt t="78269" x="1438275" y="5524500"/>
          <p14:tracePt t="78276" x="1433513" y="5534025"/>
          <p14:tracePt t="78293" x="1414463" y="5562600"/>
          <p14:tracePt t="78309" x="1404938" y="5600700"/>
          <p14:tracePt t="78326" x="1400175" y="5629275"/>
          <p14:tracePt t="78343" x="1400175" y="5676900"/>
          <p14:tracePt t="78359" x="1400175" y="5705475"/>
          <p14:tracePt t="78376" x="1400175" y="5748338"/>
          <p14:tracePt t="78393" x="1404938" y="5810250"/>
          <p14:tracePt t="78409" x="1419225" y="5843588"/>
          <p14:tracePt t="78426" x="1423988" y="5881688"/>
          <p14:tracePt t="78443" x="1438275" y="5910263"/>
          <p14:tracePt t="78459" x="1462088" y="5957888"/>
          <p14:tracePt t="78476" x="1476375" y="5991225"/>
          <p14:tracePt t="78493" x="1490663" y="6015038"/>
          <p14:tracePt t="78509" x="1504950" y="6024563"/>
          <p14:tracePt t="78526" x="1519238" y="6038850"/>
          <p14:tracePt t="78542" x="1528763" y="6043613"/>
          <p14:tracePt t="78559" x="1538288" y="6048375"/>
          <p14:tracePt t="78576" x="1552575" y="6048375"/>
          <p14:tracePt t="78592" x="1576388" y="6024563"/>
          <p14:tracePt t="78609" x="1595438" y="5986463"/>
          <p14:tracePt t="78626" x="1614488" y="5934075"/>
          <p14:tracePt t="78643" x="1628775" y="5862638"/>
          <p14:tracePt t="78659" x="1633538" y="5834063"/>
          <p14:tracePt t="78676" x="1633538" y="5805488"/>
          <p14:tracePt t="78693" x="1633538" y="5786438"/>
          <p14:tracePt t="78709" x="1624013" y="5762625"/>
          <p14:tracePt t="78726" x="1619250" y="5748338"/>
          <p14:tracePt t="78743" x="1609725" y="5743575"/>
          <p14:tracePt t="78759" x="1590675" y="5734050"/>
          <p14:tracePt t="78776" x="1552575" y="5710238"/>
          <p14:tracePt t="78793" x="1528763" y="5705475"/>
          <p14:tracePt t="78809" x="1504950" y="5700713"/>
          <p14:tracePt t="78826" x="1476375" y="5700713"/>
          <p14:tracePt t="78843" x="1452563" y="5705475"/>
          <p14:tracePt t="78859" x="1438275" y="5710238"/>
          <p14:tracePt t="78876" x="1419225" y="5724525"/>
          <p14:tracePt t="78892" x="1400175" y="5743575"/>
          <p14:tracePt t="78909" x="1390650" y="5767388"/>
          <p14:tracePt t="78926" x="1376363" y="5800725"/>
          <p14:tracePt t="78943" x="1376363" y="5853113"/>
          <p14:tracePt t="78959" x="1395413" y="5919788"/>
          <p14:tracePt t="78976" x="1423988" y="5957888"/>
          <p14:tracePt t="78992" x="1452563" y="5991225"/>
          <p14:tracePt t="79010" x="1524000" y="6024563"/>
          <p14:tracePt t="79026" x="1562100" y="6029325"/>
          <p14:tracePt t="79042" x="1609725" y="6019800"/>
          <p14:tracePt t="79059" x="1657350" y="6000750"/>
          <p14:tracePt t="79076" x="1719263" y="5957888"/>
          <p14:tracePt t="79092" x="1743075" y="5924550"/>
          <p14:tracePt t="79109" x="1762125" y="5895975"/>
          <p14:tracePt t="79126" x="1766888" y="5857875"/>
          <p14:tracePt t="79143" x="1766888" y="5819775"/>
          <p14:tracePt t="79159" x="1762125" y="5791200"/>
          <p14:tracePt t="79176" x="1738313" y="5753100"/>
          <p14:tracePt t="79192" x="1714500" y="5729288"/>
          <p14:tracePt t="79209" x="1671638" y="5700713"/>
          <p14:tracePt t="79226" x="1633538" y="5686425"/>
          <p14:tracePt t="79243" x="1600200" y="5686425"/>
          <p14:tracePt t="79259" x="1552575" y="5710238"/>
          <p14:tracePt t="79276" x="1528763" y="5729288"/>
          <p14:tracePt t="79293" x="1509713" y="5743575"/>
          <p14:tracePt t="79309" x="1500188" y="5757863"/>
          <p14:tracePt t="79326" x="1495425" y="5776913"/>
          <p14:tracePt t="79342" x="1495425" y="5791200"/>
          <p14:tracePt t="79359" x="1495425" y="5800725"/>
          <p14:tracePt t="79376" x="1495425" y="5810250"/>
          <p14:tracePt t="79393" x="1495425" y="5815013"/>
          <p14:tracePt t="79686" x="1600200" y="5795963"/>
          <p14:tracePt t="79693" x="1766888" y="5738813"/>
          <p14:tracePt t="79700" x="1933575" y="5667375"/>
          <p14:tracePt t="79709" x="2176463" y="5538788"/>
          <p14:tracePt t="79726" x="2557463" y="5300663"/>
          <p14:tracePt t="79743" x="2838450" y="5157788"/>
          <p14:tracePt t="79759" x="3109913" y="5014913"/>
          <p14:tracePt t="79776" x="3186113" y="4976813"/>
          <p14:tracePt t="79793" x="3224213" y="4957763"/>
          <p14:tracePt t="79810" x="3248025" y="4953000"/>
          <p14:tracePt t="79826" x="3252788" y="4953000"/>
          <p14:tracePt t="79842" x="3262313" y="4953000"/>
          <p14:tracePt t="79884" x="3267075" y="4957763"/>
          <p14:tracePt t="79898" x="3271838" y="4962525"/>
          <p14:tracePt t="79909" x="3271838" y="4967288"/>
          <p14:tracePt t="79926" x="3271838" y="4972050"/>
          <p14:tracePt t="79942" x="3276600" y="4991100"/>
          <p14:tracePt t="79959" x="3276600" y="4995863"/>
          <p14:tracePt t="79976" x="3281363" y="5005388"/>
          <p14:tracePt t="79993" x="3290888" y="5014913"/>
          <p14:tracePt t="80009" x="3300413" y="5019675"/>
          <p14:tracePt t="80026" x="3319463" y="5024438"/>
          <p14:tracePt t="80043" x="3338513" y="5033963"/>
          <p14:tracePt t="80059" x="3367088" y="5038725"/>
          <p14:tracePt t="80076" x="3376613" y="5038725"/>
          <p14:tracePt t="80092" x="3386138" y="5038725"/>
          <p14:tracePt t="80109" x="3390900" y="5038725"/>
          <p14:tracePt t="80126" x="3395663" y="5038725"/>
          <p14:tracePt t="80185" x="3400425" y="5038725"/>
          <p14:tracePt t="80434" x="3462338" y="5033963"/>
          <p14:tracePt t="80441" x="3562350" y="5024438"/>
          <p14:tracePt t="80448" x="3638550" y="5024438"/>
          <p14:tracePt t="80459" x="3714750" y="5024438"/>
          <p14:tracePt t="80476" x="3829050" y="5024438"/>
          <p14:tracePt t="80492" x="3976688" y="5072063"/>
          <p14:tracePt t="80526" x="4124325" y="5133975"/>
          <p14:tracePt t="80559" x="4233863" y="5181600"/>
          <p14:tracePt t="80576" x="4252913" y="5186363"/>
          <p14:tracePt t="80592" x="4267200" y="5186363"/>
          <p14:tracePt t="80609" x="4276725" y="5186363"/>
          <p14:tracePt t="80626" x="4281488" y="5186363"/>
          <p14:tracePt t="80642" x="4291013" y="5186363"/>
          <p14:tracePt t="80963" x="4291013" y="5181600"/>
          <p14:tracePt t="80969" x="4295775" y="5181600"/>
          <p14:tracePt t="80978" x="4300538" y="5176838"/>
          <p14:tracePt t="81009" x="4310063" y="5162550"/>
          <p14:tracePt t="81059" x="4310063" y="5157788"/>
          <p14:tracePt t="81652" x="4310063" y="5014913"/>
          <p14:tracePt t="81660" x="4291013" y="4843463"/>
          <p14:tracePt t="81667" x="4276725" y="4591050"/>
          <p14:tracePt t="81676" x="4233863" y="4305300"/>
          <p14:tracePt t="81693" x="4167188" y="3995738"/>
          <p14:tracePt t="81709" x="4086225" y="3662363"/>
          <p14:tracePt t="81742" x="3967163" y="3409950"/>
          <p14:tracePt t="81776" x="3876675" y="3333750"/>
          <p14:tracePt t="81792" x="3852863" y="3324225"/>
          <p14:tracePt t="81809" x="3848100" y="3319463"/>
          <p14:tracePt t="81826" x="3843338" y="3309938"/>
          <p14:tracePt t="81842" x="3838575" y="3309938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enum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6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7"/>
    </mc:Choice>
    <mc:Fallback xmlns="">
      <p:transition spd="slow" advTm="673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080" x="3833813" y="3348038"/>
          <p14:tracePt t="1087" x="3824288" y="3414713"/>
          <p14:tracePt t="1098" x="3810000" y="3476625"/>
          <p14:tracePt t="1115" x="3757613" y="3652838"/>
          <p14:tracePt t="1131" x="3705225" y="3810000"/>
          <p14:tracePt t="1148" x="3648075" y="3910013"/>
          <p14:tracePt t="1181" x="3552825" y="4052888"/>
          <p14:tracePt t="1214" x="3500438" y="4152900"/>
          <p14:tracePt t="1231" x="3457575" y="4233863"/>
          <p14:tracePt t="1247" x="3395663" y="4338638"/>
          <p14:tracePt t="1264" x="3362325" y="4386263"/>
          <p14:tracePt t="1281" x="3319463" y="4433888"/>
          <p14:tracePt t="1298" x="3252788" y="4500563"/>
          <p14:tracePt t="1314" x="3200400" y="4562475"/>
          <p14:tracePt t="1331" x="3143250" y="4638675"/>
          <p14:tracePt t="1347" x="3090863" y="4710113"/>
          <p14:tracePt t="1364" x="3052763" y="4772025"/>
          <p14:tracePt t="1381" x="3028950" y="4805363"/>
          <p14:tracePt t="1398" x="3005138" y="4838700"/>
          <p14:tracePt t="1414" x="2976563" y="4876800"/>
          <p14:tracePt t="1431" x="2938463" y="4957763"/>
          <p14:tracePt t="1447" x="2909888" y="5005388"/>
          <p14:tracePt t="1464" x="2886075" y="5053013"/>
          <p14:tracePt t="1481" x="2862263" y="5091113"/>
          <p14:tracePt t="1497" x="2838450" y="5124450"/>
          <p14:tracePt t="1514" x="2833688" y="5133975"/>
          <p14:tracePt t="1531" x="2828925" y="5143500"/>
          <p14:tracePt t="1548" x="2824163" y="5153025"/>
          <p14:tracePt t="1581" x="2824163" y="5157788"/>
          <p14:tracePt t="1813" x="2828925" y="5153025"/>
          <p14:tracePt t="1819" x="2833688" y="5148263"/>
          <p14:tracePt t="1831" x="2838450" y="5143500"/>
          <p14:tracePt t="1847" x="2843213" y="5138738"/>
          <p14:tracePt t="1864" x="2847975" y="5129213"/>
          <p14:tracePt t="1897" x="2852738" y="5124450"/>
          <p14:tracePt t="1915" x="2862263" y="5114925"/>
          <p14:tracePt t="1931" x="2876550" y="5100638"/>
          <p14:tracePt t="1947" x="2900363" y="5081588"/>
          <p14:tracePt t="1964" x="2938463" y="5057775"/>
          <p14:tracePt t="1981" x="3005138" y="5019675"/>
          <p14:tracePt t="1997" x="3057525" y="4991100"/>
          <p14:tracePt t="2014" x="3095625" y="4953000"/>
          <p14:tracePt t="2031" x="3133725" y="4929188"/>
          <p14:tracePt t="2047" x="3167063" y="4905375"/>
          <p14:tracePt t="2064" x="3186113" y="4891088"/>
          <p14:tracePt t="2081" x="3195638" y="4881563"/>
          <p14:tracePt t="2098" x="3205163" y="4872038"/>
          <p14:tracePt t="2114" x="3209925" y="4867275"/>
          <p14:tracePt t="2131" x="3219450" y="4862513"/>
          <p14:tracePt t="2148" x="3224213" y="4852988"/>
          <p14:tracePt t="2164" x="3233738" y="4848225"/>
          <p14:tracePt t="2181" x="3238500" y="4843463"/>
          <p14:tracePt t="2259" x="3243263" y="4838700"/>
          <p14:tracePt t="2495" x="3248025" y="4833938"/>
          <p14:tracePt t="2502" x="3252788" y="4833938"/>
          <p14:tracePt t="2514" x="3252788" y="4829175"/>
          <p14:tracePt t="2547" x="3262313" y="4824413"/>
          <p14:tracePt t="4095" x="3219450" y="4843463"/>
          <p14:tracePt t="4102" x="3157538" y="4872038"/>
          <p14:tracePt t="4115" x="3086100" y="4895850"/>
          <p14:tracePt t="4131" x="2881313" y="4948238"/>
          <p14:tracePt t="4147" x="2743200" y="4981575"/>
          <p14:tracePt t="4164" x="2628900" y="5000625"/>
          <p14:tracePt t="4181" x="2538413" y="5005388"/>
          <p14:tracePt t="4214" x="2262188" y="5048250"/>
          <p14:tracePt t="4247" x="2090738" y="5053013"/>
          <p14:tracePt t="4264" x="1985963" y="5053013"/>
          <p14:tracePt t="4280" x="1919288" y="5053013"/>
          <p14:tracePt t="4297" x="1857375" y="5053013"/>
          <p14:tracePt t="4314" x="1776413" y="5048250"/>
          <p14:tracePt t="4331" x="1728788" y="5038725"/>
          <p14:tracePt t="4347" x="1681163" y="5029200"/>
          <p14:tracePt t="4364" x="1628775" y="5029200"/>
          <p14:tracePt t="4380" x="1557338" y="5029200"/>
          <p14:tracePt t="4397" x="1504950" y="5029200"/>
          <p14:tracePt t="4414" x="1462088" y="5029200"/>
          <p14:tracePt t="4430" x="1419225" y="5029200"/>
          <p14:tracePt t="4447" x="1366838" y="5029200"/>
          <p14:tracePt t="4464" x="1338263" y="5029200"/>
          <p14:tracePt t="4480" x="1314450" y="5029200"/>
          <p14:tracePt t="4497" x="1295400" y="5033963"/>
          <p14:tracePt t="4514" x="1271588" y="5033963"/>
          <p14:tracePt t="4531" x="1257300" y="5043488"/>
          <p14:tracePt t="4547" x="1252538" y="5043488"/>
          <p14:tracePt t="4564" x="1243013" y="5043488"/>
          <p14:tracePt t="4581" x="1233488" y="5043488"/>
          <p14:tracePt t="4597" x="1228725" y="5043488"/>
          <p14:tracePt t="4895" x="1262063" y="5043488"/>
          <p14:tracePt t="4902" x="1304925" y="5043488"/>
          <p14:tracePt t="4914" x="1352550" y="5053013"/>
          <p14:tracePt t="4931" x="1490663" y="5057775"/>
          <p14:tracePt t="4947" x="1595438" y="5067300"/>
          <p14:tracePt t="4964" x="1700213" y="5081588"/>
          <p14:tracePt t="4980" x="1766888" y="5091113"/>
          <p14:tracePt t="4997" x="1862138" y="5095875"/>
          <p14:tracePt t="5014" x="1928813" y="5095875"/>
          <p14:tracePt t="5031" x="2019300" y="5095875"/>
          <p14:tracePt t="5047" x="2133600" y="5095875"/>
          <p14:tracePt t="5064" x="2290763" y="5095875"/>
          <p14:tracePt t="5081" x="2390775" y="5095875"/>
          <p14:tracePt t="5097" x="2514600" y="5086350"/>
          <p14:tracePt t="5114" x="2667000" y="5062538"/>
          <p14:tracePt t="5130" x="2747963" y="5053013"/>
          <p14:tracePt t="5147" x="2843213" y="5038725"/>
          <p14:tracePt t="5164" x="2952750" y="5038725"/>
          <p14:tracePt t="5180" x="3133725" y="5038725"/>
          <p14:tracePt t="5197" x="3214688" y="5038725"/>
          <p14:tracePt t="5214" x="3262313" y="5024438"/>
          <p14:tracePt t="5230" x="3300413" y="5024438"/>
          <p14:tracePt t="5247" x="3333750" y="5019675"/>
          <p14:tracePt t="5264" x="3343275" y="5019675"/>
          <p14:tracePt t="5280" x="3348038" y="5019675"/>
          <p14:tracePt t="5297" x="3352800" y="5019675"/>
          <p14:tracePt t="5314" x="3362325" y="5019675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Enumerated Type: enum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>
          <a:xfrm>
            <a:off x="495300" y="1285875"/>
            <a:ext cx="9210675" cy="909638"/>
          </a:xfrm>
        </p:spPr>
        <p:txBody>
          <a:bodyPr/>
          <a:lstStyle/>
          <a:p>
            <a:r>
              <a:rPr lang="en-US" altLang="ko-KR" sz="2000" smtClean="0"/>
              <a:t>Enumerated type is used to specify a variable with a limited set of values.</a:t>
            </a:r>
            <a:endParaRPr lang="ko-KR" altLang="en-US" sz="2000" smtClean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952500" y="1773238"/>
            <a:ext cx="8537575" cy="4392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854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Fruit {APPLE, GRAPE, 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PEAR, NO_FRUIT}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Enum_1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Fruit apple =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Fruit.APPLE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 //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Fruit.valueOf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("APPLE")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(apple) 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String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getFruitKoreanName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(apple);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(apple.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" is " +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Fruit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getFruit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(System.in);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getFruitKoreanName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(fruit);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(fruit.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" is " +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</p:txBody>
      </p:sp>
      <p:sp useBgFill="1">
        <p:nvSpPr>
          <p:cNvPr id="30725" name="직사각형 4"/>
          <p:cNvSpPr>
            <a:spLocks noChangeArrowheads="1"/>
          </p:cNvSpPr>
          <p:nvPr/>
        </p:nvSpPr>
        <p:spPr bwMode="auto">
          <a:xfrm>
            <a:off x="7098304" y="3861048"/>
            <a:ext cx="2391200" cy="120032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APPLE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APPLE is </a:t>
            </a:r>
            <a:r>
              <a:rPr lang="ko-KR" altLang="en-US" sz="1800" dirty="0">
                <a:latin typeface="Arial" panose="020B0604020202020204" pitchFamily="34" charset="0"/>
              </a:rPr>
              <a:t>사과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pear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PEAR is </a:t>
            </a:r>
            <a:r>
              <a:rPr lang="ko-KR" altLang="en-US" sz="1800" dirty="0">
                <a:latin typeface="Arial" panose="020B0604020202020204" pitchFamily="34" charset="0"/>
              </a:rPr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376303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735"/>
    </mc:Choice>
    <mc:Fallback xmlns="">
      <p:transition spd="slow" advTm="13373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70" x="3381375" y="4843463"/>
          <p14:tracePt t="778" x="3400425" y="4676775"/>
          <p14:tracePt t="785" x="3457575" y="4386263"/>
          <p14:tracePt t="793" x="3514725" y="4119563"/>
          <p14:tracePt t="810" x="3576638" y="3871913"/>
          <p14:tracePt t="827" x="3662363" y="3438525"/>
          <p14:tracePt t="844" x="3752850" y="3076575"/>
          <p14:tracePt t="877" x="3843338" y="2724150"/>
          <p14:tracePt t="910" x="3895725" y="2595563"/>
          <p14:tracePt t="927" x="3924300" y="2547938"/>
          <p14:tracePt t="943" x="3952875" y="2486025"/>
          <p14:tracePt t="960" x="4014788" y="2366963"/>
          <p14:tracePt t="977" x="4043363" y="2305050"/>
          <p14:tracePt t="993" x="4067175" y="2247900"/>
          <p14:tracePt t="1010" x="4105275" y="2190750"/>
          <p14:tracePt t="1027" x="4157663" y="2100263"/>
          <p14:tracePt t="1043" x="4195763" y="2057400"/>
          <p14:tracePt t="1060" x="4219575" y="2019300"/>
          <p14:tracePt t="1077" x="4243388" y="1990725"/>
          <p14:tracePt t="1093" x="4281488" y="1947863"/>
          <p14:tracePt t="1110" x="4305300" y="1924050"/>
          <p14:tracePt t="1127" x="4329113" y="1900238"/>
          <p14:tracePt t="1144" x="4362450" y="1876425"/>
          <p14:tracePt t="1160" x="4381500" y="1866900"/>
          <p14:tracePt t="1177" x="4395788" y="1852613"/>
          <p14:tracePt t="1193" x="4405313" y="1847850"/>
          <p14:tracePt t="1210" x="4414838" y="1838325"/>
          <p14:tracePt t="1227" x="4424363" y="1833563"/>
          <p14:tracePt t="1277" x="4424363" y="1828800"/>
          <p14:tracePt t="1284" x="4419600" y="1824038"/>
          <p14:tracePt t="1293" x="4405313" y="1819275"/>
          <p14:tracePt t="1310" x="4352925" y="1800225"/>
          <p14:tracePt t="1327" x="4210050" y="1752600"/>
          <p14:tracePt t="1344" x="4071938" y="1733550"/>
          <p14:tracePt t="1361" x="3924300" y="1709738"/>
          <p14:tracePt t="1377" x="3800475" y="1685925"/>
          <p14:tracePt t="1394" x="3695700" y="1676400"/>
          <p14:tracePt t="1410" x="3643313" y="1671638"/>
          <p14:tracePt t="1427" x="3600450" y="1671638"/>
          <p14:tracePt t="1443" x="3562350" y="1671638"/>
          <p14:tracePt t="1460" x="3519488" y="1671638"/>
          <p14:tracePt t="1477" x="3495675" y="1676400"/>
          <p14:tracePt t="1493" x="3471863" y="1681163"/>
          <p14:tracePt t="1510" x="3457575" y="1685925"/>
          <p14:tracePt t="1526" x="3448050" y="1685925"/>
          <p14:tracePt t="1543" x="3443288" y="1685925"/>
          <p14:tracePt t="1578" x="3448050" y="1695450"/>
          <p14:tracePt t="1593" x="3490913" y="1704975"/>
          <p14:tracePt t="1610" x="3576638" y="1719263"/>
          <p14:tracePt t="1626" x="3709988" y="1728788"/>
          <p14:tracePt t="1643" x="3976688" y="1747838"/>
          <p14:tracePt t="1660" x="4110038" y="1747838"/>
          <p14:tracePt t="1677" x="4291013" y="1743075"/>
          <p14:tracePt t="1693" x="4448175" y="1733550"/>
          <p14:tracePt t="1710" x="4581525" y="1733550"/>
          <p14:tracePt t="1726" x="4662488" y="1733550"/>
          <p14:tracePt t="1743" x="4719638" y="1733550"/>
          <p14:tracePt t="1760" x="4814888" y="1738313"/>
          <p14:tracePt t="1776" x="4862513" y="1738313"/>
          <p14:tracePt t="1793" x="4914900" y="1738313"/>
          <p14:tracePt t="1810" x="4957763" y="1738313"/>
          <p14:tracePt t="1827" x="5024438" y="1738313"/>
          <p14:tracePt t="1843" x="5057775" y="1738313"/>
          <p14:tracePt t="1860" x="5095875" y="1738313"/>
          <p14:tracePt t="1877" x="5114925" y="1738313"/>
          <p14:tracePt t="1893" x="5119688" y="1738313"/>
          <p14:tracePt t="2084" x="5424488" y="1728788"/>
          <p14:tracePt t="2092" x="5676900" y="1738313"/>
          <p14:tracePt t="2099" x="5862638" y="1738313"/>
          <p14:tracePt t="2110" x="6067425" y="1738313"/>
          <p14:tracePt t="2127" x="6453188" y="1738313"/>
          <p14:tracePt t="2143" x="6819900" y="1738313"/>
          <p14:tracePt t="2160" x="7010400" y="1738313"/>
          <p14:tracePt t="2177" x="7119938" y="1738313"/>
          <p14:tracePt t="2193" x="7210425" y="1738313"/>
          <p14:tracePt t="2210" x="7239000" y="1738313"/>
          <p14:tracePt t="2227" x="7258050" y="1738313"/>
          <p14:tracePt t="2243" x="7277100" y="1738313"/>
          <p14:tracePt t="2260" x="7286625" y="1738313"/>
          <p14:tracePt t="2277" x="7291388" y="1738313"/>
          <p14:tracePt t="2311" x="7296150" y="1738313"/>
          <p14:tracePt t="2327" x="7300913" y="1738313"/>
          <p14:tracePt t="2343" x="7305675" y="1738313"/>
          <p14:tracePt t="2360" x="7315200" y="1738313"/>
          <p14:tracePt t="2377" x="7343775" y="1724025"/>
          <p14:tracePt t="2393" x="7391400" y="1714500"/>
          <p14:tracePt t="2410" x="7439025" y="1700213"/>
          <p14:tracePt t="2427" x="7491413" y="1685925"/>
          <p14:tracePt t="2443" x="7553325" y="1676400"/>
          <p14:tracePt t="2460" x="7591425" y="1676400"/>
          <p14:tracePt t="2477" x="7634288" y="1676400"/>
          <p14:tracePt t="2494" x="7691438" y="1676400"/>
          <p14:tracePt t="2510" x="7729538" y="1676400"/>
          <p14:tracePt t="2526" x="7762875" y="1676400"/>
          <p14:tracePt t="2543" x="7800975" y="1676400"/>
          <p14:tracePt t="2560" x="7834313" y="1676400"/>
          <p14:tracePt t="2576" x="7848600" y="1676400"/>
          <p14:tracePt t="2593" x="7862888" y="1676400"/>
          <p14:tracePt t="2610" x="7872413" y="1676400"/>
          <p14:tracePt t="2627" x="7881938" y="1676400"/>
          <p14:tracePt t="2643" x="7886700" y="1676400"/>
          <p14:tracePt t="2708" x="7881938" y="1676400"/>
          <p14:tracePt t="2714" x="7872413" y="1681163"/>
          <p14:tracePt t="2726" x="7853363" y="1685925"/>
          <p14:tracePt t="2743" x="7772400" y="1704975"/>
          <p14:tracePt t="2760" x="7681913" y="1714500"/>
          <p14:tracePt t="2776" x="7586663" y="1728788"/>
          <p14:tracePt t="2793" x="7462838" y="1728788"/>
          <p14:tracePt t="2810" x="7296150" y="1728788"/>
          <p14:tracePt t="2827" x="7229475" y="1728788"/>
          <p14:tracePt t="2843" x="7181850" y="1719263"/>
          <p14:tracePt t="2860" x="7148513" y="1709738"/>
          <p14:tracePt t="2861" x="7134225" y="1695450"/>
          <p14:tracePt t="2877" x="7110413" y="1671638"/>
          <p14:tracePt t="2893" x="7086600" y="1647825"/>
          <p14:tracePt t="2910" x="7062788" y="1595438"/>
          <p14:tracePt t="2927" x="7029450" y="1524000"/>
          <p14:tracePt t="2943" x="7015163" y="1485900"/>
          <p14:tracePt t="2960" x="7010400" y="1443038"/>
          <p14:tracePt t="2977" x="7015163" y="1400175"/>
          <p14:tracePt t="2993" x="7062788" y="1285875"/>
          <p14:tracePt t="3010" x="7115175" y="1219200"/>
          <p14:tracePt t="3027" x="7229475" y="1143000"/>
          <p14:tracePt t="3043" x="7367588" y="1100138"/>
          <p14:tracePt t="3060" x="7524750" y="1081088"/>
          <p14:tracePt t="3076" x="7624763" y="1119188"/>
          <p14:tracePt t="3093" x="7705725" y="1171575"/>
          <p14:tracePt t="3110" x="7796213" y="1262063"/>
          <p14:tracePt t="3126" x="7848600" y="1343025"/>
          <p14:tracePt t="3143" x="7881938" y="1428750"/>
          <p14:tracePt t="3160" x="7896225" y="1533525"/>
          <p14:tracePt t="3177" x="7891463" y="1609725"/>
          <p14:tracePt t="3193" x="7877175" y="1638300"/>
          <p14:tracePt t="3210" x="7858125" y="1676400"/>
          <p14:tracePt t="3226" x="7843838" y="1700213"/>
          <p14:tracePt t="3243" x="7820025" y="1719263"/>
          <p14:tracePt t="3260" x="7796213" y="1743075"/>
          <p14:tracePt t="3276" x="7758113" y="1766888"/>
          <p14:tracePt t="3293" x="7696200" y="1795463"/>
          <p14:tracePt t="3310" x="7553325" y="1828800"/>
          <p14:tracePt t="3327" x="7481888" y="1843088"/>
          <p14:tracePt t="3343" x="7429500" y="1843088"/>
          <p14:tracePt t="3360" x="7400925" y="1843088"/>
          <p14:tracePt t="3377" x="7377113" y="1833563"/>
          <p14:tracePt t="3393" x="7367588" y="1824038"/>
          <p14:tracePt t="3410" x="7358063" y="1819275"/>
          <p14:tracePt t="3426" x="7348538" y="1809750"/>
          <p14:tracePt t="3443" x="7339013" y="1804988"/>
          <p14:tracePt t="3460" x="7329488" y="1795463"/>
          <p14:tracePt t="3476" x="7324725" y="1790700"/>
          <p14:tracePt t="3493" x="7315200" y="1785938"/>
          <p14:tracePt t="3510" x="7310438" y="1781175"/>
          <p14:tracePt t="3526" x="7300913" y="1781175"/>
          <p14:tracePt t="3543" x="7291388" y="1781175"/>
          <p14:tracePt t="4146" x="7300913" y="1781175"/>
          <p14:tracePt t="4154" x="7319963" y="1781175"/>
          <p14:tracePt t="4162" x="7343775" y="1776413"/>
          <p14:tracePt t="4177" x="7396163" y="1771650"/>
          <p14:tracePt t="4193" x="7448550" y="1771650"/>
          <p14:tracePt t="4210" x="7515225" y="1771650"/>
          <p14:tracePt t="4243" x="7691438" y="1781175"/>
          <p14:tracePt t="4276" x="7839075" y="1781175"/>
          <p14:tracePt t="4293" x="7953375" y="1781175"/>
          <p14:tracePt t="4310" x="8005763" y="1771650"/>
          <p14:tracePt t="4326" x="8048625" y="1766888"/>
          <p14:tracePt t="4343" x="8124825" y="1752600"/>
          <p14:tracePt t="4360" x="8186738" y="1738313"/>
          <p14:tracePt t="4376" x="8258175" y="1719263"/>
          <p14:tracePt t="4393" x="8310563" y="1704975"/>
          <p14:tracePt t="4410" x="8386763" y="1690688"/>
          <p14:tracePt t="4426" x="8424863" y="1685925"/>
          <p14:tracePt t="4443" x="8458200" y="1681163"/>
          <p14:tracePt t="4460" x="8496300" y="1666875"/>
          <p14:tracePt t="4476" x="8558213" y="1652588"/>
          <p14:tracePt t="4493" x="8591550" y="1647825"/>
          <p14:tracePt t="4510" x="8629650" y="1643063"/>
          <p14:tracePt t="4527" x="8662988" y="1638300"/>
          <p14:tracePt t="4543" x="8677275" y="1638300"/>
          <p14:tracePt t="4560" x="8691563" y="1638300"/>
          <p14:tracePt t="4577" x="8701088" y="1638300"/>
          <p14:tracePt t="4593" x="8715375" y="1638300"/>
          <p14:tracePt t="4610" x="8720138" y="1638300"/>
          <p14:tracePt t="4626" x="8724900" y="1638300"/>
          <p14:tracePt t="5621" x="8743950" y="1638300"/>
          <p14:tracePt t="5629" x="8753475" y="1638300"/>
          <p14:tracePt t="5639" x="8763000" y="1638300"/>
          <p14:tracePt t="5650" x="8772525" y="1638300"/>
          <p14:tracePt t="5660" x="8796338" y="1638300"/>
          <p14:tracePt t="5676" x="8815388" y="1638300"/>
          <p14:tracePt t="5693" x="8824913" y="1638300"/>
          <p14:tracePt t="5726" x="8843963" y="1638300"/>
          <p14:tracePt t="5760" x="8848725" y="1638300"/>
          <p14:tracePt t="6796" x="8848725" y="1643063"/>
          <p14:tracePt t="6869" x="8848725" y="1647825"/>
          <p14:tracePt t="6906" x="8848725" y="1652588"/>
          <p14:tracePt t="7368" x="8824913" y="1657350"/>
          <p14:tracePt t="7375" x="8791575" y="1666875"/>
          <p14:tracePt t="7383" x="8763000" y="1666875"/>
          <p14:tracePt t="7393" x="8739188" y="1671638"/>
          <p14:tracePt t="7410" x="8701088" y="1671638"/>
          <p14:tracePt t="7426" x="8682038" y="1671638"/>
          <p14:tracePt t="7459" x="8662988" y="1662113"/>
          <p14:tracePt t="7493" x="8672513" y="1576388"/>
          <p14:tracePt t="7510" x="8701088" y="1500188"/>
          <p14:tracePt t="7526" x="8758238" y="1423988"/>
          <p14:tracePt t="7543" x="8829675" y="1343025"/>
          <p14:tracePt t="7560" x="8896350" y="1300163"/>
          <p14:tracePt t="7576" x="8972550" y="1271588"/>
          <p14:tracePt t="7593" x="9043988" y="1257300"/>
          <p14:tracePt t="7609" x="9139238" y="1262063"/>
          <p14:tracePt t="7626" x="9182100" y="1281113"/>
          <p14:tracePt t="7643" x="9220200" y="1314450"/>
          <p14:tracePt t="7660" x="9244013" y="1343025"/>
          <p14:tracePt t="7676" x="9263063" y="1400175"/>
          <p14:tracePt t="7693" x="9267825" y="1423988"/>
          <p14:tracePt t="7710" x="9267825" y="1443038"/>
          <p14:tracePt t="7726" x="9263063" y="1462088"/>
          <p14:tracePt t="7743" x="9239250" y="1495425"/>
          <p14:tracePt t="7760" x="9201150" y="1533525"/>
          <p14:tracePt t="7776" x="9129713" y="1604963"/>
          <p14:tracePt t="7793" x="9029700" y="1704975"/>
          <p14:tracePt t="7810" x="8991600" y="1743075"/>
          <p14:tracePt t="7826" x="8972550" y="1766888"/>
          <p14:tracePt t="7843" x="8958263" y="1776413"/>
          <p14:tracePt t="7860" x="8948738" y="1785938"/>
          <p14:tracePt t="7876" x="8948738" y="1790700"/>
          <p14:tracePt t="11090" x="8934450" y="1790700"/>
          <p14:tracePt t="11096" x="8920163" y="1795463"/>
          <p14:tracePt t="11109" x="8901113" y="1804988"/>
          <p14:tracePt t="11126" x="8867775" y="1804988"/>
          <p14:tracePt t="11143" x="8858250" y="1804988"/>
          <p14:tracePt t="11159" x="8848725" y="1804988"/>
          <p14:tracePt t="11176" x="8839200" y="1804988"/>
          <p14:tracePt t="11209" x="8805863" y="1804988"/>
          <p14:tracePt t="11243" x="8734425" y="1800225"/>
          <p14:tracePt t="11259" x="8691563" y="1795463"/>
          <p14:tracePt t="11276" x="8653463" y="1795463"/>
          <p14:tracePt t="11293" x="8610600" y="1781175"/>
          <p14:tracePt t="11309" x="8548688" y="1771650"/>
          <p14:tracePt t="11326" x="8520113" y="1766888"/>
          <p14:tracePt t="11342" x="8496300" y="1757363"/>
          <p14:tracePt t="11359" x="8472488" y="1743075"/>
          <p14:tracePt t="11361" x="8462963" y="1733550"/>
          <p14:tracePt t="11376" x="8439150" y="1728788"/>
          <p14:tracePt t="11392" x="8420100" y="1724025"/>
          <p14:tracePt t="11409" x="8391525" y="1724025"/>
          <p14:tracePt t="11426" x="8329613" y="1724025"/>
          <p14:tracePt t="11443" x="8272463" y="1724025"/>
          <p14:tracePt t="11459" x="8181975" y="1719263"/>
          <p14:tracePt t="11476" x="8081963" y="1719263"/>
          <p14:tracePt t="11492" x="7953375" y="1709738"/>
          <p14:tracePt t="11510" x="7896225" y="1709738"/>
          <p14:tracePt t="11526" x="7824788" y="1695450"/>
          <p14:tracePt t="11542" x="7753350" y="1685925"/>
          <p14:tracePt t="11559" x="7667625" y="1676400"/>
          <p14:tracePt t="11576" x="7624763" y="1666875"/>
          <p14:tracePt t="11592" x="7596188" y="1657350"/>
          <p14:tracePt t="11610" x="7562850" y="1657350"/>
          <p14:tracePt t="11626" x="7548563" y="1657350"/>
          <p14:tracePt t="11643" x="7543800" y="1657350"/>
          <p14:tracePt t="11659" x="7534275" y="1657350"/>
          <p14:tracePt t="12006" x="7524750" y="1657350"/>
          <p14:tracePt t="12013" x="7510463" y="1657350"/>
          <p14:tracePt t="12026" x="7500938" y="1657350"/>
          <p14:tracePt t="12043" x="7453313" y="1662113"/>
          <p14:tracePt t="12059" x="7424738" y="1676400"/>
          <p14:tracePt t="12076" x="7396163" y="1681163"/>
          <p14:tracePt t="12092" x="7358063" y="1685925"/>
          <p14:tracePt t="12109" x="7324725" y="1685925"/>
          <p14:tracePt t="12126" x="7305675" y="1685925"/>
          <p14:tracePt t="12143" x="7281863" y="1685925"/>
          <p14:tracePt t="12159" x="7272338" y="1685925"/>
          <p14:tracePt t="12176" x="7253288" y="1685925"/>
          <p14:tracePt t="12192" x="7239000" y="1685925"/>
          <p14:tracePt t="12209" x="7224713" y="1685925"/>
          <p14:tracePt t="12226" x="7200900" y="1685925"/>
          <p14:tracePt t="12242" x="7186613" y="1685925"/>
          <p14:tracePt t="12259" x="7177088" y="1685925"/>
          <p14:tracePt t="12276" x="7158038" y="1685925"/>
          <p14:tracePt t="12293" x="7143750" y="1685925"/>
          <p14:tracePt t="12309" x="7134225" y="1685925"/>
          <p14:tracePt t="12326" x="7124700" y="1685925"/>
          <p14:tracePt t="12342" x="7119938" y="1685925"/>
          <p14:tracePt t="12344" x="7115175" y="1685925"/>
          <p14:tracePt t="12359" x="7110413" y="1685925"/>
          <p14:tracePt t="12376" x="7105650" y="1685925"/>
          <p14:tracePt t="12392" x="7100888" y="1685925"/>
          <p14:tracePt t="12409" x="7096125" y="1685925"/>
          <p14:tracePt t="12873" x="7086600" y="1685925"/>
          <p14:tracePt t="12880" x="7067550" y="1690688"/>
          <p14:tracePt t="12892" x="7048500" y="1700213"/>
          <p14:tracePt t="12909" x="7019925" y="1700213"/>
          <p14:tracePt t="12926" x="7010400" y="1700213"/>
          <p14:tracePt t="12943" x="6996113" y="1700213"/>
          <p14:tracePt t="12959" x="6986588" y="1700213"/>
          <p14:tracePt t="12992" x="6981825" y="1700213"/>
          <p14:tracePt t="13026" x="6948488" y="1700213"/>
          <p14:tracePt t="13042" x="6929438" y="1700213"/>
          <p14:tracePt t="13059" x="6891338" y="1700213"/>
          <p14:tracePt t="13076" x="6843713" y="1700213"/>
          <p14:tracePt t="13092" x="6767513" y="1709738"/>
          <p14:tracePt t="13109" x="6719888" y="1709738"/>
          <p14:tracePt t="13126" x="6667500" y="1709738"/>
          <p14:tracePt t="13142" x="6634163" y="1709738"/>
          <p14:tracePt t="13159" x="6586538" y="1709738"/>
          <p14:tracePt t="13176" x="6562725" y="1709738"/>
          <p14:tracePt t="13192" x="6543675" y="1709738"/>
          <p14:tracePt t="13209" x="6510338" y="1719263"/>
          <p14:tracePt t="13226" x="6481763" y="1719263"/>
          <p14:tracePt t="13242" x="6453188" y="1724025"/>
          <p14:tracePt t="13259" x="6415088" y="1724025"/>
          <p14:tracePt t="13276" x="6357938" y="1728788"/>
          <p14:tracePt t="13292" x="6329363" y="1728788"/>
          <p14:tracePt t="13309" x="6300788" y="1728788"/>
          <p14:tracePt t="13326" x="6276975" y="1728788"/>
          <p14:tracePt t="13342" x="6243638" y="1728788"/>
          <p14:tracePt t="13359" x="6229350" y="1728788"/>
          <p14:tracePt t="13376" x="6215063" y="1728788"/>
          <p14:tracePt t="13392" x="6210300" y="1728788"/>
          <p14:tracePt t="13409" x="6205538" y="1733550"/>
          <p14:tracePt t="16419" x="6119813" y="1762125"/>
          <p14:tracePt t="16425" x="5938838" y="1809750"/>
          <p14:tracePt t="16433" x="5781675" y="1843088"/>
          <p14:tracePt t="16442" x="5614988" y="1866900"/>
          <p14:tracePt t="16476" x="4495800" y="1819275"/>
          <p14:tracePt t="16509" x="3767138" y="1676400"/>
          <p14:tracePt t="16526" x="3533775" y="1619250"/>
          <p14:tracePt t="16543" x="3319463" y="1585913"/>
          <p14:tracePt t="16559" x="3195638" y="1576388"/>
          <p14:tracePt t="16576" x="3090863" y="1576388"/>
          <p14:tracePt t="16592" x="3000375" y="1576388"/>
          <p14:tracePt t="16609" x="2876550" y="1566863"/>
          <p14:tracePt t="16625" x="2762250" y="1566863"/>
          <p14:tracePt t="16642" x="2671763" y="1566863"/>
          <p14:tracePt t="16659" x="2557463" y="1566863"/>
          <p14:tracePt t="16676" x="2505075" y="1562100"/>
          <p14:tracePt t="16692" x="2462213" y="1547813"/>
          <p14:tracePt t="16709" x="2419350" y="1543050"/>
          <p14:tracePt t="16726" x="2324100" y="1538288"/>
          <p14:tracePt t="16742" x="2266950" y="1538288"/>
          <p14:tracePt t="16759" x="2209800" y="1538288"/>
          <p14:tracePt t="16775" x="2157413" y="1538288"/>
          <p14:tracePt t="16792" x="2090738" y="1552575"/>
          <p14:tracePt t="16809" x="2033588" y="1571625"/>
          <p14:tracePt t="16826" x="1971675" y="1585913"/>
          <p14:tracePt t="16842" x="1909763" y="1614488"/>
          <p14:tracePt t="16859" x="1809750" y="1643063"/>
          <p14:tracePt t="16875" x="1747838" y="1657350"/>
          <p14:tracePt t="16892" x="1695450" y="1666875"/>
          <p14:tracePt t="16909" x="1619250" y="1676400"/>
          <p14:tracePt t="16925" x="1576388" y="1681163"/>
          <p14:tracePt t="16942" x="1533525" y="1695450"/>
          <p14:tracePt t="16959" x="1504950" y="1695450"/>
          <p14:tracePt t="16976" x="1476375" y="1695450"/>
          <p14:tracePt t="16992" x="1466850" y="1695450"/>
          <p14:tracePt t="17009" x="1462088" y="1695450"/>
          <p14:tracePt t="17026" x="1457325" y="1695450"/>
          <p14:tracePt t="17042" x="1452563" y="1695450"/>
          <p14:tracePt t="17059" x="1452563" y="1700213"/>
          <p14:tracePt t="17075" x="1495425" y="1709738"/>
          <p14:tracePt t="17092" x="1600200" y="1719263"/>
          <p14:tracePt t="17109" x="1666875" y="1719263"/>
          <p14:tracePt t="17125" x="1762125" y="1714500"/>
          <p14:tracePt t="17142" x="1828800" y="1709738"/>
          <p14:tracePt t="17159" x="1938338" y="1695450"/>
          <p14:tracePt t="17175" x="2019300" y="1676400"/>
          <p14:tracePt t="17192" x="2109788" y="1676400"/>
          <p14:tracePt t="17209" x="2224088" y="1676400"/>
          <p14:tracePt t="17225" x="2319338" y="1676400"/>
          <p14:tracePt t="17242" x="2366963" y="1676400"/>
          <p14:tracePt t="17259" x="2400300" y="1676400"/>
          <p14:tracePt t="17276" x="2433638" y="1666875"/>
          <p14:tracePt t="17292" x="2462213" y="1666875"/>
          <p14:tracePt t="17309" x="2495550" y="1657350"/>
          <p14:tracePt t="17325" x="2528888" y="1657350"/>
          <p14:tracePt t="17342" x="2562225" y="1657350"/>
          <p14:tracePt t="17359" x="2586038" y="1643063"/>
          <p14:tracePt t="17375" x="2605088" y="1643063"/>
          <p14:tracePt t="17392" x="2628900" y="1633538"/>
          <p14:tracePt t="17409" x="2662238" y="1619250"/>
          <p14:tracePt t="17425" x="2676525" y="1614488"/>
          <p14:tracePt t="17442" x="2690813" y="1614488"/>
          <p14:tracePt t="17459" x="2714625" y="1614488"/>
          <p14:tracePt t="17476" x="2724150" y="1614488"/>
          <p14:tracePt t="17492" x="2728913" y="1614488"/>
          <p14:tracePt t="17509" x="2733675" y="1614488"/>
          <p14:tracePt t="18402" x="2690813" y="1643063"/>
          <p14:tracePt t="18409" x="2619375" y="1690688"/>
          <p14:tracePt t="18426" x="2462213" y="1809750"/>
          <p14:tracePt t="18443" x="2152650" y="1990725"/>
          <p14:tracePt t="18475" x="1881188" y="2124075"/>
          <p14:tracePt t="18509" x="1647825" y="2214563"/>
          <p14:tracePt t="18525" x="1600200" y="2224088"/>
          <p14:tracePt t="18542" x="1562100" y="2233613"/>
          <p14:tracePt t="18559" x="1524000" y="2233613"/>
          <p14:tracePt t="18575" x="1495425" y="2233613"/>
          <p14:tracePt t="18592" x="1471613" y="2233613"/>
          <p14:tracePt t="18609" x="1457325" y="2233613"/>
          <p14:tracePt t="18625" x="1443038" y="2233613"/>
          <p14:tracePt t="18642" x="1433513" y="2233613"/>
          <p14:tracePt t="18659" x="1428750" y="2233613"/>
          <p14:tracePt t="18675" x="1423988" y="2233613"/>
          <p14:tracePt t="18722" x="1419225" y="2233613"/>
          <p14:tracePt t="18774" x="1414463" y="2233613"/>
          <p14:tracePt t="18781" x="1409700" y="2233613"/>
          <p14:tracePt t="18792" x="1404938" y="2233613"/>
          <p14:tracePt t="18809" x="1381125" y="2243138"/>
          <p14:tracePt t="18825" x="1304925" y="2271713"/>
          <p14:tracePt t="18842" x="1228725" y="2300288"/>
          <p14:tracePt t="18859" x="1166813" y="2314575"/>
          <p14:tracePt t="18875" x="1104900" y="2328863"/>
          <p14:tracePt t="18892" x="1076325" y="2328863"/>
          <p14:tracePt t="18909" x="1052513" y="2328863"/>
          <p14:tracePt t="18925" x="1028700" y="2319338"/>
          <p14:tracePt t="18942" x="1009650" y="2300288"/>
          <p14:tracePt t="18958" x="1000125" y="2262188"/>
          <p14:tracePt t="18975" x="985838" y="2205038"/>
          <p14:tracePt t="18992" x="976313" y="2133600"/>
          <p14:tracePt t="19008" x="981075" y="2038350"/>
          <p14:tracePt t="19025" x="990600" y="2000250"/>
          <p14:tracePt t="19042" x="1009650" y="1966913"/>
          <p14:tracePt t="19059" x="1033463" y="1928813"/>
          <p14:tracePt t="19075" x="1081088" y="1871663"/>
          <p14:tracePt t="19092" x="1119188" y="1843088"/>
          <p14:tracePt t="19109" x="1157288" y="1824038"/>
          <p14:tracePt t="19125" x="1228725" y="1819275"/>
          <p14:tracePt t="19142" x="1266825" y="1819275"/>
          <p14:tracePt t="19159" x="1295400" y="1833563"/>
          <p14:tracePt t="19175" x="1319213" y="1852613"/>
          <p14:tracePt t="19192" x="1347788" y="1871663"/>
          <p14:tracePt t="19209" x="1357313" y="1885950"/>
          <p14:tracePt t="19225" x="1376363" y="1924050"/>
          <p14:tracePt t="19242" x="1395413" y="1981200"/>
          <p14:tracePt t="19259" x="1409700" y="2057400"/>
          <p14:tracePt t="19275" x="1409700" y="2105025"/>
          <p14:tracePt t="19292" x="1409700" y="2133600"/>
          <p14:tracePt t="19309" x="1409700" y="2152650"/>
          <p14:tracePt t="19325" x="1409700" y="2185988"/>
          <p14:tracePt t="19342" x="1404938" y="2205038"/>
          <p14:tracePt t="19359" x="1395413" y="2219325"/>
          <p14:tracePt t="19360" x="1390650" y="2224088"/>
          <p14:tracePt t="19375" x="1366838" y="2243138"/>
          <p14:tracePt t="19392" x="1328738" y="2247900"/>
          <p14:tracePt t="19409" x="1271588" y="2252663"/>
          <p14:tracePt t="19425" x="1219200" y="2252663"/>
          <p14:tracePt t="19442" x="1152525" y="2247900"/>
          <p14:tracePt t="19458" x="1123950" y="2233613"/>
          <p14:tracePt t="19475" x="1100138" y="2224088"/>
          <p14:tracePt t="19492" x="1062038" y="2157413"/>
          <p14:tracePt t="19509" x="1038225" y="2085975"/>
          <p14:tracePt t="19525" x="1033463" y="2024063"/>
          <p14:tracePt t="19542" x="1033463" y="1981200"/>
          <p14:tracePt t="19559" x="1052513" y="1924050"/>
          <p14:tracePt t="19575" x="1062038" y="1895475"/>
          <p14:tracePt t="19592" x="1081088" y="1866900"/>
          <p14:tracePt t="19609" x="1100138" y="1833563"/>
          <p14:tracePt t="19625" x="1123950" y="1804988"/>
          <p14:tracePt t="19642" x="1152525" y="1790700"/>
          <p14:tracePt t="19659" x="1195388" y="1781175"/>
          <p14:tracePt t="19676" x="1243013" y="1790700"/>
          <p14:tracePt t="19692" x="1281113" y="1795463"/>
          <p14:tracePt t="19709" x="1300163" y="1809750"/>
          <p14:tracePt t="19725" x="1323975" y="1824038"/>
          <p14:tracePt t="19742" x="1347788" y="1847850"/>
          <p14:tracePt t="19758" x="1371600" y="1881188"/>
          <p14:tracePt t="19775" x="1385888" y="1928813"/>
          <p14:tracePt t="19792" x="1395413" y="1971675"/>
          <p14:tracePt t="19809" x="1409700" y="2024063"/>
          <p14:tracePt t="19825" x="1409700" y="2052638"/>
          <p14:tracePt t="19842" x="1409700" y="2090738"/>
          <p14:tracePt t="19859" x="1409700" y="2109788"/>
          <p14:tracePt t="19875" x="1400175" y="2143125"/>
          <p14:tracePt t="19892" x="1390650" y="2166938"/>
          <p14:tracePt t="19908" x="1385888" y="2181225"/>
          <p14:tracePt t="19925" x="1381125" y="2190750"/>
          <p14:tracePt t="19942" x="1381125" y="2200275"/>
          <p14:tracePt t="19959" x="1381125" y="2205038"/>
          <p14:tracePt t="20543" x="1419225" y="2195513"/>
          <p14:tracePt t="20550" x="1490663" y="2181225"/>
          <p14:tracePt t="20558" x="1557338" y="2162175"/>
          <p14:tracePt t="20575" x="1676400" y="2128838"/>
          <p14:tracePt t="20592" x="1747838" y="2114550"/>
          <p14:tracePt t="20609" x="1809750" y="2100263"/>
          <p14:tracePt t="20625" x="1838325" y="2100263"/>
          <p14:tracePt t="20658" x="1905000" y="2105025"/>
          <p14:tracePt t="20692" x="1952625" y="2109788"/>
          <p14:tracePt t="20708" x="1966913" y="2109788"/>
          <p14:tracePt t="20725" x="1976438" y="2109788"/>
          <p14:tracePt t="20742" x="1981200" y="2109788"/>
          <p14:tracePt t="20815" x="1985963" y="2109788"/>
          <p14:tracePt t="20821" x="1990725" y="2109788"/>
          <p14:tracePt t="20829" x="1995488" y="2109788"/>
          <p14:tracePt t="20842" x="2000250" y="2109788"/>
          <p14:tracePt t="20858" x="2028825" y="2109788"/>
          <p14:tracePt t="20875" x="2052638" y="2109788"/>
          <p14:tracePt t="20892" x="2071688" y="2109788"/>
          <p14:tracePt t="20909" x="2100263" y="2114550"/>
          <p14:tracePt t="20925" x="2114550" y="2119313"/>
          <p14:tracePt t="20942" x="2119313" y="2128838"/>
          <p14:tracePt t="20958" x="2124075" y="2133600"/>
          <p14:tracePt t="20975" x="2133600" y="2152650"/>
          <p14:tracePt t="20992" x="2133600" y="2166938"/>
          <p14:tracePt t="21009" x="2133600" y="2176463"/>
          <p14:tracePt t="21025" x="2133600" y="2185988"/>
          <p14:tracePt t="21042" x="2124075" y="2209800"/>
          <p14:tracePt t="21059" x="2095500" y="2224088"/>
          <p14:tracePt t="21075" x="2057400" y="2238375"/>
          <p14:tracePt t="21092" x="1995488" y="2257425"/>
          <p14:tracePt t="21108" x="1962150" y="2262188"/>
          <p14:tracePt t="21125" x="1924050" y="2262188"/>
          <p14:tracePt t="21142" x="1905000" y="2262188"/>
          <p14:tracePt t="21158" x="1871663" y="2262188"/>
          <p14:tracePt t="21175" x="1847850" y="2262188"/>
          <p14:tracePt t="21192" x="1828800" y="2262188"/>
          <p14:tracePt t="21208" x="1814513" y="2257425"/>
          <p14:tracePt t="21225" x="1790700" y="2247900"/>
          <p14:tracePt t="21242" x="1776413" y="2219325"/>
          <p14:tracePt t="21258" x="1762125" y="2176463"/>
          <p14:tracePt t="21275" x="1747838" y="2128838"/>
          <p14:tracePt t="21292" x="1747838" y="2071688"/>
          <p14:tracePt t="21308" x="1747838" y="2033588"/>
          <p14:tracePt t="21325" x="1752600" y="2005013"/>
          <p14:tracePt t="21342" x="1771650" y="1947863"/>
          <p14:tracePt t="21359" x="1781175" y="1914525"/>
          <p14:tracePt t="21375" x="1800225" y="1866900"/>
          <p14:tracePt t="21392" x="1828800" y="1824038"/>
          <p14:tracePt t="21408" x="1862138" y="1771650"/>
          <p14:tracePt t="21425" x="1900238" y="1743075"/>
          <p14:tracePt t="21442" x="1957388" y="1714500"/>
          <p14:tracePt t="21458" x="2009775" y="1700213"/>
          <p14:tracePt t="21475" x="2062163" y="1700213"/>
          <p14:tracePt t="21492" x="2090738" y="1704975"/>
          <p14:tracePt t="21508" x="2105025" y="1714500"/>
          <p14:tracePt t="21525" x="2128838" y="1743075"/>
          <p14:tracePt t="21542" x="2152650" y="1790700"/>
          <p14:tracePt t="21558" x="2171700" y="1828800"/>
          <p14:tracePt t="21575" x="2185988" y="1857375"/>
          <p14:tracePt t="21592" x="2195513" y="1905000"/>
          <p14:tracePt t="21608" x="2200275" y="1943100"/>
          <p14:tracePt t="21625" x="2214563" y="1985963"/>
          <p14:tracePt t="21642" x="2214563" y="2028825"/>
          <p14:tracePt t="21658" x="2214563" y="2081213"/>
          <p14:tracePt t="21675" x="2214563" y="2105025"/>
          <p14:tracePt t="21692" x="2214563" y="2119313"/>
          <p14:tracePt t="21709" x="2214563" y="2128838"/>
          <p14:tracePt t="21725" x="2214563" y="2138363"/>
          <p14:tracePt t="21742" x="2209800" y="2138363"/>
          <p14:tracePt t="21759" x="2195513" y="2152650"/>
          <p14:tracePt t="21775" x="2119313" y="2185988"/>
          <p14:tracePt t="21792" x="2066925" y="2205038"/>
          <p14:tracePt t="21808" x="2014538" y="2224088"/>
          <p14:tracePt t="21825" x="1976438" y="2233613"/>
          <p14:tracePt t="21842" x="1938338" y="2243138"/>
          <p14:tracePt t="21858" x="1924050" y="2243138"/>
          <p14:tracePt t="21875" x="1900238" y="2243138"/>
          <p14:tracePt t="21891" x="1881188" y="2243138"/>
          <p14:tracePt t="21908" x="1847850" y="2224088"/>
          <p14:tracePt t="21925" x="1824038" y="2209800"/>
          <p14:tracePt t="21942" x="1800225" y="2185988"/>
          <p14:tracePt t="21959" x="1762125" y="2128838"/>
          <p14:tracePt t="21975" x="1747838" y="2085975"/>
          <p14:tracePt t="21992" x="1743075" y="2043113"/>
          <p14:tracePt t="22008" x="1743075" y="2014538"/>
          <p14:tracePt t="22025" x="1757363" y="1943100"/>
          <p14:tracePt t="22042" x="1771650" y="1890713"/>
          <p14:tracePt t="22058" x="1790700" y="1847850"/>
          <p14:tracePt t="22075" x="1809750" y="1824038"/>
          <p14:tracePt t="22092" x="1819275" y="1795463"/>
          <p14:tracePt t="22108" x="1828800" y="1790700"/>
          <p14:tracePt t="22125" x="1843088" y="1781175"/>
          <p14:tracePt t="22142" x="1866900" y="1781175"/>
          <p14:tracePt t="22158" x="1900238" y="1781175"/>
          <p14:tracePt t="22175" x="1928813" y="1795463"/>
          <p14:tracePt t="22192" x="1966913" y="1814513"/>
          <p14:tracePt t="22208" x="2014538" y="1847850"/>
          <p14:tracePt t="22225" x="2038350" y="1862138"/>
          <p14:tracePt t="22242" x="2062163" y="1881188"/>
          <p14:tracePt t="22258" x="2081213" y="1895475"/>
          <p14:tracePt t="22275" x="2119313" y="1933575"/>
          <p14:tracePt t="22292" x="2143125" y="1976438"/>
          <p14:tracePt t="22308" x="2157413" y="2024063"/>
          <p14:tracePt t="22325" x="2166938" y="2076450"/>
          <p14:tracePt t="22342" x="2166938" y="2090738"/>
          <p14:tracePt t="22358" x="2166938" y="2105025"/>
          <p14:tracePt t="22375" x="2166938" y="2114550"/>
          <p14:tracePt t="22392" x="2157413" y="2143125"/>
          <p14:tracePt t="22408" x="2143125" y="2157413"/>
          <p14:tracePt t="22425" x="2105025" y="2181225"/>
          <p14:tracePt t="22442" x="2062163" y="2209800"/>
          <p14:tracePt t="22458" x="1985963" y="2247900"/>
          <p14:tracePt t="22475" x="1947863" y="2262188"/>
          <p14:tracePt t="22492" x="1928813" y="2266950"/>
          <p14:tracePt t="22508" x="1909763" y="2266950"/>
          <p14:tracePt t="22525" x="1885950" y="2266950"/>
          <p14:tracePt t="22542" x="1876425" y="2257425"/>
          <p14:tracePt t="22558" x="1847850" y="2200275"/>
          <p14:tracePt t="22575" x="1809750" y="2066925"/>
          <p14:tracePt t="22592" x="1804988" y="2000250"/>
          <p14:tracePt t="22608" x="1804988" y="1947863"/>
          <p14:tracePt t="22625" x="1804988" y="1871663"/>
          <p14:tracePt t="22642" x="1814513" y="1762125"/>
          <p14:tracePt t="22658" x="1828800" y="1700213"/>
          <p14:tracePt t="22675" x="1833563" y="1657350"/>
          <p14:tracePt t="22692" x="1838325" y="1638300"/>
          <p14:tracePt t="22708" x="1847850" y="1614488"/>
          <p14:tracePt t="22725" x="1862138" y="1609725"/>
          <p14:tracePt t="22742" x="1890713" y="1604963"/>
          <p14:tracePt t="22758" x="1938338" y="1614488"/>
          <p14:tracePt t="22775" x="1971675" y="1638300"/>
          <p14:tracePt t="22792" x="2005013" y="1690688"/>
          <p14:tracePt t="22808" x="2038350" y="1747838"/>
          <p14:tracePt t="22825" x="2076450" y="1828800"/>
          <p14:tracePt t="22842" x="2081213" y="1924050"/>
          <p14:tracePt t="22858" x="2090738" y="1995488"/>
          <p14:tracePt t="22875" x="2090738" y="2062163"/>
          <p14:tracePt t="22892" x="2081213" y="2109788"/>
          <p14:tracePt t="22908" x="2076450" y="2128838"/>
          <p14:tracePt t="22925" x="2076450" y="2138363"/>
          <p14:tracePt t="22942" x="2076450" y="2152650"/>
          <p14:tracePt t="22958" x="2076450" y="2157413"/>
          <p14:tracePt t="22975" x="2076450" y="2162175"/>
          <p14:tracePt t="23347" x="2085975" y="2162175"/>
          <p14:tracePt t="23354" x="2105025" y="2162175"/>
          <p14:tracePt t="23361" x="2124075" y="2157413"/>
          <p14:tracePt t="23375" x="2162175" y="2147888"/>
          <p14:tracePt t="23392" x="2190750" y="2143125"/>
          <p14:tracePt t="23408" x="2224088" y="2143125"/>
          <p14:tracePt t="23441" x="2286000" y="2138363"/>
          <p14:tracePt t="23475" x="2328863" y="2133600"/>
          <p14:tracePt t="23491" x="2343150" y="2133600"/>
          <p14:tracePt t="23508" x="2366963" y="2133600"/>
          <p14:tracePt t="23525" x="2371725" y="2133600"/>
          <p14:tracePt t="23541" x="2376488" y="2133600"/>
          <p14:tracePt t="23559" x="2386013" y="2133600"/>
          <p14:tracePt t="23592" x="2386013" y="2138363"/>
          <p14:tracePt t="23608" x="2376488" y="2147888"/>
          <p14:tracePt t="23625" x="2305050" y="2171700"/>
          <p14:tracePt t="23642" x="2252663" y="2185988"/>
          <p14:tracePt t="23658" x="2219325" y="2185988"/>
          <p14:tracePt t="23675" x="2195513" y="2185988"/>
          <p14:tracePt t="23691" x="2176463" y="2166938"/>
          <p14:tracePt t="23708" x="2157413" y="2138363"/>
          <p14:tracePt t="23725" x="2157413" y="2071688"/>
          <p14:tracePt t="23742" x="2162175" y="1943100"/>
          <p14:tracePt t="23758" x="2181225" y="1900238"/>
          <p14:tracePt t="23775" x="2205038" y="1866900"/>
          <p14:tracePt t="23791" x="2243138" y="1847850"/>
          <p14:tracePt t="23808" x="2405063" y="1862138"/>
          <p14:tracePt t="23825" x="2524125" y="1924050"/>
          <p14:tracePt t="23842" x="2700338" y="2024063"/>
          <p14:tracePt t="23858" x="2886075" y="2128838"/>
          <p14:tracePt t="23860" x="2962275" y="2181225"/>
          <p14:tracePt t="23875" x="3086100" y="2286000"/>
          <p14:tracePt t="23892" x="3176588" y="2371725"/>
          <p14:tracePt t="23908" x="3233738" y="2414588"/>
          <p14:tracePt t="23925" x="3257550" y="2438400"/>
          <p14:tracePt t="23942" x="3262313" y="2438400"/>
          <p14:tracePt t="24095" x="3414713" y="2409825"/>
          <p14:tracePt t="24103" x="3700463" y="2352675"/>
          <p14:tracePt t="24110" x="3919538" y="2314575"/>
          <p14:tracePt t="24125" x="4510088" y="2243138"/>
          <p14:tracePt t="24142" x="4948238" y="2219325"/>
          <p14:tracePt t="24159" x="5338763" y="2219325"/>
          <p14:tracePt t="24175" x="5634038" y="2219325"/>
          <p14:tracePt t="24191" x="5781675" y="2228850"/>
          <p14:tracePt t="24208" x="5886450" y="2238375"/>
          <p14:tracePt t="24225" x="5953125" y="2247900"/>
          <p14:tracePt t="24241" x="6010275" y="2252663"/>
          <p14:tracePt t="24258" x="6038850" y="2252663"/>
          <p14:tracePt t="24275" x="6067425" y="2252663"/>
          <p14:tracePt t="24292" x="6096000" y="2252663"/>
          <p14:tracePt t="24308" x="6167438" y="2252663"/>
          <p14:tracePt t="24325" x="6210300" y="2252663"/>
          <p14:tracePt t="24341" x="6248400" y="2252663"/>
          <p14:tracePt t="24359" x="6281738" y="2252663"/>
          <p14:tracePt t="24375" x="6296025" y="2252663"/>
          <p14:tracePt t="24392" x="6300788" y="2252663"/>
          <p14:tracePt t="24408" x="6310313" y="2252663"/>
          <p14:tracePt t="24425" x="6310313" y="2257425"/>
          <p14:tracePt t="24442" x="6305550" y="2266950"/>
          <p14:tracePt t="24458" x="6267450" y="2290763"/>
          <p14:tracePt t="24475" x="6172200" y="2338388"/>
          <p14:tracePt t="24491" x="5967413" y="2371725"/>
          <p14:tracePt t="24508" x="5853113" y="2343150"/>
          <p14:tracePt t="24525" x="5776913" y="2305050"/>
          <p14:tracePt t="24542" x="5681663" y="2124075"/>
          <p14:tracePt t="24558" x="5653088" y="1933575"/>
          <p14:tracePt t="24575" x="5662613" y="1852613"/>
          <p14:tracePt t="24591" x="5691188" y="1804988"/>
          <p14:tracePt t="24608" x="5853113" y="1757363"/>
          <p14:tracePt t="24625" x="5948363" y="1776413"/>
          <p14:tracePt t="24642" x="6048375" y="1843088"/>
          <p14:tracePt t="24658" x="6110288" y="1914525"/>
          <p14:tracePt t="24675" x="6162675" y="1990725"/>
          <p14:tracePt t="24692" x="6176963" y="2014538"/>
          <p14:tracePt t="24708" x="6181725" y="2024063"/>
          <p14:tracePt t="24725" x="6186488" y="2033588"/>
          <p14:tracePt t="24741" x="6186488" y="2043113"/>
          <p14:tracePt t="24758" x="6186488" y="2047875"/>
          <p14:tracePt t="24775" x="6186488" y="2052638"/>
          <p14:tracePt t="24792" x="6181725" y="2062163"/>
          <p14:tracePt t="24808" x="6062663" y="2100263"/>
          <p14:tracePt t="24825" x="5610225" y="2176463"/>
          <p14:tracePt t="24842" x="4872038" y="2252663"/>
          <p14:tracePt t="24844" x="4505325" y="2286000"/>
          <p14:tracePt t="24859" x="3724275" y="2347913"/>
          <p14:tracePt t="24876" x="3148013" y="2376488"/>
          <p14:tracePt t="24892" x="2843213" y="2386013"/>
          <p14:tracePt t="24908" x="2643188" y="2381250"/>
          <p14:tracePt t="24925" x="2471738" y="2357438"/>
          <p14:tracePt t="24942" x="2419350" y="2343150"/>
          <p14:tracePt t="24958" x="2386013" y="2333625"/>
          <p14:tracePt t="24975" x="2352675" y="2319338"/>
          <p14:tracePt t="24991" x="2328863" y="2314575"/>
          <p14:tracePt t="25008" x="2305050" y="2305050"/>
          <p14:tracePt t="25025" x="2286000" y="2305050"/>
          <p14:tracePt t="25042" x="2252663" y="2305050"/>
          <p14:tracePt t="25058" x="2247900" y="2305050"/>
          <p14:tracePt t="25075" x="2243138" y="2305050"/>
          <p14:tracePt t="25328" x="2243138" y="2281238"/>
          <p14:tracePt t="25336" x="2243138" y="2262188"/>
          <p14:tracePt t="25343" x="2247900" y="2252663"/>
          <p14:tracePt t="25358" x="2247900" y="2238375"/>
          <p14:tracePt t="25375" x="2247900" y="2228850"/>
          <p14:tracePt t="25392" x="2247900" y="2224088"/>
          <p14:tracePt t="25408" x="2247900" y="2214563"/>
          <p14:tracePt t="25475" x="2243138" y="2214563"/>
          <p14:tracePt t="25482" x="2238375" y="2214563"/>
          <p14:tracePt t="25491" x="2228850" y="2214563"/>
          <p14:tracePt t="25508" x="2185988" y="2233613"/>
          <p14:tracePt t="25525" x="2133600" y="2252663"/>
          <p14:tracePt t="25541" x="2038350" y="2266950"/>
          <p14:tracePt t="25558" x="1985963" y="2271713"/>
          <p14:tracePt t="25575" x="1914525" y="2271713"/>
          <p14:tracePt t="25592" x="1843088" y="2243138"/>
          <p14:tracePt t="25608" x="1809750" y="2219325"/>
          <p14:tracePt t="25625" x="1785938" y="2195513"/>
          <p14:tracePt t="25641" x="1757363" y="2152650"/>
          <p14:tracePt t="25658" x="1724025" y="1976438"/>
          <p14:tracePt t="25675" x="1724025" y="1876425"/>
          <p14:tracePt t="25692" x="1733550" y="1824038"/>
          <p14:tracePt t="25708" x="1757363" y="1795463"/>
          <p14:tracePt t="25725" x="1800225" y="1752600"/>
          <p14:tracePt t="25741" x="1847850" y="1724025"/>
          <p14:tracePt t="25758" x="1895475" y="1714500"/>
          <p14:tracePt t="25775" x="1971675" y="1700213"/>
          <p14:tracePt t="25791" x="2019300" y="1700213"/>
          <p14:tracePt t="25808" x="2052638" y="1714500"/>
          <p14:tracePt t="25825" x="2085975" y="1733550"/>
          <p14:tracePt t="25842" x="2109788" y="1752600"/>
          <p14:tracePt t="25858" x="2124075" y="1790700"/>
          <p14:tracePt t="25875" x="2138363" y="1838325"/>
          <p14:tracePt t="25891" x="2138363" y="1900238"/>
          <p14:tracePt t="25908" x="2128838" y="1962150"/>
          <p14:tracePt t="25925" x="2124075" y="1995488"/>
          <p14:tracePt t="25941" x="2109788" y="2033588"/>
          <p14:tracePt t="25959" x="2100263" y="2081213"/>
          <p14:tracePt t="25975" x="2090738" y="2105025"/>
          <p14:tracePt t="25991" x="2090738" y="2114550"/>
          <p14:tracePt t="26008" x="2090738" y="2124075"/>
          <p14:tracePt t="26025" x="2090738" y="2133600"/>
          <p14:tracePt t="26091" x="2090738" y="2138363"/>
          <p14:tracePt t="26114" x="2090738" y="2143125"/>
          <p14:tracePt t="26121" x="2085975" y="2143125"/>
          <p14:tracePt t="26128" x="2085975" y="2152650"/>
          <p14:tracePt t="26142" x="2071688" y="2176463"/>
          <p14:tracePt t="26158" x="2062163" y="2195513"/>
          <p14:tracePt t="26175" x="2047875" y="2219325"/>
          <p14:tracePt t="26191" x="2024063" y="2233613"/>
          <p14:tracePt t="26208" x="1990725" y="2247900"/>
          <p14:tracePt t="26225" x="1957388" y="2247900"/>
          <p14:tracePt t="26241" x="1933575" y="2228850"/>
          <p14:tracePt t="26258" x="1900238" y="2190750"/>
          <p14:tracePt t="26275" x="1866900" y="2100263"/>
          <p14:tracePt t="26291" x="1847850" y="1985963"/>
          <p14:tracePt t="26308" x="1847850" y="1852613"/>
          <p14:tracePt t="26325" x="1857375" y="1733550"/>
          <p14:tracePt t="26341" x="1866900" y="1695450"/>
          <p14:tracePt t="26358" x="1876425" y="1681163"/>
          <p14:tracePt t="26375" x="1885950" y="1666875"/>
          <p14:tracePt t="26392" x="1914525" y="1647825"/>
          <p14:tracePt t="26408" x="1938338" y="1638300"/>
          <p14:tracePt t="26425" x="1971675" y="1638300"/>
          <p14:tracePt t="26441" x="2000250" y="1643063"/>
          <p14:tracePt t="26458" x="2028825" y="1652588"/>
          <p14:tracePt t="26475" x="2038350" y="1662113"/>
          <p14:tracePt t="26491" x="2047875" y="1666875"/>
          <p14:tracePt t="26508" x="2057400" y="1685925"/>
          <p14:tracePt t="26525" x="2071688" y="1762125"/>
          <p14:tracePt t="26541" x="2076450" y="1824038"/>
          <p14:tracePt t="26558" x="2085975" y="1866900"/>
          <p14:tracePt t="26575" x="2085975" y="1905000"/>
          <p14:tracePt t="26591" x="2085975" y="1928813"/>
          <p14:tracePt t="26608" x="2085975" y="1933575"/>
          <p14:tracePt t="26625" x="2085975" y="1943100"/>
          <p14:tracePt t="26641" x="2085975" y="1952625"/>
          <p14:tracePt t="26658" x="2085975" y="1966913"/>
          <p14:tracePt t="26675" x="2085975" y="1985963"/>
          <p14:tracePt t="26691" x="2085975" y="2014538"/>
          <p14:tracePt t="26708" x="2085975" y="2043113"/>
          <p14:tracePt t="26725" x="2085975" y="2052638"/>
          <p14:tracePt t="26741" x="2085975" y="2057400"/>
          <p14:tracePt t="26758" x="2085975" y="2062163"/>
          <p14:tracePt t="26775" x="2085975" y="2066925"/>
          <p14:tracePt t="26791" x="2081213" y="2081213"/>
          <p14:tracePt t="26808" x="2076450" y="2100263"/>
          <p14:tracePt t="26825" x="2066925" y="2128838"/>
          <p14:tracePt t="26841" x="2066925" y="2143125"/>
          <p14:tracePt t="26859" x="2066925" y="2152650"/>
          <p14:tracePt t="26875" x="2071688" y="2162175"/>
          <p14:tracePt t="26891" x="2133600" y="2185988"/>
          <p14:tracePt t="26908" x="2181225" y="2195513"/>
          <p14:tracePt t="26925" x="2224088" y="2205038"/>
          <p14:tracePt t="26941" x="2266950" y="2205038"/>
          <p14:tracePt t="26958" x="2314575" y="2205038"/>
          <p14:tracePt t="26975" x="2338388" y="2205038"/>
          <p14:tracePt t="26991" x="2347913" y="2205038"/>
          <p14:tracePt t="27008" x="2357438" y="2205038"/>
          <p14:tracePt t="27025" x="2366963" y="2205038"/>
          <p14:tracePt t="27060" x="2371725" y="2205038"/>
          <p14:tracePt t="27075" x="2386013" y="2205038"/>
          <p14:tracePt t="27091" x="2400300" y="2205038"/>
          <p14:tracePt t="27108" x="2419350" y="2205038"/>
          <p14:tracePt t="27125" x="2443163" y="2205038"/>
          <p14:tracePt t="27141" x="2466975" y="2205038"/>
          <p14:tracePt t="27158" x="2476500" y="2205038"/>
          <p14:tracePt t="27175" x="2481263" y="2205038"/>
          <p14:tracePt t="27191" x="2490788" y="2205038"/>
          <p14:tracePt t="27229" x="2495550" y="2205038"/>
          <p14:tracePt t="27241" x="2500313" y="2205038"/>
          <p14:tracePt t="27258" x="2524125" y="2205038"/>
          <p14:tracePt t="27275" x="2547938" y="2205038"/>
          <p14:tracePt t="27291" x="2566988" y="2205038"/>
          <p14:tracePt t="27308" x="2590800" y="2205038"/>
          <p14:tracePt t="27325" x="2628900" y="2219325"/>
          <p14:tracePt t="27341" x="2667000" y="2224088"/>
          <p14:tracePt t="27358" x="2709863" y="2228850"/>
          <p14:tracePt t="27375" x="2771775" y="2243138"/>
          <p14:tracePt t="27391" x="2814638" y="2257425"/>
          <p14:tracePt t="27408" x="2857500" y="2262188"/>
          <p14:tracePt t="27425" x="2886075" y="2266950"/>
          <p14:tracePt t="27441" x="2928938" y="2281238"/>
          <p14:tracePt t="27458" x="2967038" y="2290763"/>
          <p14:tracePt t="27475" x="3000375" y="2295525"/>
          <p14:tracePt t="27491" x="3071813" y="2305050"/>
          <p14:tracePt t="27508" x="3209925" y="2319338"/>
          <p14:tracePt t="27525" x="3281363" y="2333625"/>
          <p14:tracePt t="27541" x="3328988" y="2333625"/>
          <p14:tracePt t="27558" x="3371850" y="2333625"/>
          <p14:tracePt t="27575" x="3386138" y="2333625"/>
          <p14:tracePt t="27591" x="3395663" y="2333625"/>
          <p14:tracePt t="27608" x="3400425" y="2333625"/>
          <p14:tracePt t="27625" x="3409950" y="2333625"/>
          <p14:tracePt t="27676" x="3414713" y="2333625"/>
          <p14:tracePt t="27699" x="3424238" y="2328863"/>
          <p14:tracePt t="27706" x="3429000" y="2328863"/>
          <p14:tracePt t="27713" x="3433763" y="2324100"/>
          <p14:tracePt t="27724" x="3443288" y="2319338"/>
          <p14:tracePt t="27741" x="3490913" y="2295525"/>
          <p14:tracePt t="27758" x="3529013" y="2276475"/>
          <p14:tracePt t="27775" x="3571875" y="2257425"/>
          <p14:tracePt t="27791" x="3614738" y="2243138"/>
          <p14:tracePt t="27808" x="3676650" y="2233613"/>
          <p14:tracePt t="27825" x="3719513" y="2228850"/>
          <p14:tracePt t="27841" x="3767138" y="2219325"/>
          <p14:tracePt t="27858" x="3795713" y="2214563"/>
          <p14:tracePt t="27860" x="3805238" y="2214563"/>
          <p14:tracePt t="27874" x="3819525" y="2214563"/>
          <p14:tracePt t="27891" x="3824288" y="2214563"/>
          <p14:tracePt t="27908" x="3824288" y="2209800"/>
          <p14:tracePt t="28103" x="3876675" y="2205038"/>
          <p14:tracePt t="28109" x="3933825" y="2195513"/>
          <p14:tracePt t="28116" x="3971925" y="2181225"/>
          <p14:tracePt t="28125" x="4005263" y="2181225"/>
          <p14:tracePt t="28141" x="4057650" y="2166938"/>
          <p14:tracePt t="28158" x="4100513" y="2162175"/>
          <p14:tracePt t="28175" x="4138613" y="2162175"/>
          <p14:tracePt t="28191" x="4162425" y="2162175"/>
          <p14:tracePt t="28208" x="4191000" y="2162175"/>
          <p14:tracePt t="28225" x="4229100" y="2166938"/>
          <p14:tracePt t="28241" x="4286250" y="2171700"/>
          <p14:tracePt t="28258" x="4324350" y="2185988"/>
          <p14:tracePt t="28275" x="4348163" y="2190750"/>
          <p14:tracePt t="28291" x="4362450" y="2190750"/>
          <p14:tracePt t="28308" x="4376738" y="2190750"/>
          <p14:tracePt t="28325" x="4381500" y="2190750"/>
          <p14:tracePt t="28341" x="4386263" y="2190750"/>
          <p14:tracePt t="28343" x="4391025" y="2190750"/>
          <p14:tracePt t="28425" x="4395788" y="2190750"/>
          <p14:tracePt t="28645" x="4448175" y="2190750"/>
          <p14:tracePt t="28652" x="4495800" y="2190750"/>
          <p14:tracePt t="28659" x="4543425" y="2181225"/>
          <p14:tracePt t="28674" x="4643438" y="2181225"/>
          <p14:tracePt t="28691" x="4733925" y="2181225"/>
          <p14:tracePt t="28708" x="4824413" y="2181225"/>
          <p14:tracePt t="28724" x="4905375" y="2185988"/>
          <p14:tracePt t="28741" x="4981575" y="2190750"/>
          <p14:tracePt t="28758" x="5029200" y="2190750"/>
          <p14:tracePt t="28774" x="5081588" y="2190750"/>
          <p14:tracePt t="28791" x="5176838" y="2205038"/>
          <p14:tracePt t="28808" x="5243513" y="2219325"/>
          <p14:tracePt t="28825" x="5295900" y="2224088"/>
          <p14:tracePt t="28841" x="5348288" y="2233613"/>
          <p14:tracePt t="28858" x="5395913" y="2238375"/>
          <p14:tracePt t="28875" x="5414963" y="2238375"/>
          <p14:tracePt t="28891" x="5438775" y="2238375"/>
          <p14:tracePt t="28908" x="5457825" y="2238375"/>
          <p14:tracePt t="28925" x="5491163" y="2238375"/>
          <p14:tracePt t="28941" x="5500688" y="2238375"/>
          <p14:tracePt t="28958" x="5510213" y="2238375"/>
          <p14:tracePt t="28974" x="5519738" y="2238375"/>
          <p14:tracePt t="28991" x="5524500" y="2238375"/>
          <p14:tracePt t="29027" x="5529263" y="2238375"/>
          <p14:tracePt t="29042" x="5534025" y="2238375"/>
          <p14:tracePt t="29058" x="5538788" y="2238375"/>
          <p14:tracePt t="29074" x="5548313" y="2238375"/>
          <p14:tracePt t="29091" x="5562600" y="2238375"/>
          <p14:tracePt t="29108" x="5581650" y="2238375"/>
          <p14:tracePt t="29124" x="5595938" y="2238375"/>
          <p14:tracePt t="29141" x="5614988" y="2238375"/>
          <p14:tracePt t="29158" x="5638800" y="2238375"/>
          <p14:tracePt t="29174" x="5648325" y="2238375"/>
          <p14:tracePt t="29191" x="5662613" y="2238375"/>
          <p14:tracePt t="29208" x="5676900" y="2238375"/>
          <p14:tracePt t="29224" x="5686425" y="2238375"/>
          <p14:tracePt t="29241" x="5691188" y="2238375"/>
          <p14:tracePt t="29258" x="5695950" y="2238375"/>
          <p14:tracePt t="29298" x="5695950" y="2243138"/>
          <p14:tracePt t="29314" x="5691188" y="2247900"/>
          <p14:tracePt t="29324" x="5676900" y="2257425"/>
          <p14:tracePt t="29341" x="5553075" y="2328863"/>
          <p14:tracePt t="29358" x="5434013" y="2381250"/>
          <p14:tracePt t="29375" x="5262563" y="2424113"/>
          <p14:tracePt t="29391" x="5081588" y="2471738"/>
          <p14:tracePt t="29408" x="4862513" y="2505075"/>
          <p14:tracePt t="29424" x="4710113" y="2505075"/>
          <p14:tracePt t="29441" x="4572000" y="2500313"/>
          <p14:tracePt t="29458" x="4491038" y="2495550"/>
          <p14:tracePt t="29475" x="4405313" y="2481263"/>
          <p14:tracePt t="29491" x="4352925" y="2471738"/>
          <p14:tracePt t="29508" x="4295775" y="2471738"/>
          <p14:tracePt t="29525" x="4195763" y="2471738"/>
          <p14:tracePt t="29541" x="4100513" y="2486025"/>
          <p14:tracePt t="29558" x="4043363" y="2486025"/>
          <p14:tracePt t="29574" x="3981450" y="2486025"/>
          <p14:tracePt t="29591" x="3890963" y="2486025"/>
          <p14:tracePt t="29608" x="3800475" y="2476500"/>
          <p14:tracePt t="29624" x="3705225" y="2457450"/>
          <p14:tracePt t="29641" x="3633788" y="2438400"/>
          <p14:tracePt t="29658" x="3533775" y="2400300"/>
          <p14:tracePt t="29674" x="3476625" y="2371725"/>
          <p14:tracePt t="29691" x="3433763" y="2352675"/>
          <p14:tracePt t="29708" x="3395663" y="2333625"/>
          <p14:tracePt t="29724" x="3362325" y="2314575"/>
          <p14:tracePt t="29741" x="3343275" y="2305050"/>
          <p14:tracePt t="29758" x="3333750" y="2295525"/>
          <p14:tracePt t="29775" x="3324225" y="2290763"/>
          <p14:tracePt t="29791" x="3319463" y="2290763"/>
          <p14:tracePt t="29849" x="3324225" y="2290763"/>
          <p14:tracePt t="29856" x="3343275" y="2290763"/>
          <p14:tracePt t="29863" x="3362325" y="2286000"/>
          <p14:tracePt t="29875" x="3390900" y="2286000"/>
          <p14:tracePt t="29891" x="3495675" y="2276475"/>
          <p14:tracePt t="29908" x="3719513" y="2262188"/>
          <p14:tracePt t="29924" x="3833813" y="2252663"/>
          <p14:tracePt t="29941" x="3938588" y="2238375"/>
          <p14:tracePt t="29958" x="4105275" y="2228850"/>
          <p14:tracePt t="29975" x="4200525" y="2219325"/>
          <p14:tracePt t="29991" x="4267200" y="2214563"/>
          <p14:tracePt t="30008" x="4319588" y="2205038"/>
          <p14:tracePt t="30025" x="4386263" y="2205038"/>
          <p14:tracePt t="30041" x="4438650" y="2205038"/>
          <p14:tracePt t="30058" x="4486275" y="2205038"/>
          <p14:tracePt t="30075" x="4538663" y="2205038"/>
          <p14:tracePt t="30091" x="4610100" y="2205038"/>
          <p14:tracePt t="30108" x="4662488" y="2200275"/>
          <p14:tracePt t="30125" x="4700588" y="2195513"/>
          <p14:tracePt t="30141" x="4757738" y="2195513"/>
          <p14:tracePt t="30158" x="4795838" y="2195513"/>
          <p14:tracePt t="30175" x="4852988" y="2195513"/>
          <p14:tracePt t="30191" x="4900613" y="2195513"/>
          <p14:tracePt t="30208" x="4976813" y="2195513"/>
          <p14:tracePt t="30224" x="5029200" y="2195513"/>
          <p14:tracePt t="30241" x="5072063" y="2200275"/>
          <p14:tracePt t="30258" x="5105400" y="2200275"/>
          <p14:tracePt t="30275" x="5176838" y="2200275"/>
          <p14:tracePt t="30291" x="5233988" y="2200275"/>
          <p14:tracePt t="30308" x="5291138" y="2200275"/>
          <p14:tracePt t="30324" x="5348288" y="2200275"/>
          <p14:tracePt t="30341" x="5419725" y="2200275"/>
          <p14:tracePt t="30358" x="5448300" y="2200275"/>
          <p14:tracePt t="30375" x="5481638" y="2200275"/>
          <p14:tracePt t="30391" x="5514975" y="2200275"/>
          <p14:tracePt t="30408" x="5534025" y="2200275"/>
          <p14:tracePt t="30425" x="5557838" y="2200275"/>
          <p14:tracePt t="30441" x="5572125" y="2200275"/>
          <p14:tracePt t="30458" x="5591175" y="2200275"/>
          <p14:tracePt t="30474" x="5600700" y="2200275"/>
          <p14:tracePt t="30491" x="5605463" y="2200275"/>
          <p14:tracePt t="30508" x="5614988" y="2200275"/>
          <p14:tracePt t="30524" x="5629275" y="2200275"/>
          <p14:tracePt t="30541" x="5634038" y="2200275"/>
          <p14:tracePt t="30558" x="5638800" y="2200275"/>
          <p14:tracePt t="30574" x="5648325" y="2200275"/>
          <p14:tracePt t="30591" x="5657850" y="2200275"/>
          <p14:tracePt t="31272" x="5576888" y="2214563"/>
          <p14:tracePt t="31279" x="5491163" y="2214563"/>
          <p14:tracePt t="31291" x="5367338" y="2224088"/>
          <p14:tracePt t="31308" x="5110163" y="2224088"/>
          <p14:tracePt t="31324" x="4824413" y="2209800"/>
          <p14:tracePt t="31341" x="4643438" y="2205038"/>
          <p14:tracePt t="31374" x="4391025" y="2171700"/>
          <p14:tracePt t="31408" x="4271963" y="2157413"/>
          <p14:tracePt t="31424" x="4205288" y="2157413"/>
          <p14:tracePt t="31441" x="4067175" y="2157413"/>
          <p14:tracePt t="31458" x="3995738" y="2162175"/>
          <p14:tracePt t="31474" x="3924300" y="2166938"/>
          <p14:tracePt t="31491" x="3867150" y="2166938"/>
          <p14:tracePt t="31508" x="3781425" y="2166938"/>
          <p14:tracePt t="31524" x="3733800" y="2166938"/>
          <p14:tracePt t="31541" x="3690938" y="2171700"/>
          <p14:tracePt t="31558" x="3638550" y="2181225"/>
          <p14:tracePt t="31574" x="3600450" y="2185988"/>
          <p14:tracePt t="31591" x="3562350" y="2190750"/>
          <p14:tracePt t="31608" x="3514725" y="2200275"/>
          <p14:tracePt t="31624" x="3452813" y="2200275"/>
          <p14:tracePt t="31641" x="3409950" y="2200275"/>
          <p14:tracePt t="31658" x="3376613" y="2205038"/>
          <p14:tracePt t="31674" x="3333750" y="2205038"/>
          <p14:tracePt t="31691" x="3276600" y="2209800"/>
          <p14:tracePt t="31708" x="3243263" y="2214563"/>
          <p14:tracePt t="31724" x="3214688" y="2214563"/>
          <p14:tracePt t="31741" x="3171825" y="2214563"/>
          <p14:tracePt t="31757" x="3138488" y="2214563"/>
          <p14:tracePt t="31774" x="3105150" y="2214563"/>
          <p14:tracePt t="31791" x="3052763" y="2214563"/>
          <p14:tracePt t="31808" x="2976563" y="2214563"/>
          <p14:tracePt t="31824" x="2943225" y="2214563"/>
          <p14:tracePt t="31841" x="2905125" y="2214563"/>
          <p14:tracePt t="31858" x="2876550" y="2214563"/>
          <p14:tracePt t="31874" x="2843213" y="2209800"/>
          <p14:tracePt t="31891" x="2824163" y="2209800"/>
          <p14:tracePt t="31908" x="2809875" y="2209800"/>
          <p14:tracePt t="31924" x="2795588" y="2209800"/>
          <p14:tracePt t="31941" x="2762250" y="2209800"/>
          <p14:tracePt t="31958" x="2743200" y="2209800"/>
          <p14:tracePt t="31974" x="2719388" y="2209800"/>
          <p14:tracePt t="31991" x="2686050" y="2209800"/>
          <p14:tracePt t="32007" x="2671763" y="2209800"/>
          <p14:tracePt t="32024" x="2657475" y="2209800"/>
          <p14:tracePt t="32041" x="2647950" y="2209800"/>
          <p14:tracePt t="32058" x="2638425" y="2209800"/>
          <p14:tracePt t="32074" x="2633663" y="2209800"/>
          <p14:tracePt t="32091" x="2628900" y="2209800"/>
          <p14:tracePt t="32108" x="2624138" y="2209800"/>
          <p14:tracePt t="32141" x="2628900" y="2200275"/>
          <p14:tracePt t="32158" x="2657475" y="2195513"/>
          <p14:tracePt t="32175" x="2738438" y="2176463"/>
          <p14:tracePt t="32191" x="2809875" y="2162175"/>
          <p14:tracePt t="32208" x="2905125" y="2138363"/>
          <p14:tracePt t="32224" x="2981325" y="2114550"/>
          <p14:tracePt t="32241" x="3067050" y="2095500"/>
          <p14:tracePt t="32258" x="3119438" y="2085975"/>
          <p14:tracePt t="32274" x="3167063" y="2085975"/>
          <p14:tracePt t="32291" x="3267075" y="2085975"/>
          <p14:tracePt t="32308" x="3438525" y="2100263"/>
          <p14:tracePt t="32324" x="3543300" y="2114550"/>
          <p14:tracePt t="32341" x="3619500" y="2114550"/>
          <p14:tracePt t="32360" x="3790950" y="2114550"/>
          <p14:tracePt t="32374" x="3900488" y="2114550"/>
          <p14:tracePt t="32391" x="4005263" y="2124075"/>
          <p14:tracePt t="32408" x="4081463" y="2124075"/>
          <p14:tracePt t="32424" x="4252913" y="2128838"/>
          <p14:tracePt t="32441" x="4386263" y="2128838"/>
          <p14:tracePt t="32458" x="4486275" y="2128838"/>
          <p14:tracePt t="32474" x="4576763" y="2128838"/>
          <p14:tracePt t="32491" x="4714875" y="2128838"/>
          <p14:tracePt t="32508" x="4805363" y="2119313"/>
          <p14:tracePt t="32524" x="4895850" y="2119313"/>
          <p14:tracePt t="32541" x="4967288" y="2119313"/>
          <p14:tracePt t="32557" x="5062538" y="2119313"/>
          <p14:tracePt t="32574" x="5129213" y="2119313"/>
          <p14:tracePt t="32591" x="5195888" y="2119313"/>
          <p14:tracePt t="32608" x="5267325" y="2114550"/>
          <p14:tracePt t="32624" x="5357813" y="2114550"/>
          <p14:tracePt t="32641" x="5410200" y="2114550"/>
          <p14:tracePt t="32658" x="5457825" y="2114550"/>
          <p14:tracePt t="32675" x="5534025" y="2114550"/>
          <p14:tracePt t="32691" x="5586413" y="2114550"/>
          <p14:tracePt t="32708" x="5634038" y="2114550"/>
          <p14:tracePt t="32724" x="5681663" y="2114550"/>
          <p14:tracePt t="32741" x="5743575" y="2114550"/>
          <p14:tracePt t="32758" x="5772150" y="2114550"/>
          <p14:tracePt t="32774" x="5800725" y="2114550"/>
          <p14:tracePt t="32791" x="5834063" y="2114550"/>
          <p14:tracePt t="32808" x="5853113" y="2114550"/>
          <p14:tracePt t="32824" x="5862638" y="2114550"/>
          <p14:tracePt t="32841" x="5867400" y="2114550"/>
          <p14:tracePt t="32843" x="5872163" y="2114550"/>
          <p14:tracePt t="32858" x="5876925" y="2114550"/>
          <p14:tracePt t="32874" x="5881688" y="2114550"/>
          <p14:tracePt t="32968" x="5886450" y="2114550"/>
          <p14:tracePt t="33666" x="5881688" y="2114550"/>
          <p14:tracePt t="33672" x="5872163" y="2124075"/>
          <p14:tracePt t="33680" x="5853113" y="2138363"/>
          <p14:tracePt t="33691" x="5834063" y="2147888"/>
          <p14:tracePt t="33707" x="5810250" y="2162175"/>
          <p14:tracePt t="33724" x="5753100" y="2190750"/>
          <p14:tracePt t="33757" x="5581650" y="2252663"/>
          <p14:tracePt t="33791" x="5267325" y="2347913"/>
          <p14:tracePt t="33807" x="5100638" y="2371725"/>
          <p14:tracePt t="33824" x="4910138" y="2390775"/>
          <p14:tracePt t="33841" x="4686300" y="2409825"/>
          <p14:tracePt t="33857" x="4510088" y="2409825"/>
          <p14:tracePt t="33874" x="4362450" y="2409825"/>
          <p14:tracePt t="33891" x="4252913" y="2409825"/>
          <p14:tracePt t="33907" x="4071938" y="2409825"/>
          <p14:tracePt t="33924" x="3962400" y="2409825"/>
          <p14:tracePt t="33941" x="3867150" y="2419350"/>
          <p14:tracePt t="33958" x="3771900" y="2433638"/>
          <p14:tracePt t="33974" x="3709988" y="2443163"/>
          <p14:tracePt t="33991" x="3657600" y="2457450"/>
          <p14:tracePt t="34007" x="3614738" y="2471738"/>
          <p14:tracePt t="34024" x="3581400" y="2490788"/>
          <p14:tracePt t="34297" x="3552825" y="2509838"/>
          <p14:tracePt t="34304" x="3524250" y="2528888"/>
          <p14:tracePt t="34311" x="3495675" y="2543175"/>
          <p14:tracePt t="34325" x="3443288" y="2571750"/>
          <p14:tracePt t="34341" x="3409950" y="2590800"/>
          <p14:tracePt t="34358" x="3386138" y="2609850"/>
          <p14:tracePt t="34374" x="3367088" y="2619375"/>
          <p14:tracePt t="34407" x="3314700" y="2652713"/>
          <p14:tracePt t="34441" x="3257550" y="2714625"/>
          <p14:tracePt t="34458" x="3224213" y="2757488"/>
          <p14:tracePt t="34474" x="3205163" y="2771775"/>
          <p14:tracePt t="34491" x="3190875" y="2786063"/>
          <p14:tracePt t="34507" x="3176588" y="2795588"/>
          <p14:tracePt t="34524" x="3143250" y="2805113"/>
          <p14:tracePt t="34541" x="3119438" y="2809875"/>
          <p14:tracePt t="34557" x="3076575" y="2819400"/>
          <p14:tracePt t="34574" x="3014663" y="2843213"/>
          <p14:tracePt t="34591" x="2971800" y="2847975"/>
          <p14:tracePt t="34607" x="2933700" y="2857500"/>
          <p14:tracePt t="34624" x="2890838" y="2862263"/>
          <p14:tracePt t="34641" x="2843213" y="2871788"/>
          <p14:tracePt t="34658" x="2819400" y="2886075"/>
          <p14:tracePt t="34674" x="2805113" y="2886075"/>
          <p14:tracePt t="34691" x="2800350" y="2886075"/>
          <p14:tracePt t="34707" x="2795588" y="2886075"/>
          <p14:tracePt t="34741" x="2800350" y="2886075"/>
          <p14:tracePt t="34758" x="2843213" y="2886075"/>
          <p14:tracePt t="34774" x="2886075" y="2886075"/>
          <p14:tracePt t="34791" x="2943225" y="2886075"/>
          <p14:tracePt t="34807" x="3000375" y="2886075"/>
          <p14:tracePt t="34824" x="3114675" y="2881313"/>
          <p14:tracePt t="34841" x="3167063" y="2876550"/>
          <p14:tracePt t="34857" x="3200400" y="2876550"/>
          <p14:tracePt t="34874" x="3228975" y="2876550"/>
          <p14:tracePt t="34891" x="3257550" y="2876550"/>
          <p14:tracePt t="34907" x="3271838" y="2876550"/>
          <p14:tracePt t="34924" x="3276600" y="2876550"/>
          <p14:tracePt t="34941" x="3295650" y="2886075"/>
          <p14:tracePt t="34957" x="3324225" y="2900363"/>
          <p14:tracePt t="34974" x="3367088" y="2919413"/>
          <p14:tracePt t="34991" x="3405188" y="2928938"/>
          <p14:tracePt t="35007" x="3438525" y="2943225"/>
          <p14:tracePt t="35024" x="3452813" y="2952750"/>
          <p14:tracePt t="35041" x="3462338" y="2952750"/>
          <p14:tracePt t="35057" x="3481388" y="2962275"/>
          <p14:tracePt t="35074" x="3500438" y="2971800"/>
          <p14:tracePt t="35091" x="3519488" y="2976563"/>
          <p14:tracePt t="35108" x="3543300" y="2981325"/>
          <p14:tracePt t="35124" x="3567113" y="2981325"/>
          <p14:tracePt t="35141" x="3586163" y="2981325"/>
          <p14:tracePt t="35157" x="3590925" y="2981325"/>
          <p14:tracePt t="35174" x="3595688" y="2981325"/>
          <p14:tracePt t="35191" x="3605213" y="2981325"/>
          <p14:tracePt t="35207" x="3614738" y="2981325"/>
          <p14:tracePt t="35224" x="3624263" y="2981325"/>
          <p14:tracePt t="35241" x="3638550" y="2981325"/>
          <p14:tracePt t="35257" x="3657600" y="2976563"/>
          <p14:tracePt t="35274" x="3662363" y="2976563"/>
          <p14:tracePt t="35291" x="3671888" y="2976563"/>
          <p14:tracePt t="35307" x="3676650" y="2976563"/>
          <p14:tracePt t="35383" x="3676650" y="2981325"/>
          <p14:tracePt t="35398" x="3676650" y="2986088"/>
          <p14:tracePt t="35405" x="3671888" y="2990850"/>
          <p14:tracePt t="35411" x="3667125" y="2990850"/>
          <p14:tracePt t="35424" x="3667125" y="3005138"/>
          <p14:tracePt t="35442" x="3643313" y="3019425"/>
          <p14:tracePt t="35647" x="3648075" y="3019425"/>
          <p14:tracePt t="35654" x="3657600" y="3019425"/>
          <p14:tracePt t="35661" x="3662363" y="3019425"/>
          <p14:tracePt t="35674" x="3667125" y="3019425"/>
          <p14:tracePt t="35691" x="3676650" y="3019425"/>
          <p14:tracePt t="35727" x="3671888" y="3019425"/>
          <p14:tracePt t="35741" x="3648075" y="3019425"/>
          <p14:tracePt t="35757" x="3576638" y="3019425"/>
          <p14:tracePt t="35774" x="3500438" y="3019425"/>
          <p14:tracePt t="35791" x="3438525" y="3028950"/>
          <p14:tracePt t="35807" x="3390900" y="3038475"/>
          <p14:tracePt t="35824" x="3376613" y="3043238"/>
          <p14:tracePt t="35841" x="3362325" y="3052763"/>
          <p14:tracePt t="35857" x="3352800" y="3057525"/>
          <p14:tracePt t="35859" x="3348038" y="3057525"/>
          <p14:tracePt t="35875" x="3343275" y="3057525"/>
          <p14:tracePt t="35891" x="3333750" y="3062288"/>
          <p14:tracePt t="35907" x="3314700" y="3076575"/>
          <p14:tracePt t="35924" x="3281363" y="3086100"/>
          <p14:tracePt t="35941" x="3162300" y="3114675"/>
          <p14:tracePt t="35957" x="3057525" y="3133725"/>
          <p14:tracePt t="35974" x="2933700" y="3133725"/>
          <p14:tracePt t="35991" x="2695575" y="3090863"/>
          <p14:tracePt t="36007" x="2566988" y="3048000"/>
          <p14:tracePt t="36024" x="2481263" y="3024188"/>
          <p14:tracePt t="36041" x="2447925" y="3019425"/>
          <p14:tracePt t="36057" x="2419350" y="3009900"/>
          <p14:tracePt t="36074" x="2409825" y="3009900"/>
          <p14:tracePt t="36091" x="2405063" y="3009900"/>
          <p14:tracePt t="36107" x="2395538" y="3009900"/>
          <p14:tracePt t="36440" x="2390775" y="3014663"/>
          <p14:tracePt t="36446" x="2386013" y="3019425"/>
          <p14:tracePt t="36457" x="2371725" y="3028950"/>
          <p14:tracePt t="36474" x="2352675" y="3048000"/>
          <p14:tracePt t="36491" x="2276475" y="3095625"/>
          <p14:tracePt t="36507" x="2224088" y="3124200"/>
          <p14:tracePt t="36541" x="2147888" y="3148013"/>
          <p14:tracePt t="36574" x="2100263" y="3148013"/>
          <p14:tracePt t="36590" x="2085975" y="3128963"/>
          <p14:tracePt t="36608" x="2052638" y="3095625"/>
          <p14:tracePt t="36624" x="2028825" y="3048000"/>
          <p14:tracePt t="36641" x="2014538" y="3019425"/>
          <p14:tracePt t="36657" x="2005013" y="2995613"/>
          <p14:tracePt t="36674" x="2005013" y="2962275"/>
          <p14:tracePt t="36691" x="2009775" y="2943225"/>
          <p14:tracePt t="36707" x="2028825" y="2919413"/>
          <p14:tracePt t="36724" x="2047875" y="2886075"/>
          <p14:tracePt t="36741" x="2081213" y="2862263"/>
          <p14:tracePt t="36757" x="2109788" y="2857500"/>
          <p14:tracePt t="36774" x="2147888" y="2862263"/>
          <p14:tracePt t="36791" x="2205038" y="2886075"/>
          <p14:tracePt t="36807" x="2233613" y="2895600"/>
          <p14:tracePt t="36824" x="2247900" y="2914650"/>
          <p14:tracePt t="36841" x="2252663" y="2919413"/>
          <p14:tracePt t="36857" x="2257425" y="2924175"/>
          <p14:tracePt t="36923" x="2257425" y="2914650"/>
          <p14:tracePt t="36931" x="2247900" y="2886075"/>
          <p14:tracePt t="36940" x="2219325" y="2805113"/>
          <p14:tracePt t="36957" x="2162175" y="2624138"/>
          <p14:tracePt t="36974" x="2114550" y="2505075"/>
          <p14:tracePt t="36991" x="2047875" y="2357438"/>
          <p14:tracePt t="37007" x="2033588" y="2286000"/>
          <p14:tracePt t="37024" x="2019300" y="2247900"/>
          <p14:tracePt t="37041" x="2019300" y="2185988"/>
          <p14:tracePt t="37057" x="2019300" y="2152650"/>
          <p14:tracePt t="37074" x="2028825" y="2114550"/>
          <p14:tracePt t="37091" x="2033588" y="2095500"/>
          <p14:tracePt t="37107" x="2043113" y="2066925"/>
          <p14:tracePt t="37124" x="2047875" y="2062163"/>
          <p14:tracePt t="37140" x="2052638" y="2052638"/>
          <p14:tracePt t="37158" x="2071688" y="2043113"/>
          <p14:tracePt t="37174" x="2081213" y="2038350"/>
          <p14:tracePt t="37191" x="2100263" y="2033588"/>
          <p14:tracePt t="37207" x="2124075" y="2028825"/>
          <p14:tracePt t="37224" x="2143125" y="2028825"/>
          <p14:tracePt t="37241" x="2157413" y="2028825"/>
          <p14:tracePt t="37257" x="2162175" y="2033588"/>
          <p14:tracePt t="37274" x="2171700" y="2038350"/>
          <p14:tracePt t="37291" x="2166938" y="2062163"/>
          <p14:tracePt t="37307" x="2143125" y="2085975"/>
          <p14:tracePt t="37324" x="2105025" y="2119313"/>
          <p14:tracePt t="37341" x="2047875" y="2143125"/>
          <p14:tracePt t="37357" x="1971675" y="2157413"/>
          <p14:tracePt t="37374" x="1914525" y="2157413"/>
          <p14:tracePt t="37390" x="1862138" y="2147888"/>
          <p14:tracePt t="37407" x="1814513" y="2114550"/>
          <p14:tracePt t="37424" x="1790700" y="2081213"/>
          <p14:tracePt t="37441" x="1771650" y="2038350"/>
          <p14:tracePt t="37457" x="1762125" y="1966913"/>
          <p14:tracePt t="37474" x="1790700" y="1838325"/>
          <p14:tracePt t="37491" x="1819275" y="1771650"/>
          <p14:tracePt t="37507" x="1828800" y="1733550"/>
          <p14:tracePt t="37524" x="1852613" y="1709738"/>
          <p14:tracePt t="37540" x="1885950" y="1685925"/>
          <p14:tracePt t="37557" x="1928813" y="1685925"/>
          <p14:tracePt t="37574" x="1971675" y="1685925"/>
          <p14:tracePt t="37591" x="2019300" y="1695450"/>
          <p14:tracePt t="37607" x="2033588" y="1704975"/>
          <p14:tracePt t="37624" x="2043113" y="1704975"/>
          <p14:tracePt t="37640" x="2047875" y="1704975"/>
          <p14:tracePt t="37657" x="2062163" y="1714500"/>
          <p14:tracePt t="37674" x="2062163" y="1743075"/>
          <p14:tracePt t="37690" x="2062163" y="1766888"/>
          <p14:tracePt t="37707" x="2062163" y="1776413"/>
          <p14:tracePt t="37724" x="2062163" y="1785938"/>
          <p14:tracePt t="37740" x="2062163" y="1790700"/>
          <p14:tracePt t="37757" x="2062163" y="1795463"/>
          <p14:tracePt t="37774" x="2066925" y="1814513"/>
          <p14:tracePt t="37790" x="2071688" y="1828800"/>
          <p14:tracePt t="37807" x="2076450" y="1838325"/>
          <p14:tracePt t="37824" x="2085975" y="1852613"/>
          <p14:tracePt t="37840" x="2095500" y="1871663"/>
          <p14:tracePt t="37857" x="2100263" y="1876425"/>
          <p14:tracePt t="37874" x="2105025" y="1885950"/>
          <p14:tracePt t="37891" x="2105025" y="1890713"/>
          <p14:tracePt t="37907" x="2105025" y="1900238"/>
          <p14:tracePt t="37924" x="2105025" y="1919288"/>
          <p14:tracePt t="37941" x="2105025" y="1938338"/>
          <p14:tracePt t="37957" x="2100263" y="1966913"/>
          <p14:tracePt t="37974" x="2085975" y="1985963"/>
          <p14:tracePt t="37991" x="2071688" y="2009775"/>
          <p14:tracePt t="38007" x="2052638" y="2028825"/>
          <p14:tracePt t="38024" x="2009775" y="2052638"/>
          <p14:tracePt t="38040" x="1981200" y="2071688"/>
          <p14:tracePt t="38057" x="1943100" y="2090738"/>
          <p14:tracePt t="38074" x="1914525" y="2095500"/>
          <p14:tracePt t="38091" x="1876425" y="2100263"/>
          <p14:tracePt t="38107" x="1862138" y="2095500"/>
          <p14:tracePt t="38124" x="1838325" y="2085975"/>
          <p14:tracePt t="38140" x="1819275" y="2062163"/>
          <p14:tracePt t="38157" x="1790700" y="2024063"/>
          <p14:tracePt t="38174" x="1781175" y="2005013"/>
          <p14:tracePt t="38190" x="1781175" y="1981200"/>
          <p14:tracePt t="38207" x="1781175" y="1943100"/>
          <p14:tracePt t="38224" x="1785938" y="1914525"/>
          <p14:tracePt t="38240" x="1795463" y="1881188"/>
          <p14:tracePt t="38257" x="1814513" y="1852613"/>
          <p14:tracePt t="38274" x="1843088" y="1819275"/>
          <p14:tracePt t="38290" x="1866900" y="1795463"/>
          <p14:tracePt t="38307" x="1900238" y="1771650"/>
          <p14:tracePt t="38324" x="1938338" y="1743075"/>
          <p14:tracePt t="38340" x="1990725" y="1733550"/>
          <p14:tracePt t="38357" x="2019300" y="1733550"/>
          <p14:tracePt t="38374" x="2043113" y="1733550"/>
          <p14:tracePt t="38391" x="2052638" y="1733550"/>
          <p14:tracePt t="38407" x="2062163" y="1733550"/>
          <p14:tracePt t="38424" x="2066925" y="1733550"/>
          <p14:tracePt t="38440" x="2071688" y="1733550"/>
          <p14:tracePt t="38457" x="2071688" y="1747838"/>
          <p14:tracePt t="38474" x="2071688" y="1766888"/>
          <p14:tracePt t="38490" x="2066925" y="1790700"/>
          <p14:tracePt t="38507" x="2062163" y="1804988"/>
          <p14:tracePt t="38524" x="2052638" y="1824038"/>
          <p14:tracePt t="38540" x="2052638" y="1833563"/>
          <p14:tracePt t="38557" x="2052638" y="1838325"/>
          <p14:tracePt t="38574" x="2052638" y="1843088"/>
          <p14:tracePt t="38590" x="2052638" y="1852613"/>
          <p14:tracePt t="38607" x="2052638" y="1857375"/>
          <p14:tracePt t="38624" x="2052638" y="1871663"/>
          <p14:tracePt t="38640" x="2052638" y="1890713"/>
          <p14:tracePt t="38657" x="2052638" y="1900238"/>
          <p14:tracePt t="38674" x="2052638" y="1909763"/>
          <p14:tracePt t="38690" x="2052638" y="1914525"/>
          <p14:tracePt t="38707" x="2052638" y="1919288"/>
          <p14:tracePt t="39095" x="2062163" y="1947863"/>
          <p14:tracePt t="39103" x="2076450" y="1995488"/>
          <p14:tracePt t="39110" x="2090738" y="2047875"/>
          <p14:tracePt t="39140" x="2176463" y="2290763"/>
          <p14:tracePt t="39174" x="2214563" y="2471738"/>
          <p14:tracePt t="39190" x="2243138" y="2686050"/>
          <p14:tracePt t="39207" x="2257425" y="2767013"/>
          <p14:tracePt t="39224" x="2257425" y="2805113"/>
          <p14:tracePt t="39240" x="2257425" y="2833688"/>
          <p14:tracePt t="39258" x="2257425" y="2847975"/>
          <p14:tracePt t="39274" x="2257425" y="2852738"/>
          <p14:tracePt t="39290" x="2257425" y="2857500"/>
          <p14:tracePt t="39307" x="2257425" y="2862263"/>
          <p14:tracePt t="39352" x="2257425" y="2867025"/>
          <p14:tracePt t="39360" x="2257425" y="2871788"/>
          <p14:tracePt t="39375" x="2262188" y="2886075"/>
          <p14:tracePt t="39390" x="2276475" y="2900363"/>
          <p14:tracePt t="39407" x="2305050" y="2938463"/>
          <p14:tracePt t="39424" x="2324100" y="2981325"/>
          <p14:tracePt t="39440" x="2338388" y="3014663"/>
          <p14:tracePt t="39457" x="2343150" y="3024188"/>
          <p14:tracePt t="39473" x="2343150" y="3033713"/>
          <p14:tracePt t="39490" x="2343150" y="3057525"/>
          <p14:tracePt t="39507" x="2338388" y="3090863"/>
          <p14:tracePt t="39524" x="2319338" y="3119438"/>
          <p14:tracePt t="39540" x="2300288" y="3143250"/>
          <p14:tracePt t="39557" x="2266950" y="3171825"/>
          <p14:tracePt t="39574" x="2252663" y="3181350"/>
          <p14:tracePt t="39590" x="2228850" y="3195638"/>
          <p14:tracePt t="39607" x="2219325" y="3195638"/>
          <p14:tracePt t="39624" x="2195513" y="3171825"/>
          <p14:tracePt t="39640" x="2181225" y="3076575"/>
          <p14:tracePt t="39657" x="2166938" y="2986088"/>
          <p14:tracePt t="39674" x="2166938" y="2943225"/>
          <p14:tracePt t="39690" x="2166938" y="2905125"/>
          <p14:tracePt t="39707" x="2171700" y="2881313"/>
          <p14:tracePt t="39724" x="2176463" y="2871788"/>
          <p14:tracePt t="39741" x="2190750" y="2862263"/>
          <p14:tracePt t="39757" x="2205038" y="2852738"/>
          <p14:tracePt t="39774" x="2233613" y="2852738"/>
          <p14:tracePt t="39790" x="2257425" y="2852738"/>
          <p14:tracePt t="39807" x="2309813" y="2871788"/>
          <p14:tracePt t="39823" x="2333625" y="2890838"/>
          <p14:tracePt t="39840" x="2352675" y="2919413"/>
          <p14:tracePt t="39857" x="2371725" y="2947988"/>
          <p14:tracePt t="39858" x="2376488" y="2967038"/>
          <p14:tracePt t="39873" x="2376488" y="3005138"/>
          <p14:tracePt t="39890" x="2366963" y="3052763"/>
          <p14:tracePt t="39907" x="2357438" y="3090863"/>
          <p14:tracePt t="39924" x="2343150" y="3128963"/>
          <p14:tracePt t="39940" x="2319338" y="3171825"/>
          <p14:tracePt t="39957" x="2314575" y="3186113"/>
          <p14:tracePt t="39973" x="2300288" y="3195638"/>
          <p14:tracePt t="39992" x="2281238" y="3205163"/>
          <p14:tracePt t="40007" x="2257425" y="3205163"/>
          <p14:tracePt t="40023" x="2224088" y="3200400"/>
          <p14:tracePt t="40040" x="2181225" y="3143250"/>
          <p14:tracePt t="40057" x="2109788" y="2952750"/>
          <p14:tracePt t="40074" x="2095500" y="2862263"/>
          <p14:tracePt t="40090" x="2095500" y="2790825"/>
          <p14:tracePt t="40107" x="2105025" y="2719388"/>
          <p14:tracePt t="40123" x="2133600" y="2657475"/>
          <p14:tracePt t="40140" x="2143125" y="2638425"/>
          <p14:tracePt t="40157" x="2157413" y="2633663"/>
          <p14:tracePt t="40174" x="2176463" y="2633663"/>
          <p14:tracePt t="40190" x="2195513" y="2647950"/>
          <p14:tracePt t="40207" x="2205038" y="2667000"/>
          <p14:tracePt t="40223" x="2228850" y="2695575"/>
          <p14:tracePt t="40240" x="2252663" y="2776538"/>
          <p14:tracePt t="40257" x="2262188" y="2857500"/>
          <p14:tracePt t="40273" x="2262188" y="2914650"/>
          <p14:tracePt t="40290" x="2262188" y="2957513"/>
          <p14:tracePt t="40307" x="2252663" y="3005138"/>
          <p14:tracePt t="40323" x="2247900" y="3024188"/>
          <p14:tracePt t="40340" x="2247900" y="3038475"/>
          <p14:tracePt t="40357" x="2247900" y="3043238"/>
          <p14:tracePt t="40358" x="2247900" y="3048000"/>
          <p14:tracePt t="40374" x="2247900" y="3052763"/>
          <p14:tracePt t="40631" x="2262188" y="3052763"/>
          <p14:tracePt t="40637" x="2276475" y="3052763"/>
          <p14:tracePt t="40644" x="2295525" y="3052763"/>
          <p14:tracePt t="40657" x="2314575" y="3057525"/>
          <p14:tracePt t="40674" x="2376488" y="3071813"/>
          <p14:tracePt t="40690" x="2419350" y="3076575"/>
          <p14:tracePt t="40707" x="2481263" y="3090863"/>
          <p14:tracePt t="40740" x="2586038" y="3090863"/>
          <p14:tracePt t="40774" x="2614613" y="3090863"/>
          <p14:tracePt t="40790" x="2624138" y="3090863"/>
          <p14:tracePt t="40807" x="2638425" y="3090863"/>
          <p14:tracePt t="40824" x="2652713" y="3100388"/>
          <p14:tracePt t="40840" x="2676525" y="3105150"/>
          <p14:tracePt t="40857" x="2700338" y="3105150"/>
          <p14:tracePt t="40873" x="2714625" y="3105150"/>
          <p14:tracePt t="40890" x="2719388" y="3105150"/>
          <p14:tracePt t="40975" x="2724150" y="3105150"/>
          <p14:tracePt t="40990" x="2728913" y="3105150"/>
          <p14:tracePt t="41005" x="2733675" y="3109913"/>
          <p14:tracePt t="41012" x="2738438" y="3109913"/>
          <p14:tracePt t="41024" x="2738438" y="3114675"/>
          <p14:tracePt t="41040" x="2776538" y="3138488"/>
          <p14:tracePt t="41057" x="2814638" y="3171825"/>
          <p14:tracePt t="41074" x="2881313" y="3209925"/>
          <p14:tracePt t="41090" x="2967038" y="3248025"/>
          <p14:tracePt t="41107" x="3043238" y="3267075"/>
          <p14:tracePt t="41123" x="3081338" y="3271838"/>
          <p14:tracePt t="41140" x="3109913" y="3271838"/>
          <p14:tracePt t="41157" x="3128963" y="3271838"/>
          <p14:tracePt t="41173" x="3148013" y="3271838"/>
          <p14:tracePt t="41190" x="3167063" y="3267075"/>
          <p14:tracePt t="41207" x="3176588" y="3257550"/>
          <p14:tracePt t="41223" x="3205163" y="3224213"/>
          <p14:tracePt t="41240" x="3224213" y="3190875"/>
          <p14:tracePt t="41257" x="3238500" y="3162300"/>
          <p14:tracePt t="41274" x="3248025" y="3138488"/>
          <p14:tracePt t="41290" x="3252788" y="3114675"/>
          <p14:tracePt t="41307" x="3252788" y="3100388"/>
          <p14:tracePt t="41324" x="3248025" y="3090863"/>
          <p14:tracePt t="41340" x="3243263" y="3081338"/>
          <p14:tracePt t="41357" x="3209925" y="3057525"/>
          <p14:tracePt t="41374" x="3157538" y="3038475"/>
          <p14:tracePt t="41390" x="3071813" y="3024188"/>
          <p14:tracePt t="41407" x="2947988" y="3014663"/>
          <p14:tracePt t="41424" x="2876550" y="3014663"/>
          <p14:tracePt t="41440" x="2843213" y="3014663"/>
          <p14:tracePt t="41457" x="2805113" y="3014663"/>
          <p14:tracePt t="41474" x="2771775" y="3019425"/>
          <p14:tracePt t="41490" x="2752725" y="3028950"/>
          <p14:tracePt t="41507" x="2728913" y="3038475"/>
          <p14:tracePt t="41524" x="2700338" y="3057525"/>
          <p14:tracePt t="41540" x="2657475" y="3081338"/>
          <p14:tracePt t="41557" x="2633663" y="3090863"/>
          <p14:tracePt t="41574" x="2624138" y="3114675"/>
          <p14:tracePt t="41590" x="2600325" y="3148013"/>
          <p14:tracePt t="41607" x="2595563" y="3162300"/>
          <p14:tracePt t="41624" x="2590800" y="3181350"/>
          <p14:tracePt t="41640" x="2590800" y="3200400"/>
          <p14:tracePt t="41657" x="2605088" y="3238500"/>
          <p14:tracePt t="41673" x="2628900" y="3262313"/>
          <p14:tracePt t="41690" x="2662238" y="3276600"/>
          <p14:tracePt t="41707" x="2705100" y="3295650"/>
          <p14:tracePt t="41723" x="2767013" y="3305175"/>
          <p14:tracePt t="41740" x="2814638" y="3305175"/>
          <p14:tracePt t="41757" x="2852738" y="3300413"/>
          <p14:tracePt t="41774" x="2900363" y="3290888"/>
          <p14:tracePt t="41790" x="2909888" y="3281363"/>
          <p14:tracePt t="41807" x="2924175" y="3271838"/>
          <p14:tracePt t="41824" x="2943225" y="3252788"/>
          <p14:tracePt t="41840" x="2962275" y="3233738"/>
          <p14:tracePt t="41857" x="2971800" y="3219450"/>
          <p14:tracePt t="41874" x="2981325" y="3209925"/>
          <p14:tracePt t="41890" x="2986088" y="3200400"/>
          <p14:tracePt t="41907" x="2990850" y="3190875"/>
          <p14:tracePt t="41940" x="2986088" y="3181350"/>
          <p14:tracePt t="41957" x="2914650" y="3181350"/>
          <p14:tracePt t="41973" x="2838450" y="3181350"/>
          <p14:tracePt t="41990" x="2733675" y="3181350"/>
          <p14:tracePt t="42007" x="2633663" y="3190875"/>
          <p14:tracePt t="42024" x="2538413" y="3190875"/>
          <p14:tracePt t="42040" x="2500313" y="3186113"/>
          <p14:tracePt t="42057" x="2481263" y="3176588"/>
          <p14:tracePt t="42073" x="2462213" y="3171825"/>
          <p14:tracePt t="42090" x="2443163" y="3167063"/>
          <p14:tracePt t="42107" x="2438400" y="3167063"/>
          <p14:tracePt t="42123" x="2428875" y="3167063"/>
          <p14:tracePt t="42140" x="2424113" y="3167063"/>
          <p14:tracePt t="42157" x="2419350" y="3167063"/>
          <p14:tracePt t="42173" x="2414588" y="3167063"/>
          <p14:tracePt t="42190" x="2405063" y="3162300"/>
          <p14:tracePt t="42207" x="2386013" y="3152775"/>
          <p14:tracePt t="42224" x="2376488" y="3143250"/>
          <p14:tracePt t="42240" x="2371725" y="3143250"/>
          <p14:tracePt t="42257" x="2366963" y="3143250"/>
          <p14:tracePt t="42274" x="2362200" y="3143250"/>
          <p14:tracePt t="42307" x="2357438" y="3143250"/>
          <p14:tracePt t="42323" x="2347913" y="3148013"/>
          <p14:tracePt t="42340" x="2305050" y="3186113"/>
          <p14:tracePt t="42357" x="2266950" y="3224213"/>
          <p14:tracePt t="42374" x="2219325" y="3252788"/>
          <p14:tracePt t="42390" x="2190750" y="3276600"/>
          <p14:tracePt t="42407" x="2171700" y="3286125"/>
          <p14:tracePt t="42423" x="2162175" y="3286125"/>
          <p14:tracePt t="42457" x="2128838" y="3267075"/>
          <p14:tracePt t="42473" x="2100263" y="3228975"/>
          <p14:tracePt t="42490" x="2076450" y="3200400"/>
          <p14:tracePt t="42507" x="2052638" y="3167063"/>
          <p14:tracePt t="42523" x="2028825" y="3114675"/>
          <p14:tracePt t="42540" x="2014538" y="3067050"/>
          <p14:tracePt t="42557" x="2005013" y="3024188"/>
          <p14:tracePt t="42573" x="1995488" y="2981325"/>
          <p14:tracePt t="42590" x="1995488" y="2914650"/>
          <p14:tracePt t="42607" x="1995488" y="2871788"/>
          <p14:tracePt t="42623" x="1995488" y="2843213"/>
          <p14:tracePt t="42640" x="2000250" y="2795588"/>
          <p14:tracePt t="42657" x="2009775" y="2781300"/>
          <p14:tracePt t="42674" x="2014538" y="2762250"/>
          <p14:tracePt t="42690" x="2019300" y="2752725"/>
          <p14:tracePt t="42707" x="2038350" y="2743200"/>
          <p14:tracePt t="42723" x="2066925" y="2738438"/>
          <p14:tracePt t="42740" x="2109788" y="2738438"/>
          <p14:tracePt t="42757" x="2147888" y="2738438"/>
          <p14:tracePt t="42773" x="2209800" y="2757488"/>
          <p14:tracePt t="42790" x="2247900" y="2790825"/>
          <p14:tracePt t="42807" x="2290763" y="2847975"/>
          <p14:tracePt t="42824" x="2347913" y="2943225"/>
          <p14:tracePt t="42840" x="2376488" y="2990850"/>
          <p14:tracePt t="42857" x="2386013" y="3019425"/>
          <p14:tracePt t="42873" x="2390775" y="3043238"/>
          <p14:tracePt t="42890" x="2395538" y="3062288"/>
          <p14:tracePt t="42907" x="2395538" y="3071813"/>
          <p14:tracePt t="42923" x="2395538" y="3076575"/>
          <p14:tracePt t="42940" x="2395538" y="3081338"/>
          <p14:tracePt t="42957" x="2395538" y="3090863"/>
          <p14:tracePt t="42973" x="2390775" y="3095625"/>
          <p14:tracePt t="42990" x="2381250" y="3100388"/>
          <p14:tracePt t="43007" x="2376488" y="3109913"/>
          <p14:tracePt t="43023" x="2366963" y="3119438"/>
          <p14:tracePt t="43040" x="2362200" y="3119438"/>
          <p14:tracePt t="43057" x="2352675" y="3124200"/>
          <p14:tracePt t="43169" x="2357438" y="3124200"/>
          <p14:tracePt t="43176" x="2362200" y="3124200"/>
          <p14:tracePt t="43184" x="2381250" y="3124200"/>
          <p14:tracePt t="43191" x="2390775" y="3124200"/>
          <p14:tracePt t="43207" x="2443163" y="3124200"/>
          <p14:tracePt t="43223" x="2490788" y="3128963"/>
          <p14:tracePt t="43241" x="2543175" y="3128963"/>
          <p14:tracePt t="43257" x="2600325" y="3133725"/>
          <p14:tracePt t="43273" x="2633663" y="3143250"/>
          <p14:tracePt t="43290" x="2652713" y="3143250"/>
          <p14:tracePt t="43307" x="2671763" y="3143250"/>
          <p14:tracePt t="43323" x="2705100" y="3143250"/>
          <p14:tracePt t="43340" x="2733675" y="3143250"/>
          <p14:tracePt t="43357" x="2762250" y="3148013"/>
          <p14:tracePt t="43374" x="2819400" y="3152775"/>
          <p14:tracePt t="43390" x="2862263" y="3152775"/>
          <p14:tracePt t="43407" x="2905125" y="3152775"/>
          <p14:tracePt t="43423" x="2928938" y="3152775"/>
          <p14:tracePt t="43440" x="2971800" y="3152775"/>
          <p14:tracePt t="43457" x="2990850" y="3152775"/>
          <p14:tracePt t="43473" x="3014663" y="3152775"/>
          <p14:tracePt t="43490" x="3028950" y="3152775"/>
          <p14:tracePt t="43507" x="3043238" y="3152775"/>
          <p14:tracePt t="43523" x="3048000" y="3152775"/>
          <p14:tracePt t="43540" x="3052763" y="3152775"/>
          <p14:tracePt t="43557" x="3057525" y="3152775"/>
          <p14:tracePt t="44527" x="3043238" y="3157538"/>
          <p14:tracePt t="44534" x="3019425" y="3171825"/>
          <p14:tracePt t="44542" x="2981325" y="3181350"/>
          <p14:tracePt t="44557" x="2900363" y="3200400"/>
          <p14:tracePt t="44574" x="2805113" y="3219450"/>
          <p14:tracePt t="44590" x="2724150" y="3219450"/>
          <p14:tracePt t="44607" x="2647950" y="3205163"/>
          <p14:tracePt t="44640" x="2586038" y="3138488"/>
          <p14:tracePt t="44673" x="2538413" y="2967038"/>
          <p14:tracePt t="44690" x="2543175" y="2924175"/>
          <p14:tracePt t="44707" x="2552700" y="2886075"/>
          <p14:tracePt t="44723" x="2581275" y="2838450"/>
          <p14:tracePt t="44740" x="2628900" y="2781300"/>
          <p14:tracePt t="44757" x="2676525" y="2743200"/>
          <p14:tracePt t="44773" x="2757488" y="2705100"/>
          <p14:tracePt t="44790" x="2828925" y="2695575"/>
          <p14:tracePt t="44807" x="2890838" y="2695575"/>
          <p14:tracePt t="44823" x="2947988" y="2700338"/>
          <p14:tracePt t="44840" x="3000375" y="2705100"/>
          <p14:tracePt t="44857" x="3052763" y="2728913"/>
          <p14:tracePt t="44873" x="3086100" y="2747963"/>
          <p14:tracePt t="44890" x="3105150" y="2762250"/>
          <p14:tracePt t="44907" x="3124200" y="2776538"/>
          <p14:tracePt t="44923" x="3143250" y="2809875"/>
          <p14:tracePt t="44940" x="3152775" y="2862263"/>
          <p14:tracePt t="44957" x="3157538" y="2938463"/>
          <p14:tracePt t="44974" x="3157538" y="3009900"/>
          <p14:tracePt t="44990" x="3157538" y="3071813"/>
          <p14:tracePt t="45006" x="3157538" y="3090863"/>
          <p14:tracePt t="45023" x="3157538" y="3109913"/>
          <p14:tracePt t="45040" x="3157538" y="3119438"/>
          <p14:tracePt t="45057" x="3157538" y="3124200"/>
          <p14:tracePt t="45073" x="3157538" y="3128963"/>
          <p14:tracePt t="45885" x="3167063" y="3128963"/>
          <p14:tracePt t="45893" x="3186113" y="3124200"/>
          <p14:tracePt t="45899" x="3200400" y="3119438"/>
          <p14:tracePt t="45907" x="3214688" y="3119438"/>
          <p14:tracePt t="45923" x="3248025" y="3109913"/>
          <p14:tracePt t="45940" x="3276600" y="3100388"/>
          <p14:tracePt t="45973" x="3400425" y="3048000"/>
          <p14:tracePt t="46006" x="3514725" y="2905125"/>
          <p14:tracePt t="46023" x="3567113" y="2762250"/>
          <p14:tracePt t="46040" x="3571875" y="2671763"/>
          <p14:tracePt t="46057" x="3543300" y="2533650"/>
          <p14:tracePt t="46075" x="3457575" y="2352675"/>
          <p14:tracePt t="46090" x="3405188" y="2286000"/>
          <p14:tracePt t="46107" x="3371850" y="2247900"/>
          <p14:tracePt t="46123" x="3338513" y="2219325"/>
          <p14:tracePt t="46140" x="3314700" y="2195513"/>
          <p14:tracePt t="46156" x="3281363" y="2162175"/>
          <p14:tracePt t="46173" x="3267075" y="2138363"/>
          <p14:tracePt t="46190" x="3257550" y="2124075"/>
          <p14:tracePt t="46206" x="3248025" y="2114550"/>
          <p14:tracePt t="46223" x="3228975" y="2095500"/>
          <p14:tracePt t="46240" x="3214688" y="2090738"/>
          <p14:tracePt t="46256" x="3186113" y="2085975"/>
          <p14:tracePt t="46273" x="3124200" y="2081213"/>
          <p14:tracePt t="46290" x="3067050" y="2081213"/>
          <p14:tracePt t="46307" x="3014663" y="2095500"/>
          <p14:tracePt t="46323" x="2962275" y="2109788"/>
          <p14:tracePt t="46340" x="2890838" y="2133600"/>
          <p14:tracePt t="46357" x="2847975" y="2152650"/>
          <p14:tracePt t="46373" x="2805113" y="2166938"/>
          <p14:tracePt t="46390" x="2752725" y="2171700"/>
          <p14:tracePt t="46406" x="2705100" y="2176463"/>
          <p14:tracePt t="46423" x="2686050" y="2176463"/>
          <p14:tracePt t="46440" x="2662238" y="2176463"/>
          <p14:tracePt t="46456" x="2633663" y="2176463"/>
          <p14:tracePt t="46473" x="2614613" y="2176463"/>
          <p14:tracePt t="46490" x="2600325" y="2166938"/>
          <p14:tracePt t="46507" x="2590800" y="2162175"/>
          <p14:tracePt t="46523" x="2571750" y="2152650"/>
          <p14:tracePt t="46540" x="2562225" y="2147888"/>
          <p14:tracePt t="46557" x="2552700" y="2138363"/>
          <p14:tracePt t="46573" x="2543175" y="2133600"/>
          <p14:tracePt t="46590" x="2533650" y="2124075"/>
          <p14:tracePt t="46606" x="2528888" y="2119313"/>
          <p14:tracePt t="46623" x="2524125" y="2114550"/>
          <p14:tracePt t="46640" x="2514600" y="2114550"/>
          <p14:tracePt t="46673" x="2509838" y="2114550"/>
          <p14:tracePt t="46690" x="2505075" y="2114550"/>
          <p14:tracePt t="46735" x="2505075" y="2109788"/>
          <p14:tracePt t="46795" x="2505075" y="2105025"/>
          <p14:tracePt t="46817" x="2500313" y="2105025"/>
          <p14:tracePt t="46934" x="2505075" y="2105025"/>
          <p14:tracePt t="46941" x="2519363" y="2114550"/>
          <p14:tracePt t="46949" x="2566988" y="2138363"/>
          <p14:tracePt t="46956" x="2638425" y="2171700"/>
          <p14:tracePt t="46973" x="2786063" y="2243138"/>
          <p14:tracePt t="46990" x="2933700" y="2333625"/>
          <p14:tracePt t="47007" x="3148013" y="2514600"/>
          <p14:tracePt t="47023" x="3295650" y="2633663"/>
          <p14:tracePt t="47040" x="3405188" y="2719388"/>
          <p14:tracePt t="47057" x="3500438" y="2824163"/>
          <p14:tracePt t="47073" x="3624263" y="2957513"/>
          <p14:tracePt t="47090" x="3686175" y="3005138"/>
          <p14:tracePt t="47106" x="3724275" y="3038475"/>
          <p14:tracePt t="47123" x="3752850" y="3062288"/>
          <p14:tracePt t="47140" x="3786188" y="3086100"/>
          <p14:tracePt t="47156" x="3810000" y="3105150"/>
          <p14:tracePt t="47173" x="3833813" y="3114675"/>
          <p14:tracePt t="47190" x="3843338" y="3124200"/>
          <p14:tracePt t="47206" x="3852863" y="3128963"/>
          <p14:tracePt t="47223" x="3857625" y="3133725"/>
          <p14:tracePt t="47240" x="3862388" y="3133725"/>
          <p14:tracePt t="47257" x="3871913" y="3143250"/>
          <p14:tracePt t="47273" x="3881438" y="3143250"/>
          <p14:tracePt t="47290" x="3890963" y="3143250"/>
          <p14:tracePt t="47306" x="3900488" y="3143250"/>
          <p14:tracePt t="47323" x="3910013" y="3143250"/>
          <p14:tracePt t="47340" x="3914775" y="3143250"/>
          <p14:tracePt t="47455" x="3910013" y="3143250"/>
          <p14:tracePt t="47462" x="3895725" y="3143250"/>
          <p14:tracePt t="47473" x="3867150" y="3152775"/>
          <p14:tracePt t="47490" x="3786188" y="3157538"/>
          <p14:tracePt t="47507" x="3662363" y="3157538"/>
          <p14:tracePt t="47523" x="3605213" y="3157538"/>
          <p14:tracePt t="47540" x="3543300" y="3157538"/>
          <p14:tracePt t="47556" x="3495675" y="3148013"/>
          <p14:tracePt t="47573" x="3438525" y="3138488"/>
          <p14:tracePt t="47590" x="3414713" y="3124200"/>
          <p14:tracePt t="47606" x="3400425" y="3114675"/>
          <p14:tracePt t="47623" x="3381375" y="3081338"/>
          <p14:tracePt t="47640" x="3367088" y="3028950"/>
          <p14:tracePt t="47656" x="3367088" y="2981325"/>
          <p14:tracePt t="47673" x="3367088" y="2938463"/>
          <p14:tracePt t="47690" x="3381375" y="2890838"/>
          <p14:tracePt t="47706" x="3390900" y="2867025"/>
          <p14:tracePt t="47723" x="3409950" y="2838450"/>
          <p14:tracePt t="47740" x="3433763" y="2814638"/>
          <p14:tracePt t="47756" x="3467100" y="2776538"/>
          <p14:tracePt t="47773" x="3509963" y="2767013"/>
          <p14:tracePt t="47790" x="3571875" y="2757488"/>
          <p14:tracePt t="47807" x="3690938" y="2771775"/>
          <p14:tracePt t="47823" x="3762375" y="2790825"/>
          <p14:tracePt t="47840" x="3810000" y="2809875"/>
          <p14:tracePt t="47856" x="3838575" y="2824163"/>
          <p14:tracePt t="47858" x="3848100" y="2828925"/>
          <p14:tracePt t="47873" x="3867150" y="2838450"/>
          <p14:tracePt t="47890" x="3881438" y="2852738"/>
          <p14:tracePt t="47906" x="3900488" y="2909888"/>
          <p14:tracePt t="47923" x="3919538" y="2962275"/>
          <p14:tracePt t="47940" x="3933825" y="3024188"/>
          <p14:tracePt t="47956" x="3933825" y="3052763"/>
          <p14:tracePt t="47973" x="3933825" y="3071813"/>
          <p14:tracePt t="47990" x="3933825" y="3081338"/>
          <p14:tracePt t="48006" x="3929063" y="3100388"/>
          <p14:tracePt t="48023" x="3919538" y="3119438"/>
          <p14:tracePt t="48040" x="3881438" y="3133725"/>
          <p14:tracePt t="48056" x="3790950" y="3162300"/>
          <p14:tracePt t="48073" x="3729038" y="3176588"/>
          <p14:tracePt t="48090" x="3667125" y="3186113"/>
          <p14:tracePt t="48106" x="3624263" y="3181350"/>
          <p14:tracePt t="48123" x="3571875" y="3171825"/>
          <p14:tracePt t="48140" x="3548063" y="3162300"/>
          <p14:tracePt t="48156" x="3529013" y="3124200"/>
          <p14:tracePt t="48173" x="3514725" y="2995613"/>
          <p14:tracePt t="48190" x="3514725" y="2924175"/>
          <p14:tracePt t="48206" x="3519488" y="2871788"/>
          <p14:tracePt t="48223" x="3538538" y="2838450"/>
          <p14:tracePt t="48240" x="3571875" y="2800350"/>
          <p14:tracePt t="48256" x="3605213" y="2790825"/>
          <p14:tracePt t="48273" x="3681413" y="2776538"/>
          <p14:tracePt t="48290" x="3748088" y="2776538"/>
          <p14:tracePt t="48307" x="3829050" y="2795588"/>
          <p14:tracePt t="48323" x="3862388" y="2814638"/>
          <p14:tracePt t="48340" x="3886200" y="2847975"/>
          <p14:tracePt t="48356" x="3914775" y="2876550"/>
          <p14:tracePt t="48359" x="3924300" y="2895600"/>
          <p14:tracePt t="48373" x="3952875" y="2938463"/>
          <p14:tracePt t="48390" x="3962400" y="2986088"/>
          <p14:tracePt t="48406" x="3976688" y="3019425"/>
          <p14:tracePt t="48423" x="3986213" y="3062288"/>
          <p14:tracePt t="48440" x="3986213" y="3095625"/>
          <p14:tracePt t="48456" x="3986213" y="3124200"/>
          <p14:tracePt t="48473" x="3986213" y="3152775"/>
          <p14:tracePt t="48490" x="3976688" y="3200400"/>
          <p14:tracePt t="48506" x="3957638" y="3224213"/>
          <p14:tracePt t="48523" x="3948113" y="3233738"/>
          <p14:tracePt t="48540" x="3919538" y="3252788"/>
          <p14:tracePt t="48556" x="3824288" y="3267075"/>
          <p14:tracePt t="48573" x="3738563" y="3248025"/>
          <p14:tracePt t="48590" x="3662363" y="3214688"/>
          <p14:tracePt t="48607" x="3571875" y="3171825"/>
          <p14:tracePt t="48623" x="3524250" y="3133725"/>
          <p14:tracePt t="48640" x="3471863" y="3090863"/>
          <p14:tracePt t="48656" x="3438525" y="3033713"/>
          <p14:tracePt t="48673" x="3405188" y="2967038"/>
          <p14:tracePt t="48690" x="3400425" y="2924175"/>
          <p14:tracePt t="48706" x="3400425" y="2890838"/>
          <p14:tracePt t="48723" x="3405188" y="2852738"/>
          <p14:tracePt t="48740" x="3429000" y="2805113"/>
          <p14:tracePt t="48756" x="3457575" y="2752725"/>
          <p14:tracePt t="48773" x="3490913" y="2714625"/>
          <p14:tracePt t="48790" x="3548063" y="2652713"/>
          <p14:tracePt t="48807" x="3614738" y="2624138"/>
          <p14:tracePt t="48823" x="3695700" y="2619375"/>
          <p14:tracePt t="48840" x="3757613" y="2633663"/>
          <p14:tracePt t="48856" x="3829050" y="2657475"/>
          <p14:tracePt t="48873" x="3862388" y="2676525"/>
          <p14:tracePt t="48890" x="3890963" y="2700338"/>
          <p14:tracePt t="48906" x="3914775" y="2724150"/>
          <p14:tracePt t="48923" x="3952875" y="2781300"/>
          <p14:tracePt t="48940" x="3962400" y="2824163"/>
          <p14:tracePt t="48956" x="3976688" y="2876550"/>
          <p14:tracePt t="48973" x="3976688" y="2924175"/>
          <p14:tracePt t="48990" x="3976688" y="2971800"/>
          <p14:tracePt t="49006" x="3976688" y="3000375"/>
          <p14:tracePt t="49023" x="3971925" y="3024188"/>
          <p14:tracePt t="49040" x="3971925" y="3043238"/>
          <p14:tracePt t="49056" x="3971925" y="3052763"/>
          <p14:tracePt t="49073" x="3971925" y="3057525"/>
          <p14:tracePt t="49090" x="3971925" y="3062288"/>
          <p14:tracePt t="49106" x="3971925" y="3067050"/>
          <p14:tracePt t="49342" x="3971925" y="3071813"/>
          <p14:tracePt t="49349" x="3967163" y="3071813"/>
          <p14:tracePt t="49359" x="3962400" y="3081338"/>
          <p14:tracePt t="49373" x="3952875" y="3090863"/>
          <p14:tracePt t="49390" x="3929063" y="3114675"/>
          <p14:tracePt t="49406" x="3890963" y="3152775"/>
          <p14:tracePt t="49423" x="3857625" y="3176588"/>
          <p14:tracePt t="49440" x="3819525" y="3200400"/>
          <p14:tracePt t="49456" x="3771900" y="3214688"/>
          <p14:tracePt t="49473" x="3700463" y="3214688"/>
          <p14:tracePt t="49489" x="3638550" y="3205163"/>
          <p14:tracePt t="49506" x="3581400" y="3176588"/>
          <p14:tracePt t="49523" x="3543300" y="3143250"/>
          <p14:tracePt t="49540" x="3495675" y="3100388"/>
          <p14:tracePt t="49556" x="3476625" y="3062288"/>
          <p14:tracePt t="49573" x="3467100" y="2971800"/>
          <p14:tracePt t="49590" x="3486150" y="2843213"/>
          <p14:tracePt t="49607" x="3509963" y="2767013"/>
          <p14:tracePt t="49623" x="3529013" y="2728913"/>
          <p14:tracePt t="49640" x="3543300" y="2714625"/>
          <p14:tracePt t="49656" x="3581400" y="2690813"/>
          <p14:tracePt t="49673" x="3600450" y="2686050"/>
          <p14:tracePt t="49690" x="3638550" y="2686050"/>
          <p14:tracePt t="49706" x="3681413" y="2690813"/>
          <p14:tracePt t="49723" x="3729038" y="2724150"/>
          <p14:tracePt t="49739" x="3762375" y="2747963"/>
          <p14:tracePt t="49756" x="3781425" y="2771775"/>
          <p14:tracePt t="49773" x="3810000" y="2809875"/>
          <p14:tracePt t="49789" x="3824288" y="2843213"/>
          <p14:tracePt t="49806" x="3838575" y="2867025"/>
          <p14:tracePt t="49823" x="3843338" y="2886075"/>
          <p14:tracePt t="49840" x="3852863" y="2914650"/>
          <p14:tracePt t="49856" x="3862388" y="2928938"/>
          <p14:tracePt t="49873" x="3867150" y="2938463"/>
          <p14:tracePt t="49890" x="3871913" y="2962275"/>
          <p14:tracePt t="49906" x="3886200" y="2995613"/>
          <p14:tracePt t="49923" x="3895725" y="3024188"/>
          <p14:tracePt t="49940" x="3895725" y="3043238"/>
          <p14:tracePt t="49957" x="3895725" y="3062288"/>
          <p14:tracePt t="49973" x="3895725" y="3067050"/>
          <p14:tracePt t="49990" x="3895725" y="3076575"/>
          <p14:tracePt t="50006" x="3895725" y="3081338"/>
          <p14:tracePt t="50023" x="3895725" y="3086100"/>
          <p14:tracePt t="50040" x="3895725" y="3090863"/>
          <p14:tracePt t="50056" x="3900488" y="3109913"/>
          <p14:tracePt t="50073" x="3910013" y="3124200"/>
          <p14:tracePt t="50090" x="3919538" y="3143250"/>
          <p14:tracePt t="50106" x="3919538" y="3157538"/>
          <p14:tracePt t="50123" x="3919538" y="3162300"/>
          <p14:tracePt t="50139" x="3919538" y="3167063"/>
          <p14:tracePt t="50156" x="3929063" y="3176588"/>
          <p14:tracePt t="50173" x="3933825" y="3186113"/>
          <p14:tracePt t="50189" x="3948113" y="3195638"/>
          <p14:tracePt t="50207" x="3995738" y="3219450"/>
          <p14:tracePt t="50223" x="4019550" y="3233738"/>
          <p14:tracePt t="50240" x="4029075" y="3238500"/>
          <p14:tracePt t="50256" x="4038600" y="3243263"/>
          <p14:tracePt t="50273" x="4048125" y="3243263"/>
          <p14:tracePt t="50290" x="4057650" y="3243263"/>
          <p14:tracePt t="50817" x="4057650" y="3238500"/>
          <p14:tracePt t="50831" x="4057650" y="3233738"/>
          <p14:tracePt t="50838" x="4057650" y="3228975"/>
          <p14:tracePt t="50854" x="4057650" y="3224213"/>
          <p14:tracePt t="51117" x="4052888" y="3219450"/>
          <p14:tracePt t="51125" x="4048125" y="3214688"/>
          <p14:tracePt t="51169" x="4048125" y="3209925"/>
          <p14:tracePt t="51896" x="3990975" y="3148013"/>
          <p14:tracePt t="51903" x="3938588" y="3086100"/>
          <p14:tracePt t="51910" x="3895725" y="3033713"/>
          <p14:tracePt t="51923" x="3857625" y="2990850"/>
          <p14:tracePt t="51939" x="3733800" y="2895600"/>
          <p14:tracePt t="51956" x="3667125" y="2843213"/>
          <p14:tracePt t="51990" x="3524250" y="2743200"/>
          <p14:tracePt t="52023" x="3448050" y="2681288"/>
          <p14:tracePt t="52040" x="3414713" y="2657475"/>
          <p14:tracePt t="52056" x="3371850" y="2614613"/>
          <p14:tracePt t="52073" x="3333750" y="2586038"/>
          <p14:tracePt t="52090" x="3305175" y="2562225"/>
          <p14:tracePt t="52106" x="3276600" y="2538413"/>
          <p14:tracePt t="52123" x="3224213" y="2514600"/>
          <p14:tracePt t="52139" x="3195638" y="2495550"/>
          <p14:tracePt t="52156" x="3167063" y="2486025"/>
          <p14:tracePt t="52173" x="3133725" y="2462213"/>
          <p14:tracePt t="52189" x="3086100" y="2424113"/>
          <p14:tracePt t="52206" x="3057525" y="2390775"/>
          <p14:tracePt t="52223" x="3005138" y="2343150"/>
          <p14:tracePt t="52240" x="2952750" y="2276475"/>
          <p14:tracePt t="52256" x="2924175" y="2228850"/>
          <p14:tracePt t="52273" x="2914650" y="2200275"/>
          <p14:tracePt t="52289" x="2905125" y="2171700"/>
          <p14:tracePt t="52306" x="2890838" y="2143125"/>
          <p14:tracePt t="52323" x="2890838" y="2133600"/>
          <p14:tracePt t="52339" x="2890838" y="2128838"/>
          <p14:tracePt t="52356" x="2890838" y="2124075"/>
          <p14:tracePt t="52358" x="2890838" y="2119313"/>
          <p14:tracePt t="52373" x="2890838" y="2114550"/>
          <p14:tracePt t="52389" x="2890838" y="2109788"/>
          <p14:tracePt t="52630" x="2871788" y="2105025"/>
          <p14:tracePt t="52637" x="2843213" y="2100263"/>
          <p14:tracePt t="52644" x="2819400" y="2085975"/>
          <p14:tracePt t="52656" x="2790825" y="2071688"/>
          <p14:tracePt t="52673" x="2738438" y="2033588"/>
          <p14:tracePt t="52689" x="2714625" y="2005013"/>
          <p14:tracePt t="52722" x="2676525" y="1924050"/>
          <p14:tracePt t="52756" x="2686050" y="1838325"/>
          <p14:tracePt t="52773" x="2700338" y="1809750"/>
          <p14:tracePt t="52789" x="2714625" y="1781175"/>
          <p14:tracePt t="52806" x="2743200" y="1757363"/>
          <p14:tracePt t="52823" x="2781300" y="1752600"/>
          <p14:tracePt t="52840" x="2800350" y="1752600"/>
          <p14:tracePt t="52856" x="2838450" y="1752600"/>
          <p14:tracePt t="52873" x="2862263" y="1771650"/>
          <p14:tracePt t="52889" x="2881313" y="1795463"/>
          <p14:tracePt t="52906" x="2905125" y="1838325"/>
          <p14:tracePt t="52923" x="2933700" y="1909763"/>
          <p14:tracePt t="52939" x="2943225" y="1933575"/>
          <p14:tracePt t="52956" x="2943225" y="1947863"/>
          <p14:tracePt t="52973" x="2943225" y="1957388"/>
          <p14:tracePt t="52989" x="2943225" y="1966913"/>
          <p14:tracePt t="53006" x="2943225" y="1971675"/>
          <p14:tracePt t="53048" x="2943225" y="1976438"/>
          <p14:tracePt t="53319" x="2924175" y="1981200"/>
          <p14:tracePt t="53326" x="2886075" y="2000250"/>
          <p14:tracePt t="53339" x="2862263" y="2000250"/>
          <p14:tracePt t="53356" x="2805113" y="2000250"/>
          <p14:tracePt t="53373" x="2771775" y="1985963"/>
          <p14:tracePt t="53389" x="2752725" y="1943100"/>
          <p14:tracePt t="53406" x="2757488" y="1833563"/>
          <p14:tracePt t="53423" x="2776538" y="1776413"/>
          <p14:tracePt t="53439" x="2800350" y="1738313"/>
          <p14:tracePt t="53456" x="2857500" y="1704975"/>
          <p14:tracePt t="53473" x="2995613" y="1681163"/>
          <p14:tracePt t="53489" x="3067050" y="1690688"/>
          <p14:tracePt t="53506" x="3133725" y="1719263"/>
          <p14:tracePt t="53523" x="3181350" y="1752600"/>
          <p14:tracePt t="53539" x="3228975" y="1804988"/>
          <p14:tracePt t="53556" x="3252788" y="1828800"/>
          <p14:tracePt t="53572" x="3276600" y="1852613"/>
          <p14:tracePt t="53589" x="3300413" y="1885950"/>
          <p14:tracePt t="53606" x="3324225" y="1909763"/>
          <p14:tracePt t="53623" x="3362325" y="1943100"/>
          <p14:tracePt t="53639" x="3395663" y="1971675"/>
          <p14:tracePt t="53656" x="3452813" y="2014538"/>
          <p14:tracePt t="53672" x="3481388" y="2043113"/>
          <p14:tracePt t="53689" x="3500438" y="2057400"/>
          <p14:tracePt t="53706" x="3509963" y="2062163"/>
          <p14:tracePt t="53723" x="3519488" y="2071688"/>
          <p14:tracePt t="53739" x="3529013" y="2076450"/>
          <p14:tracePt t="53965" x="3595688" y="2076450"/>
          <p14:tracePt t="53972" x="3705225" y="2076450"/>
          <p14:tracePt t="53979" x="3829050" y="2076450"/>
          <p14:tracePt t="53989" x="3962400" y="2076450"/>
          <p14:tracePt t="54006" x="4162425" y="2085975"/>
          <p14:tracePt t="54023" x="4471988" y="2095500"/>
          <p14:tracePt t="54039" x="4643438" y="2114550"/>
          <p14:tracePt t="54056" x="4776788" y="2128838"/>
          <p14:tracePt t="54073" x="4872038" y="2147888"/>
          <p14:tracePt t="54089" x="4953000" y="2166938"/>
          <p14:tracePt t="54106" x="4972050" y="2171700"/>
          <p14:tracePt t="54123" x="4981575" y="2171700"/>
          <p14:tracePt t="54139" x="4991100" y="2171700"/>
          <p14:tracePt t="54156" x="5005388" y="2190750"/>
          <p14:tracePt t="54172" x="5000625" y="2238375"/>
          <p14:tracePt t="54189" x="4972050" y="2333625"/>
          <p14:tracePt t="54207" x="4886325" y="2500313"/>
          <p14:tracePt t="54223" x="4772025" y="2681288"/>
          <p14:tracePt t="54239" x="4672013" y="2814638"/>
          <p14:tracePt t="54256" x="4586288" y="2919413"/>
          <p14:tracePt t="54273" x="4505325" y="3005138"/>
          <p14:tracePt t="54289" x="4476750" y="3043238"/>
          <p14:tracePt t="54306" x="4462463" y="3067050"/>
          <p14:tracePt t="54323" x="4452938" y="3076575"/>
          <p14:tracePt t="54339" x="4443413" y="3086100"/>
          <p14:tracePt t="54356" x="4433888" y="3090863"/>
          <p14:tracePt t="54373" x="4419600" y="3100388"/>
          <p14:tracePt t="54389" x="4395788" y="3119438"/>
          <p14:tracePt t="54406" x="4338638" y="3143250"/>
          <p14:tracePt t="54422" x="4291013" y="3157538"/>
          <p14:tracePt t="54439" x="4243388" y="3167063"/>
          <p14:tracePt t="54456" x="4176713" y="3167063"/>
          <p14:tracePt t="54472" x="4138613" y="3162300"/>
          <p14:tracePt t="54489" x="4119563" y="3157538"/>
          <p14:tracePt t="54506" x="4095750" y="3148013"/>
          <p14:tracePt t="54523" x="4062413" y="3138488"/>
          <p14:tracePt t="54539" x="4048125" y="3124200"/>
          <p14:tracePt t="54556" x="4033838" y="3109913"/>
          <p14:tracePt t="54572" x="4024313" y="3105150"/>
          <p14:tracePt t="54589" x="4014788" y="3095625"/>
          <p14:tracePt t="54606" x="4005263" y="3095625"/>
          <p14:tracePt t="54670" x="4010025" y="3095625"/>
          <p14:tracePt t="54677" x="4024313" y="3095625"/>
          <p14:tracePt t="54689" x="4048125" y="3095625"/>
          <p14:tracePt t="54706" x="4205288" y="3109913"/>
          <p14:tracePt t="54722" x="4310063" y="3119438"/>
          <p14:tracePt t="54739" x="4400550" y="3124200"/>
          <p14:tracePt t="54756" x="4481513" y="3133725"/>
          <p14:tracePt t="54772" x="4610100" y="3148013"/>
          <p14:tracePt t="54789" x="4657725" y="3152775"/>
          <p14:tracePt t="54806" x="4710113" y="3152775"/>
          <p14:tracePt t="54823" x="4757738" y="3152775"/>
          <p14:tracePt t="54839" x="4776788" y="3152775"/>
          <p14:tracePt t="54856" x="4786313" y="3152775"/>
          <p14:tracePt t="54872" x="4795838" y="3152775"/>
          <p14:tracePt t="54889" x="4805363" y="3152775"/>
          <p14:tracePt t="54906" x="4814888" y="3152775"/>
          <p14:tracePt t="55754" x="4767263" y="3152775"/>
          <p14:tracePt t="55762" x="4691063" y="3152775"/>
          <p14:tracePt t="55772" x="4624388" y="3152775"/>
          <p14:tracePt t="55789" x="4500563" y="3152775"/>
          <p14:tracePt t="55807" x="4362450" y="3171825"/>
          <p14:tracePt t="55822" x="4291013" y="3176588"/>
          <p14:tracePt t="55856" x="4152900" y="3186113"/>
          <p14:tracePt t="55857" x="4124325" y="3186113"/>
          <p14:tracePt t="55889" x="4024313" y="3176588"/>
          <p14:tracePt t="55906" x="3981450" y="3171825"/>
          <p14:tracePt t="55922" x="3938588" y="3167063"/>
          <p14:tracePt t="55939" x="3876675" y="3152775"/>
          <p14:tracePt t="55956" x="3838575" y="3148013"/>
          <p14:tracePt t="55972" x="3795713" y="3138488"/>
          <p14:tracePt t="55989" x="3743325" y="3128963"/>
          <p14:tracePt t="56006" x="3705225" y="3114675"/>
          <p14:tracePt t="56022" x="3671888" y="3114675"/>
          <p14:tracePt t="56039" x="3643313" y="3114675"/>
          <p14:tracePt t="56056" x="3595688" y="3109913"/>
          <p14:tracePt t="56072" x="3557588" y="3105150"/>
          <p14:tracePt t="56089" x="3524250" y="3095625"/>
          <p14:tracePt t="56106" x="3495675" y="3090863"/>
          <p14:tracePt t="56122" x="3467100" y="3090863"/>
          <p14:tracePt t="56139" x="3462338" y="3090863"/>
          <p14:tracePt t="56156" x="3457575" y="3090863"/>
          <p14:tracePt t="56173" x="3448050" y="3090863"/>
          <p14:tracePt t="56534" x="3452813" y="3090863"/>
          <p14:tracePt t="56542" x="3467100" y="3090863"/>
          <p14:tracePt t="56548" x="3476625" y="3090863"/>
          <p14:tracePt t="56556" x="3495675" y="3090863"/>
          <p14:tracePt t="56573" x="3524250" y="3100388"/>
          <p14:tracePt t="56589" x="3557588" y="3105150"/>
          <p14:tracePt t="56606" x="3605213" y="3114675"/>
          <p14:tracePt t="56639" x="3643313" y="3133725"/>
          <p14:tracePt t="56672" x="3667125" y="3133725"/>
          <p14:tracePt t="56689" x="3681413" y="3138488"/>
          <p14:tracePt t="56706" x="3709988" y="3138488"/>
          <p14:tracePt t="56722" x="3738563" y="3138488"/>
          <p14:tracePt t="56739" x="3786188" y="3138488"/>
          <p14:tracePt t="56756" x="3814763" y="3138488"/>
          <p14:tracePt t="56772" x="3843338" y="3138488"/>
          <p14:tracePt t="56789" x="3867150" y="3138488"/>
          <p14:tracePt t="56806" x="3905250" y="3138488"/>
          <p14:tracePt t="56822" x="3933825" y="3138488"/>
          <p14:tracePt t="56839" x="3952875" y="3138488"/>
          <p14:tracePt t="56856" x="3990975" y="3138488"/>
          <p14:tracePt t="56872" x="4019550" y="3138488"/>
          <p14:tracePt t="56889" x="4048125" y="3138488"/>
          <p14:tracePt t="56906" x="4071938" y="3138488"/>
          <p14:tracePt t="56922" x="4095750" y="3138488"/>
          <p14:tracePt t="56939" x="4110038" y="3138488"/>
          <p14:tracePt t="56956" x="4114800" y="3138488"/>
          <p14:tracePt t="56973" x="4124325" y="3138488"/>
          <p14:tracePt t="56989" x="4133850" y="3138488"/>
          <p14:tracePt t="57238" x="4157663" y="3138488"/>
          <p14:tracePt t="57245" x="4181475" y="3138488"/>
          <p14:tracePt t="57256" x="4210050" y="3138488"/>
          <p14:tracePt t="57272" x="4248150" y="3138488"/>
          <p14:tracePt t="57289" x="4310063" y="3138488"/>
          <p14:tracePt t="57306" x="4352925" y="3138488"/>
          <p14:tracePt t="57322" x="4395788" y="3143250"/>
          <p14:tracePt t="57339" x="4433888" y="3143250"/>
          <p14:tracePt t="57356" x="4510088" y="3148013"/>
          <p14:tracePt t="57372" x="4552950" y="3148013"/>
          <p14:tracePt t="57389" x="4586288" y="3148013"/>
          <p14:tracePt t="57406" x="4619625" y="3148013"/>
          <p14:tracePt t="57422" x="4633913" y="3148013"/>
          <p14:tracePt t="57439" x="4643438" y="3148013"/>
          <p14:tracePt t="57456" x="4657725" y="3148013"/>
          <p14:tracePt t="57472" x="4672013" y="3148013"/>
          <p14:tracePt t="57489" x="4676775" y="3148013"/>
          <p14:tracePt t="57506" x="4681538" y="3148013"/>
          <p14:tracePt t="57568" x="4686300" y="3148013"/>
          <p14:tracePt t="59418" x="4733925" y="3148013"/>
          <p14:tracePt t="59425" x="4791075" y="3157538"/>
          <p14:tracePt t="59439" x="4914900" y="3167063"/>
          <p14:tracePt t="59472" x="5105400" y="3167063"/>
          <p14:tracePt t="59505" x="5276850" y="3171825"/>
          <p14:tracePt t="59522" x="5319713" y="3171825"/>
          <p14:tracePt t="59539" x="5357813" y="3171825"/>
          <p14:tracePt t="59556" x="5386388" y="3171825"/>
          <p14:tracePt t="59572" x="5405438" y="3171825"/>
          <p14:tracePt t="59589" x="5419725" y="3171825"/>
          <p14:tracePt t="59606" x="5429250" y="3171825"/>
          <p14:tracePt t="59622" x="5453063" y="3171825"/>
          <p14:tracePt t="59639" x="5467350" y="3167063"/>
          <p14:tracePt t="59655" x="5476875" y="3167063"/>
          <p14:tracePt t="59672" x="5486400" y="3167063"/>
          <p14:tracePt t="59689" x="5495925" y="3167063"/>
          <p14:tracePt t="59705" x="5500688" y="3167063"/>
          <p14:tracePt t="59739" x="5505450" y="3167063"/>
          <p14:tracePt t="59755" x="5514975" y="3167063"/>
          <p14:tracePt t="59772" x="5519738" y="3167063"/>
          <p14:tracePt t="59789" x="5524500" y="3167063"/>
          <p14:tracePt t="59805" x="5534025" y="3167063"/>
          <p14:tracePt t="59822" x="5543550" y="3167063"/>
          <p14:tracePt t="59855" x="5553075" y="3167063"/>
          <p14:tracePt t="59872" x="5562600" y="3167063"/>
          <p14:tracePt t="59889" x="5572125" y="3167063"/>
          <p14:tracePt t="59905" x="5581650" y="3167063"/>
          <p14:tracePt t="59922" x="5600700" y="3167063"/>
          <p14:tracePt t="59939" x="5624513" y="3167063"/>
          <p14:tracePt t="59955" x="5648325" y="3171825"/>
          <p14:tracePt t="59972" x="5662613" y="3171825"/>
          <p14:tracePt t="59989" x="5686425" y="3171825"/>
          <p14:tracePt t="60005" x="5700713" y="3171825"/>
          <p14:tracePt t="60022" x="5715000" y="3171825"/>
          <p14:tracePt t="60039" x="5719763" y="3171825"/>
          <p14:tracePt t="60055" x="5729288" y="3171825"/>
          <p14:tracePt t="60072" x="5734050" y="3171825"/>
          <p14:tracePt t="60089" x="5743575" y="3171825"/>
          <p14:tracePt t="60105" x="5757863" y="3171825"/>
          <p14:tracePt t="60122" x="5781675" y="3171825"/>
          <p14:tracePt t="60139" x="5795963" y="3171825"/>
          <p14:tracePt t="60155" x="5805488" y="3171825"/>
          <p14:tracePt t="60172" x="5815013" y="3171825"/>
          <p14:tracePt t="60189" x="5819775" y="3171825"/>
          <p14:tracePt t="60206" x="5824538" y="3171825"/>
          <p14:tracePt t="60687" x="5834063" y="3171825"/>
          <p14:tracePt t="60694" x="5843588" y="3171825"/>
          <p14:tracePt t="60706" x="5848350" y="3171825"/>
          <p14:tracePt t="60722" x="5857875" y="3171825"/>
          <p14:tracePt t="60739" x="5867400" y="3171825"/>
          <p14:tracePt t="60756" x="5872163" y="3171825"/>
          <p14:tracePt t="60805" x="5876925" y="3171825"/>
          <p14:tracePt t="60839" x="5900738" y="3157538"/>
          <p14:tracePt t="60855" x="5929313" y="3143250"/>
          <p14:tracePt t="60872" x="5953125" y="3124200"/>
          <p14:tracePt t="60889" x="5981700" y="3114675"/>
          <p14:tracePt t="60906" x="6019800" y="3095625"/>
          <p14:tracePt t="60922" x="6067425" y="3090863"/>
          <p14:tracePt t="60939" x="6100763" y="3090863"/>
          <p14:tracePt t="60955" x="6129338" y="3095625"/>
          <p14:tracePt t="60972" x="6157913" y="3105150"/>
          <p14:tracePt t="60989" x="6167438" y="3105150"/>
          <p14:tracePt t="61005" x="6172200" y="3105150"/>
          <p14:tracePt t="61022" x="6176963" y="3105150"/>
          <p14:tracePt t="61039" x="6186488" y="3105150"/>
          <p14:tracePt t="61128" x="6191250" y="3105150"/>
          <p14:tracePt t="61348" x="6205538" y="3105150"/>
          <p14:tracePt t="61355" x="6229350" y="3105150"/>
          <p14:tracePt t="61362" x="6253163" y="3105150"/>
          <p14:tracePt t="61372" x="6281738" y="3105150"/>
          <p14:tracePt t="61389" x="6324600" y="3105150"/>
          <p14:tracePt t="61406" x="6367463" y="3105150"/>
          <p14:tracePt t="61439" x="6429375" y="3119438"/>
          <p14:tracePt t="61472" x="6462713" y="3124200"/>
          <p14:tracePt t="61489" x="6477000" y="3124200"/>
          <p14:tracePt t="61505" x="6486525" y="3133725"/>
          <p14:tracePt t="61522" x="6510338" y="3138488"/>
          <p14:tracePt t="61539" x="6529388" y="3148013"/>
          <p14:tracePt t="61555" x="6543675" y="3152775"/>
          <p14:tracePt t="61572" x="6548438" y="3152775"/>
          <p14:tracePt t="61589" x="6557963" y="3152775"/>
          <p14:tracePt t="61605" x="6567488" y="3152775"/>
          <p14:tracePt t="61928" x="6605588" y="3152775"/>
          <p14:tracePt t="61934" x="6638925" y="3143250"/>
          <p14:tracePt t="61942" x="6677025" y="3138488"/>
          <p14:tracePt t="61955" x="6729413" y="3128963"/>
          <p14:tracePt t="61972" x="6757988" y="3124200"/>
          <p14:tracePt t="61988" x="6777038" y="3124200"/>
          <p14:tracePt t="62022" x="6796088" y="3124200"/>
          <p14:tracePt t="62055" x="6805613" y="3124200"/>
          <p14:tracePt t="62089" x="6810375" y="3119438"/>
          <p14:tracePt t="62105" x="6819900" y="3109913"/>
          <p14:tracePt t="62122" x="6834188" y="3100388"/>
          <p14:tracePt t="62139" x="6881813" y="3076575"/>
          <p14:tracePt t="62155" x="6919913" y="3057525"/>
          <p14:tracePt t="62172" x="6972300" y="3033713"/>
          <p14:tracePt t="62189" x="7015163" y="3028950"/>
          <p14:tracePt t="62206" x="7100888" y="3024188"/>
          <p14:tracePt t="62222" x="7172325" y="3033713"/>
          <p14:tracePt t="62239" x="7224713" y="3043238"/>
          <p14:tracePt t="62255" x="7258050" y="3057525"/>
          <p14:tracePt t="62272" x="7291388" y="3067050"/>
          <p14:tracePt t="62288" x="7300913" y="3067050"/>
          <p14:tracePt t="62322" x="7239000" y="3071813"/>
          <p14:tracePt t="62339" x="6958013" y="3048000"/>
          <p14:tracePt t="62355" x="6324600" y="2957513"/>
          <p14:tracePt t="62372" x="5757863" y="2871788"/>
          <p14:tracePt t="62389" x="5105400" y="2786063"/>
          <p14:tracePt t="62406" x="4795838" y="2733675"/>
          <p14:tracePt t="62422" x="4648200" y="2705100"/>
          <p14:tracePt t="62439" x="4567238" y="2681288"/>
          <p14:tracePt t="62455" x="4514850" y="2657475"/>
          <p14:tracePt t="62472" x="4491038" y="2619375"/>
          <p14:tracePt t="62489" x="4467225" y="2547938"/>
          <p14:tracePt t="62505" x="4457700" y="2500313"/>
          <p14:tracePt t="62522" x="4448175" y="2471738"/>
          <p14:tracePt t="62705" x="4367213" y="2466975"/>
          <p14:tracePt t="62712" x="4195763" y="2457450"/>
          <p14:tracePt t="62722" x="4024313" y="2433638"/>
          <p14:tracePt t="62738" x="3800475" y="2414588"/>
          <p14:tracePt t="62756" x="3476625" y="2376488"/>
          <p14:tracePt t="62772" x="3348038" y="2333625"/>
          <p14:tracePt t="62789" x="3286125" y="2305050"/>
          <p14:tracePt t="62805" x="3248025" y="2281238"/>
          <p14:tracePt t="62822" x="3205163" y="2257425"/>
          <p14:tracePt t="62839" x="3181350" y="2238375"/>
          <p14:tracePt t="62855" x="3162300" y="2228850"/>
          <p14:tracePt t="62872" x="3138488" y="2224088"/>
          <p14:tracePt t="62889" x="3105150" y="2200275"/>
          <p14:tracePt t="62905" x="3086100" y="2190750"/>
          <p14:tracePt t="62922" x="3071813" y="2171700"/>
          <p14:tracePt t="62939" x="3062288" y="2157413"/>
          <p14:tracePt t="62955" x="3038475" y="2124075"/>
          <p14:tracePt t="62972" x="3019425" y="2100263"/>
          <p14:tracePt t="62989" x="3005138" y="2076450"/>
          <p14:tracePt t="63005" x="2967038" y="2043113"/>
          <p14:tracePt t="63022" x="2957513" y="2019300"/>
          <p14:tracePt t="63039" x="2938463" y="2009775"/>
          <p14:tracePt t="63055" x="2933700" y="2000250"/>
          <p14:tracePt t="63072" x="2924175" y="1990725"/>
          <p14:tracePt t="63088" x="2909888" y="1990725"/>
          <p14:tracePt t="63105" x="2895600" y="1990725"/>
          <p14:tracePt t="63122" x="2862263" y="1995488"/>
          <p14:tracePt t="63139" x="2824163" y="2009775"/>
          <p14:tracePt t="63155" x="2790825" y="2019300"/>
          <p14:tracePt t="63172" x="2738438" y="2033588"/>
          <p14:tracePt t="63189" x="2676525" y="2047875"/>
          <p14:tracePt t="63205" x="2633663" y="2047875"/>
          <p14:tracePt t="63222" x="2605088" y="2047875"/>
          <p14:tracePt t="63238" x="2576513" y="2028825"/>
          <p14:tracePt t="63255" x="2528888" y="1962150"/>
          <p14:tracePt t="63272" x="2500313" y="1909763"/>
          <p14:tracePt t="63289" x="2481263" y="1862138"/>
          <p14:tracePt t="63305" x="2476500" y="1819275"/>
          <p14:tracePt t="63322" x="2476500" y="1781175"/>
          <p14:tracePt t="63338" x="2476500" y="1757363"/>
          <p14:tracePt t="63355" x="2481263" y="1728788"/>
          <p14:tracePt t="63373" x="2519363" y="1681163"/>
          <p14:tracePt t="63389" x="2543175" y="1657350"/>
          <p14:tracePt t="63405" x="2566988" y="1633538"/>
          <p14:tracePt t="63422" x="2600325" y="1609725"/>
          <p14:tracePt t="63439" x="2633663" y="1585913"/>
          <p14:tracePt t="63455" x="2657475" y="1571625"/>
          <p14:tracePt t="63472" x="2671763" y="1571625"/>
          <p14:tracePt t="63488" x="2690813" y="1571625"/>
          <p14:tracePt t="63505" x="2719388" y="1581150"/>
          <p14:tracePt t="63522" x="2733675" y="1590675"/>
          <p14:tracePt t="63538" x="2757488" y="1604963"/>
          <p14:tracePt t="63556" x="2790825" y="1628775"/>
          <p14:tracePt t="63572" x="2814638" y="1652588"/>
          <p14:tracePt t="63589" x="2843213" y="1700213"/>
          <p14:tracePt t="63605" x="2871788" y="1766888"/>
          <p14:tracePt t="63622" x="2900363" y="1876425"/>
          <p14:tracePt t="63639" x="2905125" y="1924050"/>
          <p14:tracePt t="63655" x="2905125" y="1976438"/>
          <p14:tracePt t="63672" x="2905125" y="2009775"/>
          <p14:tracePt t="63688" x="2886075" y="2057400"/>
          <p14:tracePt t="63705" x="2867025" y="2095500"/>
          <p14:tracePt t="63722" x="2857500" y="2133600"/>
          <p14:tracePt t="63739" x="2833688" y="2181225"/>
          <p14:tracePt t="63755" x="2814638" y="2190750"/>
          <p14:tracePt t="63772" x="2795588" y="2209800"/>
          <p14:tracePt t="63789" x="2767013" y="2214563"/>
          <p14:tracePt t="63805" x="2705100" y="2214563"/>
          <p14:tracePt t="63822" x="2667000" y="2195513"/>
          <p14:tracePt t="63839" x="2638425" y="2171700"/>
          <p14:tracePt t="63855" x="2614613" y="2147888"/>
          <p14:tracePt t="63857" x="2600325" y="2119313"/>
          <p14:tracePt t="63872" x="2566988" y="2024063"/>
          <p14:tracePt t="63888" x="2552700" y="1909763"/>
          <p14:tracePt t="63905" x="2543175" y="1828800"/>
          <p14:tracePt t="63922" x="2543175" y="1776413"/>
          <p14:tracePt t="63938" x="2557463" y="1738313"/>
          <p14:tracePt t="63955" x="2571750" y="1719263"/>
          <p14:tracePt t="63972" x="2595563" y="1700213"/>
          <p14:tracePt t="63989" x="2657475" y="1690688"/>
          <p14:tracePt t="64005" x="2695575" y="1695450"/>
          <p14:tracePt t="64022" x="2724150" y="1719263"/>
          <p14:tracePt t="64038" x="2747963" y="1743075"/>
          <p14:tracePt t="64055" x="2776538" y="1800225"/>
          <p14:tracePt t="64072" x="2781300" y="1828800"/>
          <p14:tracePt t="64089" x="2786063" y="1857375"/>
          <p14:tracePt t="64105" x="2786063" y="1876425"/>
          <p14:tracePt t="64122" x="2786063" y="1895475"/>
          <p14:tracePt t="64138" x="2786063" y="1900238"/>
          <p14:tracePt t="64155" x="2786063" y="1905000"/>
          <p14:tracePt t="64172" x="2786063" y="1914525"/>
          <p14:tracePt t="64488" x="2928938" y="1966913"/>
          <p14:tracePt t="64496" x="3224213" y="2057400"/>
          <p14:tracePt t="64505" x="3481388" y="2157413"/>
          <p14:tracePt t="64522" x="4033838" y="2357438"/>
          <p14:tracePt t="64539" x="4829175" y="2600325"/>
          <p14:tracePt t="64556" x="5281613" y="2719388"/>
          <p14:tracePt t="64589" x="6176963" y="2876550"/>
          <p14:tracePt t="64622" x="6700838" y="2952750"/>
          <p14:tracePt t="64639" x="6757988" y="2967038"/>
          <p14:tracePt t="64655" x="6781800" y="2967038"/>
          <p14:tracePt t="64672" x="6800850" y="2967038"/>
          <p14:tracePt t="64870" x="6853238" y="2981325"/>
          <p14:tracePt t="64877" x="6924675" y="2995613"/>
          <p14:tracePt t="64889" x="6972300" y="3014663"/>
          <p14:tracePt t="64906" x="7038975" y="3038475"/>
          <p14:tracePt t="64922" x="7053263" y="3043238"/>
          <p14:tracePt t="64955" x="7058025" y="3057525"/>
          <p14:tracePt t="64988" x="6991350" y="3100388"/>
          <p14:tracePt t="65005" x="6938963" y="3114675"/>
          <p14:tracePt t="65022" x="6881813" y="3114675"/>
          <p14:tracePt t="65038" x="6815138" y="3105150"/>
          <p14:tracePt t="65055" x="6781800" y="3090863"/>
          <p14:tracePt t="65072" x="6767513" y="3086100"/>
          <p14:tracePt t="65088" x="6757988" y="3076575"/>
          <p14:tracePt t="65105" x="6748463" y="3076575"/>
          <p14:tracePt t="65122" x="6743700" y="3076575"/>
          <p14:tracePt t="65170" x="6753225" y="3081338"/>
          <p14:tracePt t="65177" x="6762750" y="3095625"/>
          <p14:tracePt t="65188" x="6791325" y="3105150"/>
          <p14:tracePt t="65205" x="6858000" y="3152775"/>
          <p14:tracePt t="65222" x="6991350" y="3200400"/>
          <p14:tracePt t="65238" x="7067550" y="3219450"/>
          <p14:tracePt t="65255" x="7110413" y="3228975"/>
          <p14:tracePt t="65272" x="7153275" y="3233738"/>
          <p14:tracePt t="65288" x="7215188" y="3233738"/>
          <p14:tracePt t="65305" x="7248525" y="3233738"/>
          <p14:tracePt t="65322" x="7291388" y="3233738"/>
          <p14:tracePt t="65339" x="7353300" y="3233738"/>
          <p14:tracePt t="65355" x="7396163" y="3233738"/>
          <p14:tracePt t="65372" x="7429500" y="3233738"/>
          <p14:tracePt t="65388" x="7467600" y="3233738"/>
          <p14:tracePt t="65405" x="7510463" y="3224213"/>
          <p14:tracePt t="65422" x="7524750" y="3214688"/>
          <p14:tracePt t="65438" x="7534275" y="3209925"/>
          <p14:tracePt t="65455" x="7539038" y="3200400"/>
          <p14:tracePt t="65471" x="7548563" y="3200400"/>
          <p14:tracePt t="65505" x="7553325" y="3167063"/>
          <p14:tracePt t="65522" x="7558088" y="3071813"/>
          <p14:tracePt t="65538" x="7548563" y="3000375"/>
          <p14:tracePt t="65556" x="7524750" y="2928938"/>
          <p14:tracePt t="65572" x="7496175" y="2843213"/>
          <p14:tracePt t="65589" x="7458075" y="2776538"/>
          <p14:tracePt t="65605" x="7424738" y="2738438"/>
          <p14:tracePt t="65622" x="7386638" y="2714625"/>
          <p14:tracePt t="65638" x="7343775" y="2686050"/>
          <p14:tracePt t="65655" x="7281863" y="2676525"/>
          <p14:tracePt t="65672" x="7239000" y="2662238"/>
          <p14:tracePt t="65688" x="7196138" y="2662238"/>
          <p14:tracePt t="65705" x="7158038" y="2671763"/>
          <p14:tracePt t="65721" x="7100888" y="2695575"/>
          <p14:tracePt t="65738" x="7053263" y="2733675"/>
          <p14:tracePt t="65755" x="7015163" y="2767013"/>
          <p14:tracePt t="65772" x="6972300" y="2819400"/>
          <p14:tracePt t="65788" x="6948488" y="2838450"/>
          <p14:tracePt t="65805" x="6929438" y="2857500"/>
          <p14:tracePt t="65822" x="6919913" y="2871788"/>
          <p14:tracePt t="65838" x="6900863" y="2914650"/>
          <p14:tracePt t="65855" x="6891338" y="2943225"/>
          <p14:tracePt t="65872" x="6886575" y="2986088"/>
          <p14:tracePt t="65888" x="6886575" y="3024188"/>
          <p14:tracePt t="65905" x="6886575" y="3062288"/>
          <p14:tracePt t="65922" x="6891338" y="3090863"/>
          <p14:tracePt t="65938" x="6905625" y="3114675"/>
          <p14:tracePt t="65955" x="6915150" y="3143250"/>
          <p14:tracePt t="65972" x="6919913" y="3157538"/>
          <p14:tracePt t="65988" x="6929438" y="3167063"/>
          <p14:tracePt t="66005" x="6943725" y="3171825"/>
          <p14:tracePt t="66022" x="6977063" y="3181350"/>
          <p14:tracePt t="66038" x="7000875" y="3186113"/>
          <p14:tracePt t="66055" x="7019925" y="3186113"/>
          <p14:tracePt t="66072" x="7034213" y="3186113"/>
          <p14:tracePt t="66088" x="7058025" y="3186113"/>
          <p14:tracePt t="66105" x="7067550" y="3186113"/>
          <p14:tracePt t="66121" x="7072313" y="3186113"/>
          <p14:tracePt t="66138" x="7081838" y="3186113"/>
          <p14:tracePt t="66588" x="7062788" y="3190875"/>
          <p14:tracePt t="66594" x="7038975" y="3190875"/>
          <p14:tracePt t="66605" x="7019925" y="3200400"/>
          <p14:tracePt t="66638" x="6943725" y="3209925"/>
          <p14:tracePt t="66672" x="6891338" y="3209925"/>
          <p14:tracePt t="66688" x="6862763" y="3209925"/>
          <p14:tracePt t="66705" x="6810375" y="3209925"/>
          <p14:tracePt t="66721" x="6777038" y="3209925"/>
          <p14:tracePt t="66738" x="6738938" y="3209925"/>
          <p14:tracePt t="66755" x="6700838" y="3209925"/>
          <p14:tracePt t="66772" x="6677025" y="3209925"/>
          <p14:tracePt t="66788" x="6657975" y="3209925"/>
          <p14:tracePt t="66805" x="6629400" y="3209925"/>
          <p14:tracePt t="66822" x="6581775" y="3209925"/>
          <p14:tracePt t="66838" x="6524625" y="3219450"/>
          <p14:tracePt t="66855" x="6453188" y="3233738"/>
          <p14:tracePt t="66872" x="6367463" y="3238500"/>
          <p14:tracePt t="66888" x="6262688" y="3252788"/>
          <p14:tracePt t="66905" x="6172200" y="3262313"/>
          <p14:tracePt t="66922" x="6076950" y="3276600"/>
          <p14:tracePt t="66938" x="5957888" y="3290888"/>
          <p14:tracePt t="66955" x="5900738" y="3300413"/>
          <p14:tracePt t="66971" x="5862638" y="3300413"/>
          <p14:tracePt t="66988" x="5843588" y="3300413"/>
          <p14:tracePt t="67005" x="5824538" y="3300413"/>
          <p14:tracePt t="67022" x="5815013" y="3300413"/>
          <p14:tracePt t="67038" x="5810250" y="3300413"/>
          <p14:tracePt t="67072" x="5815013" y="3295650"/>
          <p14:tracePt t="67088" x="5857875" y="3281363"/>
          <p14:tracePt t="67105" x="5976938" y="3257550"/>
          <p14:tracePt t="67122" x="6176963" y="3238500"/>
          <p14:tracePt t="67138" x="6376988" y="3219450"/>
          <p14:tracePt t="67155" x="6524625" y="3219450"/>
          <p14:tracePt t="67171" x="6648450" y="3214688"/>
          <p14:tracePt t="67188" x="6796088" y="3205163"/>
          <p14:tracePt t="67205" x="6886575" y="3190875"/>
          <p14:tracePt t="67222" x="6948488" y="3181350"/>
          <p14:tracePt t="67238" x="6991350" y="3176588"/>
          <p14:tracePt t="67255" x="7053263" y="3176588"/>
          <p14:tracePt t="67272" x="7105650" y="3171825"/>
          <p14:tracePt t="67288" x="7153275" y="3162300"/>
          <p14:tracePt t="67305" x="7239000" y="3157538"/>
          <p14:tracePt t="67321" x="7310438" y="3148013"/>
          <p14:tracePt t="67338" x="7358063" y="3138488"/>
          <p14:tracePt t="67355" x="7405688" y="3128963"/>
          <p14:tracePt t="67357" x="7415213" y="3124200"/>
          <p14:tracePt t="67371" x="7448550" y="3119438"/>
          <p14:tracePt t="67388" x="7481888" y="3114675"/>
          <p14:tracePt t="67405" x="7500938" y="3100388"/>
          <p14:tracePt t="67422" x="7524750" y="3095625"/>
          <p14:tracePt t="67438" x="7553325" y="3086100"/>
          <p14:tracePt t="67455" x="7567613" y="3081338"/>
          <p14:tracePt t="67472" x="7581900" y="3071813"/>
          <p14:tracePt t="67488" x="7591425" y="3071813"/>
          <p14:tracePt t="67505" x="7600950" y="3071813"/>
          <p14:tracePt t="67521" x="7605713" y="3071813"/>
          <p14:tracePt t="67538" x="7610475" y="3071813"/>
          <p14:tracePt t="68451" x="7605713" y="3071813"/>
          <p14:tracePt t="68458" x="7596188" y="3076575"/>
          <p14:tracePt t="68465" x="7591425" y="3076575"/>
          <p14:tracePt t="68473" x="7581900" y="3081338"/>
          <p14:tracePt t="68488" x="7553325" y="3086100"/>
          <p14:tracePt t="68505" x="7496175" y="3100388"/>
          <p14:tracePt t="68538" x="7262813" y="3162300"/>
          <p14:tracePt t="68571" x="6958013" y="3314700"/>
          <p14:tracePt t="68588" x="6791325" y="3400425"/>
          <p14:tracePt t="68605" x="6396038" y="3543300"/>
          <p14:tracePt t="68622" x="6124575" y="3614738"/>
          <p14:tracePt t="68639" x="5853113" y="3667125"/>
          <p14:tracePt t="68655" x="5605463" y="3695700"/>
          <p14:tracePt t="68671" x="5305425" y="3714750"/>
          <p14:tracePt t="68688" x="5138738" y="3700463"/>
          <p14:tracePt t="68705" x="5024438" y="3690938"/>
          <p14:tracePt t="68721" x="4943475" y="3667125"/>
          <p14:tracePt t="68738" x="4905375" y="3648075"/>
          <p14:tracePt t="68755" x="4881563" y="3629025"/>
          <p14:tracePt t="68771" x="4872038" y="3619500"/>
          <p14:tracePt t="68994" x="4819650" y="3619500"/>
          <p14:tracePt t="69002" x="4748213" y="3624263"/>
          <p14:tracePt t="69009" x="4681538" y="3624263"/>
          <p14:tracePt t="69021" x="4605338" y="3624263"/>
          <p14:tracePt t="69038" x="4371975" y="3619500"/>
          <p14:tracePt t="69055" x="4281488" y="3609975"/>
          <p14:tracePt t="69071" x="4210050" y="3609975"/>
          <p14:tracePt t="69088" x="4148138" y="3605213"/>
          <p14:tracePt t="69105" x="4062413" y="3590925"/>
          <p14:tracePt t="69121" x="3990975" y="3576638"/>
          <p14:tracePt t="69138" x="3933825" y="3571875"/>
          <p14:tracePt t="69155" x="3857625" y="3571875"/>
          <p14:tracePt t="69171" x="3810000" y="3571875"/>
          <p14:tracePt t="69188" x="3767138" y="3571875"/>
          <p14:tracePt t="69205" x="3724275" y="3557588"/>
          <p14:tracePt t="69221" x="3662363" y="3543300"/>
          <p14:tracePt t="69238" x="3619500" y="3538538"/>
          <p14:tracePt t="69255" x="3571875" y="3519488"/>
          <p14:tracePt t="69272" x="3509963" y="3505200"/>
          <p14:tracePt t="69288" x="3476625" y="3495675"/>
          <p14:tracePt t="69305" x="3438525" y="3490913"/>
          <p14:tracePt t="69321" x="3414713" y="3481388"/>
          <p14:tracePt t="69338" x="3381375" y="3471863"/>
          <p14:tracePt t="69355" x="3348038" y="3457575"/>
          <p14:tracePt t="69371" x="3319463" y="3457575"/>
          <p14:tracePt t="69388" x="3290888" y="3457575"/>
          <p14:tracePt t="69405" x="3228975" y="3457575"/>
          <p14:tracePt t="69421" x="3200400" y="3457575"/>
          <p14:tracePt t="69438" x="3181350" y="3457575"/>
          <p14:tracePt t="69455" x="3162300" y="3457575"/>
          <p14:tracePt t="69471" x="3152775" y="3457575"/>
          <p14:tracePt t="69488" x="3148013" y="3457575"/>
          <p14:tracePt t="69505" x="3143250" y="3457575"/>
          <p14:tracePt t="69521" x="3133725" y="3457575"/>
          <p14:tracePt t="69625" x="3138488" y="3457575"/>
          <p14:tracePt t="69633" x="3152775" y="3457575"/>
          <p14:tracePt t="69640" x="3167063" y="3452813"/>
          <p14:tracePt t="69655" x="3214688" y="3448050"/>
          <p14:tracePt t="69671" x="3267075" y="3429000"/>
          <p14:tracePt t="69688" x="3319463" y="3405188"/>
          <p14:tracePt t="69705" x="3419475" y="3376613"/>
          <p14:tracePt t="69721" x="3490913" y="3362325"/>
          <p14:tracePt t="69738" x="3552825" y="3352800"/>
          <p14:tracePt t="69755" x="3586163" y="3352800"/>
          <p14:tracePt t="69772" x="3629025" y="3352800"/>
          <p14:tracePt t="69788" x="3648075" y="3352800"/>
          <p14:tracePt t="69805" x="3667125" y="3352800"/>
          <p14:tracePt t="69821" x="3690938" y="3352800"/>
          <p14:tracePt t="69838" x="3714750" y="3352800"/>
          <p14:tracePt t="69855" x="3752850" y="3352800"/>
          <p14:tracePt t="69871" x="3781425" y="3338513"/>
          <p14:tracePt t="69888" x="3810000" y="3333750"/>
          <p14:tracePt t="69905" x="3857625" y="3319463"/>
          <p14:tracePt t="69921" x="3895725" y="3314700"/>
          <p14:tracePt t="69938" x="3924300" y="3314700"/>
          <p14:tracePt t="69955" x="3967163" y="3314700"/>
          <p14:tracePt t="69971" x="3995738" y="3314700"/>
          <p14:tracePt t="69988" x="4019550" y="3324225"/>
          <p14:tracePt t="70005" x="4043363" y="3324225"/>
          <p14:tracePt t="70021" x="4062413" y="3324225"/>
          <p14:tracePt t="70038" x="4071938" y="3324225"/>
          <p14:tracePt t="70055" x="4086225" y="3324225"/>
          <p14:tracePt t="70071" x="4095750" y="3324225"/>
          <p14:tracePt t="70088" x="4100513" y="3324225"/>
          <p14:tracePt t="70105" x="4110038" y="3324225"/>
          <p14:tracePt t="70175" x="4110038" y="3319463"/>
          <p14:tracePt t="70190" x="4105275" y="3314700"/>
          <p14:tracePt t="70197" x="4100513" y="3309938"/>
          <p14:tracePt t="70206" x="4090988" y="3295650"/>
          <p14:tracePt t="70221" x="4043363" y="3286125"/>
          <p14:tracePt t="70238" x="3990975" y="3267075"/>
          <p14:tracePt t="70255" x="3919538" y="3252788"/>
          <p14:tracePt t="70271" x="3848100" y="3238500"/>
          <p14:tracePt t="70288" x="3805238" y="3233738"/>
          <p14:tracePt t="70305" x="3762375" y="3233738"/>
          <p14:tracePt t="70322" x="3705225" y="3233738"/>
          <p14:tracePt t="70338" x="3652838" y="3233738"/>
          <p14:tracePt t="70355" x="3605213" y="3233738"/>
          <p14:tracePt t="70371" x="3552825" y="3238500"/>
          <p14:tracePt t="70388" x="3490913" y="3257550"/>
          <p14:tracePt t="70405" x="3452813" y="3271838"/>
          <p14:tracePt t="70421" x="3424238" y="3281363"/>
          <p14:tracePt t="70438" x="3400425" y="3300413"/>
          <p14:tracePt t="70455" x="3371850" y="3319463"/>
          <p14:tracePt t="70471" x="3362325" y="3333750"/>
          <p14:tracePt t="70488" x="3348038" y="3367088"/>
          <p14:tracePt t="70505" x="3328988" y="3400425"/>
          <p14:tracePt t="70521" x="3324225" y="3409950"/>
          <p14:tracePt t="70538" x="3319463" y="3424238"/>
          <p14:tracePt t="70555" x="3319463" y="3443288"/>
          <p14:tracePt t="70571" x="3324225" y="3462338"/>
          <p14:tracePt t="70588" x="3338513" y="3471863"/>
          <p14:tracePt t="70605" x="3367088" y="3495675"/>
          <p14:tracePt t="70621" x="3405188" y="3519488"/>
          <p14:tracePt t="70638" x="3481388" y="3538538"/>
          <p14:tracePt t="70655" x="3533775" y="3543300"/>
          <p14:tracePt t="70671" x="3586163" y="3552825"/>
          <p14:tracePt t="70688" x="3657600" y="3552825"/>
          <p14:tracePt t="70705" x="3719513" y="3552825"/>
          <p14:tracePt t="70721" x="3786188" y="3552825"/>
          <p14:tracePt t="70738" x="3838575" y="3548063"/>
          <p14:tracePt t="70754" x="3900488" y="3538538"/>
          <p14:tracePt t="70771" x="3933825" y="3529013"/>
          <p14:tracePt t="70788" x="3957638" y="3514725"/>
          <p14:tracePt t="70805" x="3971925" y="3505200"/>
          <p14:tracePt t="70821" x="3981450" y="3495675"/>
          <p14:tracePt t="70838" x="3986213" y="3490913"/>
          <p14:tracePt t="70855" x="3986213" y="3471863"/>
          <p14:tracePt t="70872" x="3952875" y="3443288"/>
          <p14:tracePt t="70888" x="3905250" y="3414713"/>
          <p14:tracePt t="70905" x="3819525" y="3362325"/>
          <p14:tracePt t="70921" x="3690938" y="3319463"/>
          <p14:tracePt t="70938" x="3409950" y="3257550"/>
          <p14:tracePt t="70955" x="3262313" y="3238500"/>
          <p14:tracePt t="70971" x="3133725" y="3224213"/>
          <p14:tracePt t="70988" x="3067050" y="3219450"/>
          <p14:tracePt t="71004" x="3009900" y="3205163"/>
          <p14:tracePt t="71021" x="2995613" y="3200400"/>
          <p14:tracePt t="71038" x="2986088" y="3190875"/>
          <p14:tracePt t="71255" x="2947988" y="3190875"/>
          <p14:tracePt t="71262" x="2890838" y="3190875"/>
          <p14:tracePt t="71271" x="2833688" y="3181350"/>
          <p14:tracePt t="71288" x="2738438" y="3157538"/>
          <p14:tracePt t="71305" x="2638425" y="3128963"/>
          <p14:tracePt t="71321" x="2600325" y="3119438"/>
          <p14:tracePt t="71338" x="2571750" y="3105150"/>
          <p14:tracePt t="71355" x="2552700" y="3100388"/>
          <p14:tracePt t="71357" x="2538413" y="3095625"/>
          <p14:tracePt t="71371" x="2528888" y="3090863"/>
          <p14:tracePt t="71388" x="2519363" y="3086100"/>
          <p14:tracePt t="71405" x="2514600" y="3086100"/>
          <p14:tracePt t="71421" x="2509838" y="3086100"/>
          <p14:tracePt t="71438" x="2481263" y="3086100"/>
          <p14:tracePt t="71455" x="2452688" y="3086100"/>
          <p14:tracePt t="71471" x="2409825" y="3086100"/>
          <p14:tracePt t="71488" x="2347913" y="3086100"/>
          <p14:tracePt t="71505" x="2314575" y="3086100"/>
          <p14:tracePt t="71521" x="2276475" y="3081338"/>
          <p14:tracePt t="71538" x="2233613" y="3071813"/>
          <p14:tracePt t="71555" x="2176463" y="3048000"/>
          <p14:tracePt t="71571" x="2138363" y="3024188"/>
          <p14:tracePt t="71588" x="2114550" y="3000375"/>
          <p14:tracePt t="71604" x="2090738" y="2976563"/>
          <p14:tracePt t="71621" x="2062163" y="2933700"/>
          <p14:tracePt t="71638" x="2043113" y="2909888"/>
          <p14:tracePt t="71654" x="2038350" y="2886075"/>
          <p14:tracePt t="71671" x="2028825" y="2852738"/>
          <p14:tracePt t="71688" x="2028825" y="2824163"/>
          <p14:tracePt t="71704" x="2028825" y="2781300"/>
          <p14:tracePt t="71721" x="2043113" y="2738438"/>
          <p14:tracePt t="71738" x="2066925" y="2686050"/>
          <p14:tracePt t="71754" x="2095500" y="2662238"/>
          <p14:tracePt t="71771" x="2147888" y="2647950"/>
          <p14:tracePt t="71788" x="2200275" y="2647950"/>
          <p14:tracePt t="71804" x="2266950" y="2667000"/>
          <p14:tracePt t="71821" x="2290763" y="2681288"/>
          <p14:tracePt t="71838" x="2314575" y="2695575"/>
          <p14:tracePt t="71854" x="2324100" y="2709863"/>
          <p14:tracePt t="71855" x="2338388" y="2724150"/>
          <p14:tracePt t="71871" x="2347913" y="2738438"/>
          <p14:tracePt t="71888" x="2357438" y="2767013"/>
          <p14:tracePt t="71905" x="2371725" y="2790825"/>
          <p14:tracePt t="71921" x="2381250" y="2833688"/>
          <p14:tracePt t="71938" x="2386013" y="2852738"/>
          <p14:tracePt t="71955" x="2395538" y="2876550"/>
          <p14:tracePt t="71971" x="2395538" y="2886075"/>
          <p14:tracePt t="71988" x="2395538" y="2895600"/>
          <p14:tracePt t="72005" x="2395538" y="2900363"/>
          <p14:tracePt t="72021" x="2395538" y="2905125"/>
          <p14:tracePt t="72038" x="2395538" y="2909888"/>
          <p14:tracePt t="72297" x="2447925" y="2943225"/>
          <p14:tracePt t="72304" x="2528888" y="2990850"/>
          <p14:tracePt t="72311" x="2600325" y="3024188"/>
          <p14:tracePt t="72321" x="2681288" y="3052763"/>
          <p14:tracePt t="72338" x="2833688" y="3105150"/>
          <p14:tracePt t="72354" x="2976563" y="3162300"/>
          <p14:tracePt t="72371" x="3033713" y="3195638"/>
          <p14:tracePt t="72388" x="3081338" y="3228975"/>
          <p14:tracePt t="72404" x="3124200" y="3252788"/>
          <p14:tracePt t="72421" x="3167063" y="3286125"/>
          <p14:tracePt t="72438" x="3186113" y="3300413"/>
          <p14:tracePt t="72454" x="3200400" y="3305175"/>
          <p14:tracePt t="72471" x="3224213" y="3324225"/>
          <p14:tracePt t="72488" x="3262313" y="3338513"/>
          <p14:tracePt t="72504" x="3290888" y="3357563"/>
          <p14:tracePt t="72521" x="3324225" y="3371850"/>
          <p14:tracePt t="72539" x="3343275" y="3381375"/>
          <p14:tracePt t="72554" x="3352800" y="3386138"/>
          <p14:tracePt t="72571" x="3362325" y="3386138"/>
          <p14:tracePt t="72588" x="3371850" y="3390900"/>
          <p14:tracePt t="72604" x="3390900" y="3400425"/>
          <p14:tracePt t="72621" x="3414713" y="3409950"/>
          <p14:tracePt t="72638" x="3433763" y="3414713"/>
          <p14:tracePt t="72655" x="3443288" y="3424238"/>
          <p14:tracePt t="72671" x="3448050" y="3429000"/>
          <p14:tracePt t="72688" x="3452813" y="3429000"/>
          <p14:tracePt t="72705" x="3462338" y="3429000"/>
          <p14:tracePt t="72721" x="3481388" y="3438525"/>
          <p14:tracePt t="72738" x="3490913" y="3448050"/>
          <p14:tracePt t="72755" x="3500438" y="3448050"/>
          <p14:tracePt t="72771" x="3505200" y="3448050"/>
          <p14:tracePt t="72788" x="3514725" y="3448050"/>
          <p14:tracePt t="73104" x="3519488" y="3448050"/>
          <p14:tracePt t="73111" x="3524250" y="3448050"/>
          <p14:tracePt t="73121" x="3533775" y="3448050"/>
          <p14:tracePt t="73138" x="3543300" y="3448050"/>
          <p14:tracePt t="73155" x="3562350" y="3448050"/>
          <p14:tracePt t="73171" x="3576638" y="3448050"/>
          <p14:tracePt t="73204" x="3600450" y="3443288"/>
          <p14:tracePt t="73238" x="3633788" y="3438525"/>
          <p14:tracePt t="73254" x="3648075" y="3433763"/>
          <p14:tracePt t="73271" x="3671888" y="3429000"/>
          <p14:tracePt t="73288" x="3681413" y="3429000"/>
          <p14:tracePt t="73304" x="3686175" y="3429000"/>
          <p14:tracePt t="73321" x="3690938" y="3429000"/>
          <p14:tracePt t="73338" x="3700463" y="3429000"/>
          <p14:tracePt t="73354" x="3705225" y="3429000"/>
          <p14:tracePt t="73371" x="3709988" y="3429000"/>
          <p14:tracePt t="73388" x="3724275" y="3429000"/>
          <p14:tracePt t="73404" x="3738563" y="3429000"/>
          <p14:tracePt t="73421" x="3748088" y="3429000"/>
          <p14:tracePt t="73438" x="3752850" y="3429000"/>
          <p14:tracePt t="73455" x="3757613" y="3429000"/>
          <p14:tracePt t="73471" x="3762375" y="3429000"/>
          <p14:tracePt t="73488" x="3776663" y="3424238"/>
          <p14:tracePt t="73504" x="3805238" y="3419475"/>
          <p14:tracePt t="73521" x="3871913" y="3409950"/>
          <p14:tracePt t="73538" x="3914775" y="3400425"/>
          <p14:tracePt t="73555" x="3943350" y="3400425"/>
          <p14:tracePt t="73571" x="3971925" y="3400425"/>
          <p14:tracePt t="73588" x="4000500" y="3400425"/>
          <p14:tracePt t="73604" x="4010025" y="3400425"/>
          <p14:tracePt t="73621" x="4024313" y="3400425"/>
          <p14:tracePt t="73638" x="4038600" y="3400425"/>
          <p14:tracePt t="73654" x="4057650" y="3395663"/>
          <p14:tracePt t="73671" x="4067175" y="3395663"/>
          <p14:tracePt t="73688" x="4081463" y="3395663"/>
          <p14:tracePt t="73704" x="4090988" y="3395663"/>
          <p14:tracePt t="73721" x="4095750" y="3395663"/>
          <p14:tracePt t="73738" x="4100513" y="3395663"/>
          <p14:tracePt t="73999" x="4067175" y="3400425"/>
          <p14:tracePt t="74006" x="4043363" y="3405188"/>
          <p14:tracePt t="74013" x="4019550" y="3405188"/>
          <p14:tracePt t="74021" x="3990975" y="3405188"/>
          <p14:tracePt t="74038" x="3957638" y="3405188"/>
          <p14:tracePt t="74054" x="3924300" y="3405188"/>
          <p14:tracePt t="74071" x="3876675" y="3405188"/>
          <p14:tracePt t="74088" x="3838575" y="3405188"/>
          <p14:tracePt t="74105" x="3790950" y="3405188"/>
          <p14:tracePt t="74121" x="3752850" y="3405188"/>
          <p14:tracePt t="74138" x="3695700" y="3405188"/>
          <p14:tracePt t="74154" x="3667125" y="3405188"/>
          <p14:tracePt t="74171" x="3648075" y="3405188"/>
          <p14:tracePt t="74188" x="3638550" y="3405188"/>
          <p14:tracePt t="74204" x="3633788" y="3405188"/>
          <p14:tracePt t="74221" x="3624263" y="3405188"/>
          <p14:tracePt t="74270" x="3624263" y="3409950"/>
          <p14:tracePt t="74278" x="3633788" y="3414713"/>
          <p14:tracePt t="74288" x="3652838" y="3419475"/>
          <p14:tracePt t="74304" x="3705225" y="3438525"/>
          <p14:tracePt t="74321" x="3829050" y="3486150"/>
          <p14:tracePt t="74338" x="3914775" y="3519488"/>
          <p14:tracePt t="74355" x="3976688" y="3538538"/>
          <p14:tracePt t="74371" x="4019550" y="3557588"/>
          <p14:tracePt t="74388" x="4062413" y="3571875"/>
          <p14:tracePt t="74404" x="4071938" y="3571875"/>
          <p14:tracePt t="74421" x="4076700" y="3571875"/>
          <p14:tracePt t="74438" x="4086225" y="3571875"/>
          <p14:tracePt t="74454" x="4090988" y="3571875"/>
          <p14:tracePt t="75100" x="4062413" y="3533775"/>
          <p14:tracePt t="75107" x="4019550" y="3471863"/>
          <p14:tracePt t="75114" x="3971925" y="3414713"/>
          <p14:tracePt t="75122" x="3929063" y="3338513"/>
          <p14:tracePt t="75138" x="3881438" y="3243263"/>
          <p14:tracePt t="75155" x="3862388" y="3209925"/>
          <p14:tracePt t="75171" x="3857625" y="3190875"/>
          <p14:tracePt t="75204" x="3848100" y="3171825"/>
          <p14:tracePt t="75238" x="3848100" y="3167063"/>
          <p14:tracePt t="75298" x="3848100" y="3162300"/>
          <p14:tracePt t="75304" x="3838575" y="3162300"/>
          <p14:tracePt t="75311" x="3824288" y="3148013"/>
          <p14:tracePt t="75321" x="3805238" y="3143250"/>
          <p14:tracePt t="75337" x="3733800" y="3114675"/>
          <p14:tracePt t="75354" x="3648075" y="3081338"/>
          <p14:tracePt t="75357" x="3619500" y="3071813"/>
          <p14:tracePt t="75371" x="3552825" y="3033713"/>
          <p14:tracePt t="75388" x="3495675" y="2990850"/>
          <p14:tracePt t="75404" x="3400425" y="2867025"/>
          <p14:tracePt t="75422" x="3276600" y="2652713"/>
          <p14:tracePt t="75438" x="3219450" y="2571750"/>
          <p14:tracePt t="75454" x="3186113" y="2524125"/>
          <p14:tracePt t="75471" x="3143250" y="2476500"/>
          <p14:tracePt t="75488" x="3109913" y="2443163"/>
          <p14:tracePt t="75504" x="3076575" y="2419350"/>
          <p14:tracePt t="75521" x="3048000" y="2390775"/>
          <p14:tracePt t="75538" x="3009900" y="2366963"/>
          <p14:tracePt t="75554" x="2967038" y="2338388"/>
          <p14:tracePt t="75571" x="2952750" y="2328863"/>
          <p14:tracePt t="75588" x="2933700" y="2305050"/>
          <p14:tracePt t="75604" x="2924175" y="2281238"/>
          <p14:tracePt t="75621" x="2909888" y="2233613"/>
          <p14:tracePt t="75637" x="2909888" y="2205038"/>
          <p14:tracePt t="75654" x="2909888" y="2185988"/>
          <p14:tracePt t="75671" x="2919413" y="2152650"/>
          <p14:tracePt t="75688" x="2928938" y="2138363"/>
          <p14:tracePt t="75704" x="2928938" y="2133600"/>
          <p14:tracePt t="75721" x="2928938" y="2128838"/>
          <p14:tracePt t="75737" x="2928938" y="2119313"/>
          <p14:tracePt t="75754" x="2928938" y="2114550"/>
          <p14:tracePt t="75788" x="2928938" y="2109788"/>
          <p14:tracePt t="75856" x="2928938" y="2105025"/>
          <p14:tracePt t="75870" x="2928938" y="2100263"/>
          <p14:tracePt t="76090" x="2914650" y="2100263"/>
          <p14:tracePt t="76097" x="2905125" y="2105025"/>
          <p14:tracePt t="76105" x="2895600" y="2105025"/>
          <p14:tracePt t="76137" x="2852738" y="2109788"/>
          <p14:tracePt t="76171" x="2781300" y="2109788"/>
          <p14:tracePt t="76187" x="2747963" y="2109788"/>
          <p14:tracePt t="76204" x="2724150" y="2109788"/>
          <p14:tracePt t="76221" x="2695575" y="2109788"/>
          <p14:tracePt t="76237" x="2662238" y="2100263"/>
          <p14:tracePt t="76254" x="2647950" y="2085975"/>
          <p14:tracePt t="76271" x="2638425" y="2081213"/>
          <p14:tracePt t="76288" x="2619375" y="2062163"/>
          <p14:tracePt t="76304" x="2600325" y="2043113"/>
          <p14:tracePt t="76321" x="2586038" y="2024063"/>
          <p14:tracePt t="76337" x="2571750" y="2000250"/>
          <p14:tracePt t="76354" x="2557463" y="1957388"/>
          <p14:tracePt t="76371" x="2547938" y="1928813"/>
          <p14:tracePt t="76388" x="2543175" y="1900238"/>
          <p14:tracePt t="76404" x="2543175" y="1871663"/>
          <p14:tracePt t="76421" x="2547938" y="1838325"/>
          <p14:tracePt t="76437" x="2566988" y="1814513"/>
          <p14:tracePt t="76454" x="2590800" y="1790700"/>
          <p14:tracePt t="76471" x="2662238" y="1752600"/>
          <p14:tracePt t="76487" x="2728913" y="1728788"/>
          <p14:tracePt t="76504" x="2771775" y="1724025"/>
          <p14:tracePt t="76521" x="2805113" y="1724025"/>
          <p14:tracePt t="76537" x="2847975" y="1724025"/>
          <p14:tracePt t="76554" x="2857500" y="1724025"/>
          <p14:tracePt t="76571" x="2871788" y="1728788"/>
          <p14:tracePt t="76587" x="2886075" y="1738313"/>
          <p14:tracePt t="76604" x="2905125" y="1757363"/>
          <p14:tracePt t="76621" x="2919413" y="1776413"/>
          <p14:tracePt t="76637" x="2938463" y="1809750"/>
          <p14:tracePt t="76655" x="2957513" y="1862138"/>
          <p14:tracePt t="76671" x="2967038" y="1881188"/>
          <p14:tracePt t="76687" x="2967038" y="1895475"/>
          <p14:tracePt t="76704" x="2967038" y="1900238"/>
          <p14:tracePt t="76721" x="2967038" y="1909763"/>
          <p14:tracePt t="76737" x="2967038" y="1919288"/>
          <p14:tracePt t="76754" x="2967038" y="1924050"/>
          <p14:tracePt t="76771" x="2967038" y="1928813"/>
          <p14:tracePt t="76787" x="2967038" y="1947863"/>
          <p14:tracePt t="76804" x="2957513" y="1971675"/>
          <p14:tracePt t="76821" x="2947988" y="1995488"/>
          <p14:tracePt t="76838" x="2919413" y="2033588"/>
          <p14:tracePt t="76854" x="2895600" y="2066925"/>
          <p14:tracePt t="76871" x="2862263" y="2090738"/>
          <p14:tracePt t="76887" x="2824163" y="2128838"/>
          <p14:tracePt t="76904" x="2738438" y="2176463"/>
          <p14:tracePt t="76921" x="2686050" y="2205038"/>
          <p14:tracePt t="76938" x="2647950" y="2219325"/>
          <p14:tracePt t="76954" x="2605088" y="2224088"/>
          <p14:tracePt t="76971" x="2557463" y="2219325"/>
          <p14:tracePt t="76988" x="2528888" y="2205038"/>
          <p14:tracePt t="77004" x="2509838" y="2195513"/>
          <p14:tracePt t="77021" x="2486025" y="2166938"/>
          <p14:tracePt t="77038" x="2471738" y="2138363"/>
          <p14:tracePt t="77054" x="2471738" y="2095500"/>
          <p14:tracePt t="77071" x="2471738" y="2038350"/>
          <p14:tracePt t="77087" x="2486025" y="1976438"/>
          <p14:tracePt t="77104" x="2500313" y="1952625"/>
          <p14:tracePt t="77121" x="2528888" y="1938338"/>
          <p14:tracePt t="77138" x="2590800" y="1933575"/>
          <p14:tracePt t="77154" x="2714625" y="1981200"/>
          <p14:tracePt t="77171" x="2795588" y="2028825"/>
          <p14:tracePt t="77187" x="2847975" y="2057400"/>
          <p14:tracePt t="77204" x="2905125" y="2081213"/>
          <p14:tracePt t="77221" x="3014663" y="2109788"/>
          <p14:tracePt t="77237" x="3119438" y="2128838"/>
          <p14:tracePt t="77254" x="3200400" y="2133600"/>
          <p14:tracePt t="77271" x="3319463" y="2147888"/>
          <p14:tracePt t="77287" x="3386138" y="2157413"/>
          <p14:tracePt t="77304" x="3462338" y="2171700"/>
          <p14:tracePt t="77321" x="3505200" y="2171700"/>
          <p14:tracePt t="77337" x="3538538" y="2171700"/>
          <p14:tracePt t="77354" x="3548063" y="2171700"/>
          <p14:tracePt t="77371" x="3552825" y="2171700"/>
          <p14:tracePt t="77387" x="3562350" y="2171700"/>
          <p14:tracePt t="77602" x="3595688" y="2171700"/>
          <p14:tracePt t="77609" x="3652838" y="2166938"/>
          <p14:tracePt t="77622" x="3700463" y="2162175"/>
          <p14:tracePt t="77638" x="3786188" y="2147888"/>
          <p14:tracePt t="77654" x="3819525" y="2133600"/>
          <p14:tracePt t="77671" x="3833813" y="2128838"/>
          <p14:tracePt t="77687" x="3843338" y="2124075"/>
          <p14:tracePt t="77704" x="3843338" y="2114550"/>
          <p14:tracePt t="77721" x="3833813" y="2085975"/>
          <p14:tracePt t="77737" x="3810000" y="2043113"/>
          <p14:tracePt t="77754" x="3752850" y="2000250"/>
          <p14:tracePt t="77771" x="3662363" y="1933575"/>
          <p14:tracePt t="77787" x="3609975" y="1914525"/>
          <p14:tracePt t="77804" x="3576638" y="1905000"/>
          <p14:tracePt t="77821" x="3529013" y="1905000"/>
          <p14:tracePt t="77837" x="3505200" y="1924050"/>
          <p14:tracePt t="77854" x="3486150" y="1943100"/>
          <p14:tracePt t="77871" x="3471863" y="1952625"/>
          <p14:tracePt t="77887" x="3462338" y="1971675"/>
          <p14:tracePt t="77904" x="3452813" y="1976438"/>
          <p14:tracePt t="77921" x="3452813" y="1981200"/>
          <p14:tracePt t="77937" x="3452813" y="1985963"/>
          <p14:tracePt t="77954" x="3452813" y="1990725"/>
          <p14:tracePt t="78262" x="3400425" y="2005013"/>
          <p14:tracePt t="78270" x="3328988" y="2028825"/>
          <p14:tracePt t="78276" x="3271838" y="2057400"/>
          <p14:tracePt t="78287" x="3224213" y="2071688"/>
          <p14:tracePt t="78304" x="3157538" y="2095500"/>
          <p14:tracePt t="78321" x="3109913" y="2105025"/>
          <p14:tracePt t="78354" x="3067050" y="2109788"/>
          <p14:tracePt t="78387" x="3019425" y="2109788"/>
          <p14:tracePt t="78404" x="3000375" y="2109788"/>
          <p14:tracePt t="78421" x="2986088" y="2109788"/>
          <p14:tracePt t="78437" x="2967038" y="2109788"/>
          <p14:tracePt t="78454" x="2962275" y="2109788"/>
          <p14:tracePt t="78471" x="2957513" y="2109788"/>
          <p14:tracePt t="78487" x="2947988" y="2109788"/>
          <p14:tracePt t="78504" x="2928938" y="2109788"/>
          <p14:tracePt t="78521" x="2905125" y="2109788"/>
          <p14:tracePt t="78537" x="2867025" y="2124075"/>
          <p14:tracePt t="78554" x="2824163" y="2138363"/>
          <p14:tracePt t="78571" x="2752725" y="2157413"/>
          <p14:tracePt t="78587" x="2709863" y="2157413"/>
          <p14:tracePt t="78604" x="2662238" y="2157413"/>
          <p14:tracePt t="78621" x="2590800" y="2152650"/>
          <p14:tracePt t="78637" x="2547938" y="2138363"/>
          <p14:tracePt t="78654" x="2509838" y="2128838"/>
          <p14:tracePt t="78670" x="2481263" y="2109788"/>
          <p14:tracePt t="78687" x="2443163" y="2081213"/>
          <p14:tracePt t="78704" x="2428875" y="2043113"/>
          <p14:tracePt t="78721" x="2414588" y="2019300"/>
          <p14:tracePt t="78737" x="2414588" y="1985963"/>
          <p14:tracePt t="78754" x="2419350" y="1909763"/>
          <p14:tracePt t="78770" x="2438400" y="1847850"/>
          <p14:tracePt t="78787" x="2447925" y="1809750"/>
          <p14:tracePt t="78806" x="2481263" y="1766888"/>
          <p14:tracePt t="78822" x="2509838" y="1743075"/>
          <p14:tracePt t="78838" x="2552700" y="1733550"/>
          <p14:tracePt t="78855" x="2605088" y="1719263"/>
          <p14:tracePt t="78858" x="2624138" y="1709738"/>
          <p14:tracePt t="78872" x="2676525" y="1709738"/>
          <p14:tracePt t="78887" x="2709863" y="1714500"/>
          <p14:tracePt t="78904" x="2738438" y="1724025"/>
          <p14:tracePt t="78921" x="2771775" y="1747838"/>
          <p14:tracePt t="78937" x="2805113" y="1785938"/>
          <p14:tracePt t="78954" x="2824163" y="1809750"/>
          <p14:tracePt t="78971" x="2838450" y="1819275"/>
          <p14:tracePt t="78988" x="2843213" y="1828800"/>
          <p14:tracePt t="79004" x="2852738" y="1838325"/>
          <p14:tracePt t="79021" x="2852738" y="1847850"/>
          <p14:tracePt t="79038" x="2862263" y="1852613"/>
          <p14:tracePt t="79054" x="2876550" y="1866900"/>
          <p14:tracePt t="79070" x="2876550" y="1876425"/>
          <p14:tracePt t="79087" x="2886075" y="1890713"/>
          <p14:tracePt t="79104" x="2886075" y="1905000"/>
          <p14:tracePt t="79121" x="2886075" y="1914525"/>
          <p14:tracePt t="79137" x="2886075" y="1924050"/>
          <p14:tracePt t="79154" x="2886075" y="1928813"/>
          <p14:tracePt t="79172" x="2890838" y="1947863"/>
          <p14:tracePt t="79187" x="2895600" y="1966913"/>
          <p14:tracePt t="79204" x="2905125" y="2000250"/>
          <p14:tracePt t="79221" x="2905125" y="2028825"/>
          <p14:tracePt t="79237" x="2905125" y="2066925"/>
          <p14:tracePt t="79254" x="2905125" y="2085975"/>
          <p14:tracePt t="79271" x="2900363" y="2105025"/>
          <p14:tracePt t="79287" x="2890838" y="2119313"/>
          <p14:tracePt t="79304" x="2871788" y="2138363"/>
          <p14:tracePt t="79321" x="2847975" y="2162175"/>
          <p14:tracePt t="79337" x="2809875" y="2185988"/>
          <p14:tracePt t="79354" x="2771775" y="2205038"/>
          <p14:tracePt t="79355" x="2747963" y="2214563"/>
          <p14:tracePt t="79371" x="2695575" y="2224088"/>
          <p14:tracePt t="79387" x="2643188" y="2233613"/>
          <p14:tracePt t="79404" x="2600325" y="2233613"/>
          <p14:tracePt t="79421" x="2547938" y="2224088"/>
          <p14:tracePt t="79437" x="2524125" y="2205038"/>
          <p14:tracePt t="79454" x="2500313" y="2181225"/>
          <p14:tracePt t="79471" x="2481263" y="2128838"/>
          <p14:tracePt t="79487" x="2452688" y="2019300"/>
          <p14:tracePt t="79504" x="2452688" y="1971675"/>
          <p14:tracePt t="79521" x="2466975" y="1924050"/>
          <p14:tracePt t="79537" x="2486025" y="1881188"/>
          <p14:tracePt t="79554" x="2538413" y="1814513"/>
          <p14:tracePt t="79571" x="2566988" y="1776413"/>
          <p14:tracePt t="79587" x="2614613" y="1752600"/>
          <p14:tracePt t="79604" x="2667000" y="1728788"/>
          <p14:tracePt t="79621" x="2709863" y="1728788"/>
          <p14:tracePt t="79637" x="2747963" y="1728788"/>
          <p14:tracePt t="79654" x="2776538" y="1747838"/>
          <p14:tracePt t="79671" x="2814638" y="1771650"/>
          <p14:tracePt t="79687" x="2824163" y="1781175"/>
          <p14:tracePt t="79704" x="2838450" y="1809750"/>
          <p14:tracePt t="79720" x="2852738" y="1852613"/>
          <p14:tracePt t="79737" x="2857500" y="1947863"/>
          <p14:tracePt t="79754" x="2847975" y="2009775"/>
          <p14:tracePt t="79771" x="2828925" y="2052638"/>
          <p14:tracePt t="79788" x="2805113" y="2095500"/>
          <p14:tracePt t="79804" x="2790825" y="2119313"/>
          <p14:tracePt t="79821" x="2781300" y="2128838"/>
          <p14:tracePt t="79837" x="2776538" y="2143125"/>
          <p14:tracePt t="79854" x="2767013" y="2152650"/>
          <p14:tracePt t="79870" x="2762250" y="2157413"/>
          <p14:tracePt t="80186" x="2800350" y="2238375"/>
          <p14:tracePt t="80193" x="2843213" y="2309813"/>
          <p14:tracePt t="80204" x="2890838" y="2390775"/>
          <p14:tracePt t="80221" x="3028950" y="2690813"/>
          <p14:tracePt t="80237" x="3100388" y="2805113"/>
          <p14:tracePt t="80254" x="3162300" y="2881313"/>
          <p14:tracePt t="80287" x="3333750" y="3152775"/>
          <p14:tracePt t="80320" x="3371850" y="3228975"/>
          <p14:tracePt t="80338" x="3376613" y="3238500"/>
          <p14:tracePt t="80354" x="3381375" y="3248025"/>
          <p14:tracePt t="80372" x="3386138" y="3257550"/>
          <p14:tracePt t="80387" x="3390900" y="3271838"/>
          <p14:tracePt t="80404" x="3400425" y="3286125"/>
          <p14:tracePt t="80421" x="3409950" y="3290888"/>
          <p14:tracePt t="80437" x="3409950" y="3295650"/>
          <p14:tracePt t="80454" x="3409950" y="3305175"/>
          <p14:tracePt t="80487" x="3419475" y="3314700"/>
          <p14:tracePt t="80504" x="3424238" y="3319463"/>
          <p14:tracePt t="80521" x="3429000" y="3324225"/>
          <p14:tracePt t="80537" x="3443288" y="3333750"/>
          <p14:tracePt t="80554" x="3448050" y="3343275"/>
          <p14:tracePt t="80570" x="3457575" y="3348038"/>
          <p14:tracePt t="80588" x="3467100" y="3352800"/>
          <p14:tracePt t="80604" x="3476625" y="3362325"/>
          <p14:tracePt t="80620" x="3500438" y="3376613"/>
          <p14:tracePt t="80637" x="3529013" y="3405188"/>
          <p14:tracePt t="80654" x="3571875" y="3443288"/>
          <p14:tracePt t="80671" x="3581400" y="3457575"/>
          <p14:tracePt t="80687" x="3590925" y="3462338"/>
          <p14:tracePt t="80704" x="3600450" y="3467100"/>
          <p14:tracePt t="80897" x="3767138" y="3514725"/>
          <p14:tracePt t="80904" x="4014788" y="3567113"/>
          <p14:tracePt t="80911" x="4343400" y="3629025"/>
          <p14:tracePt t="80920" x="4652963" y="3671888"/>
          <p14:tracePt t="80937" x="5414963" y="3748088"/>
          <p14:tracePt t="80955" x="6315075" y="3805238"/>
          <p14:tracePt t="80971" x="6705600" y="3819525"/>
          <p14:tracePt t="80987" x="6991350" y="3838575"/>
          <p14:tracePt t="81004" x="7153275" y="3862388"/>
          <p14:tracePt t="81021" x="7229475" y="3881438"/>
          <p14:tracePt t="81037" x="7239000" y="3886200"/>
          <p14:tracePt t="81054" x="7243763" y="3886200"/>
          <p14:tracePt t="81286" x="7248525" y="3886200"/>
          <p14:tracePt t="81293" x="7253288" y="3890963"/>
          <p14:tracePt t="81304" x="7253288" y="3895725"/>
          <p14:tracePt t="81320" x="7267575" y="3919538"/>
          <p14:tracePt t="81337" x="7267575" y="3995738"/>
          <p14:tracePt t="81354" x="7267575" y="4029075"/>
          <p14:tracePt t="81371" x="7267575" y="4052888"/>
          <p14:tracePt t="81388" x="7253288" y="4076700"/>
          <p14:tracePt t="81404" x="7248525" y="4095750"/>
          <p14:tracePt t="81421" x="7239000" y="4100513"/>
          <p14:tracePt t="81437" x="7229475" y="4110038"/>
          <p14:tracePt t="81454" x="7219950" y="4119563"/>
          <p14:tracePt t="81470" x="7210425" y="4124325"/>
          <p14:tracePt t="81487" x="7205663" y="4124325"/>
          <p14:tracePt t="81543" x="7210425" y="4129088"/>
          <p14:tracePt t="81550" x="7224713" y="4133850"/>
          <p14:tracePt t="81557" x="7253288" y="4133850"/>
          <p14:tracePt t="81571" x="7319963" y="4133850"/>
          <p14:tracePt t="81587" x="7453313" y="4119563"/>
          <p14:tracePt t="81604" x="7572375" y="4095750"/>
          <p14:tracePt t="81620" x="7677150" y="4062413"/>
          <p14:tracePt t="81637" x="7767638" y="4019550"/>
          <p14:tracePt t="81654" x="7810500" y="4000500"/>
          <p14:tracePt t="81670" x="7829550" y="3990975"/>
          <p14:tracePt t="81687" x="7848600" y="3986213"/>
          <p14:tracePt t="81704" x="7858125" y="3986213"/>
          <p14:tracePt t="81785" x="7862888" y="3986213"/>
          <p14:tracePt t="82042" x="7658100" y="3924300"/>
          <p14:tracePt t="82050" x="7348538" y="3867150"/>
          <p14:tracePt t="82057" x="7062788" y="3810000"/>
          <p14:tracePt t="82070" x="6334125" y="3700463"/>
          <p14:tracePt t="82087" x="5881688" y="3638550"/>
          <p14:tracePt t="82104" x="5510213" y="3576638"/>
          <p14:tracePt t="82120" x="5310188" y="3548063"/>
          <p14:tracePt t="82154" x="4967288" y="3490913"/>
          <p14:tracePt t="82187" x="4852988" y="3452813"/>
          <p14:tracePt t="82204" x="4819650" y="3448050"/>
          <p14:tracePt t="82220" x="4786313" y="3448050"/>
          <p14:tracePt t="82237" x="4743450" y="3448050"/>
          <p14:tracePt t="82254" x="4676775" y="3452813"/>
          <p14:tracePt t="82270" x="4638675" y="3452813"/>
          <p14:tracePt t="82287" x="4595813" y="3452813"/>
          <p14:tracePt t="82304" x="4567238" y="3452813"/>
          <p14:tracePt t="82320" x="4519613" y="3443288"/>
          <p14:tracePt t="82337" x="4486275" y="3438525"/>
          <p14:tracePt t="82354" x="4438650" y="3424238"/>
          <p14:tracePt t="82370" x="4371975" y="3424238"/>
          <p14:tracePt t="82387" x="4300538" y="3433763"/>
          <p14:tracePt t="82404" x="4243388" y="3438525"/>
          <p14:tracePt t="82420" x="4181475" y="3452813"/>
          <p14:tracePt t="82437" x="4081463" y="3481388"/>
          <p14:tracePt t="82454" x="4019550" y="3505200"/>
          <p14:tracePt t="82471" x="3957638" y="3519488"/>
          <p14:tracePt t="82487" x="3905250" y="3529013"/>
          <p14:tracePt t="82504" x="3829050" y="3543300"/>
          <p14:tracePt t="82520" x="3795713" y="3543300"/>
          <p14:tracePt t="82537" x="3757613" y="3543300"/>
          <p14:tracePt t="82554" x="3709988" y="3543300"/>
          <p14:tracePt t="82570" x="3681413" y="3543300"/>
          <p14:tracePt t="82587" x="3662363" y="3543300"/>
          <p14:tracePt t="82604" x="3638550" y="3543300"/>
          <p14:tracePt t="82620" x="3619500" y="3543300"/>
          <p14:tracePt t="82637" x="3614738" y="3543300"/>
          <p14:tracePt t="82654" x="3605213" y="3543300"/>
          <p14:tracePt t="82670" x="3600450" y="3543300"/>
          <p14:tracePt t="82687" x="3590925" y="3543300"/>
          <p14:tracePt t="82704" x="3586163" y="3543300"/>
          <p14:tracePt t="82768" x="3590925" y="3538538"/>
          <p14:tracePt t="82775" x="3605213" y="3533775"/>
          <p14:tracePt t="82787" x="3614738" y="3529013"/>
          <p14:tracePt t="82804" x="3671888" y="3505200"/>
          <p14:tracePt t="82820" x="3733800" y="3481388"/>
          <p14:tracePt t="82837" x="3795713" y="3462338"/>
          <p14:tracePt t="82854" x="3857625" y="3448050"/>
          <p14:tracePt t="82856" x="3876675" y="3443288"/>
          <p14:tracePt t="82870" x="3914775" y="3433763"/>
          <p14:tracePt t="82887" x="3933825" y="3424238"/>
          <p14:tracePt t="82904" x="3948113" y="3424238"/>
          <p14:tracePt t="82920" x="3952875" y="3424238"/>
          <p14:tracePt t="82937" x="3962400" y="3424238"/>
          <p14:tracePt t="82954" x="3967163" y="3424238"/>
          <p14:tracePt t="83017" x="3971925" y="3424238"/>
          <p14:tracePt t="83758" x="3971925" y="3462338"/>
          <p14:tracePt t="83765" x="3962400" y="3519488"/>
          <p14:tracePt t="83773" x="3948113" y="3557588"/>
          <p14:tracePt t="83787" x="3933825" y="3609975"/>
          <p14:tracePt t="83804" x="3910013" y="3648075"/>
          <p14:tracePt t="83820" x="3886200" y="3690938"/>
          <p14:tracePt t="83837" x="3857625" y="3738563"/>
          <p14:tracePt t="83870" x="3805238" y="3871913"/>
          <p14:tracePt t="83904" x="3781425" y="3948113"/>
          <p14:tracePt t="83920" x="3771900" y="3967163"/>
          <p14:tracePt t="83937" x="3767138" y="3976688"/>
          <p14:tracePt t="83954" x="3762375" y="3981450"/>
          <p14:tracePt t="83970" x="3762375" y="3990975"/>
          <p14:tracePt t="83987" x="3762375" y="3995738"/>
          <p14:tracePt t="84004" x="3762375" y="4005263"/>
          <p14:tracePt t="84020" x="3762375" y="4010025"/>
          <p14:tracePt t="84037" x="3762375" y="4019550"/>
          <p14:tracePt t="84054" x="3762375" y="4024313"/>
          <p14:tracePt t="84070" x="3752850" y="4029075"/>
          <p14:tracePt t="84087" x="3748088" y="4038600"/>
          <p14:tracePt t="84103" x="3738563" y="4057650"/>
          <p14:tracePt t="84120" x="3733800" y="4071938"/>
          <p14:tracePt t="84137" x="3729038" y="4081463"/>
          <p14:tracePt t="84154" x="3724275" y="4090988"/>
          <p14:tracePt t="84170" x="3724275" y="4100513"/>
          <p14:tracePt t="84187" x="3724275" y="4105275"/>
          <p14:tracePt t="84204" x="3724275" y="4110038"/>
          <p14:tracePt t="84237" x="3719513" y="4114800"/>
          <p14:tracePt t="84254" x="3714750" y="4119563"/>
          <p14:tracePt t="84270" x="3705225" y="4129088"/>
          <p14:tracePt t="84287" x="3686175" y="4138613"/>
          <p14:tracePt t="84304" x="3676650" y="4138613"/>
          <p14:tracePt t="84320" x="3671888" y="4138613"/>
          <p14:tracePt t="84337" x="3662363" y="4138613"/>
          <p14:tracePt t="84353" x="3657600" y="4138613"/>
          <p14:tracePt t="84389" x="3652838" y="4138613"/>
          <p14:tracePt t="84448" x="3648075" y="4138613"/>
          <p14:tracePt t="84462" x="3643313" y="4138613"/>
          <p14:tracePt t="84470" x="3638550" y="4138613"/>
          <p14:tracePt t="84487" x="3629025" y="4138613"/>
          <p14:tracePt t="84504" x="3614738" y="4138613"/>
          <p14:tracePt t="84520" x="3600450" y="4138613"/>
          <p14:tracePt t="84537" x="3581400" y="4138613"/>
          <p14:tracePt t="84554" x="3576638" y="4138613"/>
          <p14:tracePt t="84570" x="3571875" y="4138613"/>
          <p14:tracePt t="84587" x="3567113" y="4138613"/>
          <p14:tracePt t="84668" x="3571875" y="4138613"/>
          <p14:tracePt t="84675" x="3576638" y="4138613"/>
          <p14:tracePt t="84687" x="3586163" y="4138613"/>
          <p14:tracePt t="84704" x="3619500" y="4133850"/>
          <p14:tracePt t="84720" x="3667125" y="4129088"/>
          <p14:tracePt t="84737" x="3719513" y="4129088"/>
          <p14:tracePt t="84754" x="3767138" y="4129088"/>
          <p14:tracePt t="84770" x="3843338" y="4129088"/>
          <p14:tracePt t="84787" x="3890963" y="4133850"/>
          <p14:tracePt t="84804" x="3943350" y="4138613"/>
          <p14:tracePt t="84820" x="4010025" y="4138613"/>
          <p14:tracePt t="84837" x="4086225" y="4138613"/>
          <p14:tracePt t="84853" x="4133850" y="4138613"/>
          <p14:tracePt t="84870" x="4176713" y="4138613"/>
          <p14:tracePt t="84887" x="4205288" y="4129088"/>
          <p14:tracePt t="84903" x="4219575" y="4129088"/>
          <p14:tracePt t="85115" x="4271963" y="4129088"/>
          <p14:tracePt t="85122" x="4343400" y="4119563"/>
          <p14:tracePt t="85137" x="4457700" y="4114800"/>
          <p14:tracePt t="85154" x="4548188" y="4114800"/>
          <p14:tracePt t="85170" x="4648200" y="4114800"/>
          <p14:tracePt t="85187" x="4729163" y="4114800"/>
          <p14:tracePt t="85204" x="4824413" y="4114800"/>
          <p14:tracePt t="85220" x="4857750" y="4114800"/>
          <p14:tracePt t="85237" x="4886325" y="4114800"/>
          <p14:tracePt t="85254" x="4910138" y="4114800"/>
          <p14:tracePt t="85270" x="4933950" y="4114800"/>
          <p14:tracePt t="85287" x="4948238" y="4114800"/>
          <p14:tracePt t="85304" x="4962525" y="4114800"/>
          <p14:tracePt t="85320" x="4981575" y="4114800"/>
          <p14:tracePt t="85337" x="4991100" y="4114800"/>
          <p14:tracePt t="85353" x="5000625" y="4114800"/>
          <p14:tracePt t="85370" x="5005388" y="4114800"/>
          <p14:tracePt t="85388" x="5010150" y="4114800"/>
          <p14:tracePt t="85439" x="5005388" y="4114800"/>
          <p14:tracePt t="85446" x="4986338" y="4114800"/>
          <p14:tracePt t="85453" x="4943475" y="4105275"/>
          <p14:tracePt t="85470" x="4776788" y="4081463"/>
          <p14:tracePt t="85487" x="4605338" y="4052888"/>
          <p14:tracePt t="85504" x="4419600" y="4033838"/>
          <p14:tracePt t="85520" x="4171950" y="4038600"/>
          <p14:tracePt t="85537" x="4067175" y="4062413"/>
          <p14:tracePt t="85554" x="3962400" y="4086225"/>
          <p14:tracePt t="85570" x="3819525" y="4110038"/>
          <p14:tracePt t="85587" x="3762375" y="4119563"/>
          <p14:tracePt t="85603" x="3724275" y="4119563"/>
          <p14:tracePt t="85620" x="3705225" y="4119563"/>
          <p14:tracePt t="85637" x="3695700" y="4119563"/>
          <p14:tracePt t="85670" x="3700463" y="4110038"/>
          <p14:tracePt t="85687" x="3752850" y="4076700"/>
          <p14:tracePt t="85703" x="3886200" y="4029075"/>
          <p14:tracePt t="85720" x="3986213" y="4029075"/>
          <p14:tracePt t="85737" x="4110038" y="4043363"/>
          <p14:tracePt t="85753" x="4276725" y="4081463"/>
          <p14:tracePt t="85770" x="4348163" y="4105275"/>
          <p14:tracePt t="85787" x="4400550" y="4110038"/>
          <p14:tracePt t="85803" x="4433888" y="4119563"/>
          <p14:tracePt t="85820" x="4467225" y="4119563"/>
          <p14:tracePt t="85837" x="4476750" y="4119563"/>
          <p14:tracePt t="85853" x="4495800" y="4119563"/>
          <p14:tracePt t="85870" x="4538663" y="4119563"/>
          <p14:tracePt t="85887" x="4567238" y="4119563"/>
          <p14:tracePt t="85903" x="4610100" y="4119563"/>
          <p14:tracePt t="85920" x="4643438" y="4119563"/>
          <p14:tracePt t="85937" x="4676775" y="4114800"/>
          <p14:tracePt t="85953" x="4686300" y="4114800"/>
          <p14:tracePt t="85970" x="4691063" y="4114800"/>
          <p14:tracePt t="85987" x="4700588" y="4114800"/>
          <p14:tracePt t="86025" x="4695825" y="4114800"/>
          <p14:tracePt t="86037" x="4681538" y="4114800"/>
          <p14:tracePt t="86053" x="4610100" y="4119563"/>
          <p14:tracePt t="86070" x="4452938" y="4119563"/>
          <p14:tracePt t="86087" x="4333875" y="4119563"/>
          <p14:tracePt t="86103" x="4219575" y="4119563"/>
          <p14:tracePt t="86120" x="4114800" y="4119563"/>
          <p14:tracePt t="86137" x="4071938" y="4110038"/>
          <p14:tracePt t="86153" x="4048125" y="4110038"/>
          <p14:tracePt t="86170" x="4038600" y="4110038"/>
          <p14:tracePt t="86187" x="4029075" y="4110038"/>
          <p14:tracePt t="86203" x="4019550" y="4110038"/>
          <p14:tracePt t="86237" x="4014788" y="4110038"/>
          <p14:tracePt t="86495" x="3995738" y="4110038"/>
          <p14:tracePt t="86502" x="3967163" y="4110038"/>
          <p14:tracePt t="86509" x="3943350" y="4110038"/>
          <p14:tracePt t="86520" x="3933825" y="4110038"/>
          <p14:tracePt t="86537" x="3910013" y="4110038"/>
          <p14:tracePt t="86554" x="3895725" y="4110038"/>
          <p14:tracePt t="86570" x="3890963" y="4110038"/>
          <p14:tracePt t="86587" x="3881438" y="4110038"/>
          <p14:tracePt t="86650" x="3900488" y="4110038"/>
          <p14:tracePt t="86656" x="3924300" y="4105275"/>
          <p14:tracePt t="86670" x="3995738" y="4090988"/>
          <p14:tracePt t="86687" x="4090988" y="4081463"/>
          <p14:tracePt t="86703" x="4210050" y="4081463"/>
          <p14:tracePt t="86720" x="4333875" y="4086225"/>
          <p14:tracePt t="86737" x="4481513" y="4095750"/>
          <p14:tracePt t="86753" x="4552950" y="4095750"/>
          <p14:tracePt t="86770" x="4633913" y="4095750"/>
          <p14:tracePt t="86787" x="4710113" y="4095750"/>
          <p14:tracePt t="86803" x="4800600" y="4110038"/>
          <p14:tracePt t="86820" x="4843463" y="4110038"/>
          <p14:tracePt t="86837" x="4876800" y="4110038"/>
          <p14:tracePt t="86853" x="4914900" y="4110038"/>
          <p14:tracePt t="86870" x="4957763" y="4110038"/>
          <p14:tracePt t="86887" x="4986338" y="4110038"/>
          <p14:tracePt t="86903" x="5029200" y="4110038"/>
          <p14:tracePt t="86920" x="5091113" y="4110038"/>
          <p14:tracePt t="86937" x="5124450" y="4110038"/>
          <p14:tracePt t="86953" x="5162550" y="4114800"/>
          <p14:tracePt t="86970" x="5205413" y="4114800"/>
          <p14:tracePt t="86987" x="5267325" y="4114800"/>
          <p14:tracePt t="87003" x="5300663" y="4114800"/>
          <p14:tracePt t="87020" x="5329238" y="4114800"/>
          <p14:tracePt t="87037" x="5367338" y="4114800"/>
          <p14:tracePt t="87053" x="5395913" y="4114800"/>
          <p14:tracePt t="87070" x="5410200" y="4114800"/>
          <p14:tracePt t="87087" x="5429250" y="4114800"/>
          <p14:tracePt t="87104" x="5443538" y="4114800"/>
          <p14:tracePt t="87120" x="5448300" y="4114800"/>
          <p14:tracePt t="87137" x="5457825" y="4114800"/>
          <p14:tracePt t="87153" x="5462588" y="4114800"/>
          <p14:tracePt t="87200" x="5467350" y="4114800"/>
          <p14:tracePt t="87230" x="5472113" y="4114800"/>
          <p14:tracePt t="87236" x="5476875" y="4114800"/>
          <p14:tracePt t="87662" x="5495925" y="4114800"/>
          <p14:tracePt t="87669" x="5534025" y="4105275"/>
          <p14:tracePt t="87677" x="5567363" y="4100513"/>
          <p14:tracePt t="87686" x="5614988" y="4100513"/>
          <p14:tracePt t="87703" x="5667375" y="4090988"/>
          <p14:tracePt t="87720" x="5738813" y="4086225"/>
          <p14:tracePt t="87753" x="5829300" y="4071938"/>
          <p14:tracePt t="87787" x="5910263" y="4067175"/>
          <p14:tracePt t="87803" x="5934075" y="4062413"/>
          <p14:tracePt t="87820" x="5953125" y="4057650"/>
          <p14:tracePt t="87837" x="5976938" y="4048125"/>
          <p14:tracePt t="87853" x="6010275" y="4048125"/>
          <p14:tracePt t="87870" x="6029325" y="4048125"/>
          <p14:tracePt t="87887" x="6053138" y="4043363"/>
          <p14:tracePt t="87903" x="6081713" y="4038600"/>
          <p14:tracePt t="87920" x="6105525" y="4033838"/>
          <p14:tracePt t="87937" x="6119813" y="4033838"/>
          <p14:tracePt t="87953" x="6134100" y="4033838"/>
          <p14:tracePt t="87970" x="6157913" y="4033838"/>
          <p14:tracePt t="87987" x="6172200" y="4033838"/>
          <p14:tracePt t="88003" x="6186488" y="4033838"/>
          <p14:tracePt t="88020" x="6196013" y="4033838"/>
          <p14:tracePt t="88037" x="6205538" y="4033838"/>
          <p14:tracePt t="88053" x="6210300" y="4033838"/>
          <p14:tracePt t="88087" x="6210300" y="4038600"/>
          <p14:tracePt t="88110" x="6210300" y="4043363"/>
          <p14:tracePt t="88120" x="6200775" y="4048125"/>
          <p14:tracePt t="88137" x="6176963" y="4052888"/>
          <p14:tracePt t="88153" x="6048375" y="4062413"/>
          <p14:tracePt t="88170" x="5948363" y="4048125"/>
          <p14:tracePt t="88186" x="5843588" y="4033838"/>
          <p14:tracePt t="88203" x="5767388" y="4005263"/>
          <p14:tracePt t="88220" x="5695950" y="3976688"/>
          <p14:tracePt t="88238" x="5662613" y="3952875"/>
          <p14:tracePt t="88253" x="5648325" y="3943350"/>
          <p14:tracePt t="88270" x="5624513" y="3910013"/>
          <p14:tracePt t="88287" x="5619750" y="3871913"/>
          <p14:tracePt t="88303" x="5624513" y="3824288"/>
          <p14:tracePt t="88320" x="5634038" y="3776663"/>
          <p14:tracePt t="88337" x="5657850" y="3733800"/>
          <p14:tracePt t="88353" x="5691188" y="3719513"/>
          <p14:tracePt t="88370" x="5743575" y="3714750"/>
          <p14:tracePt t="88387" x="5795963" y="3714750"/>
          <p14:tracePt t="88403" x="5872163" y="3733800"/>
          <p14:tracePt t="88420" x="5919788" y="3757613"/>
          <p14:tracePt t="88436" x="5957888" y="3786188"/>
          <p14:tracePt t="88453" x="5986463" y="3810000"/>
          <p14:tracePt t="88470" x="6024563" y="3852863"/>
          <p14:tracePt t="88486" x="6043613" y="3881438"/>
          <p14:tracePt t="88503" x="6057900" y="3919538"/>
          <p14:tracePt t="88520" x="6072188" y="3981450"/>
          <p14:tracePt t="88537" x="6076950" y="4010025"/>
          <p14:tracePt t="88553" x="6076950" y="4029075"/>
          <p14:tracePt t="88570" x="6076950" y="4048125"/>
          <p14:tracePt t="88586" x="6072188" y="4067175"/>
          <p14:tracePt t="88603" x="6062663" y="4081463"/>
          <p14:tracePt t="88620" x="6048375" y="4090988"/>
          <p14:tracePt t="88637" x="6015038" y="4114800"/>
          <p14:tracePt t="88653" x="5967413" y="4129088"/>
          <p14:tracePt t="88670" x="5910263" y="4133850"/>
          <p14:tracePt t="88687" x="5853113" y="4133850"/>
          <p14:tracePt t="88703" x="5767388" y="4133850"/>
          <p14:tracePt t="88720" x="5719763" y="4114800"/>
          <p14:tracePt t="88736" x="5676900" y="4086225"/>
          <p14:tracePt t="88753" x="5638800" y="4057650"/>
          <p14:tracePt t="88770" x="5595938" y="3962400"/>
          <p14:tracePt t="88786" x="5595938" y="3914775"/>
          <p14:tracePt t="88803" x="5605463" y="3862388"/>
          <p14:tracePt t="88820" x="5629275" y="3814763"/>
          <p14:tracePt t="88837" x="5667375" y="3757613"/>
          <p14:tracePt t="88853" x="5743575" y="3738563"/>
          <p14:tracePt t="88870" x="5810250" y="3733800"/>
          <p14:tracePt t="88887" x="5900738" y="3752850"/>
          <p14:tracePt t="88903" x="5948363" y="3771900"/>
          <p14:tracePt t="88920" x="5976938" y="3795713"/>
          <p14:tracePt t="88936" x="6000750" y="3819525"/>
          <p14:tracePt t="88953" x="6024563" y="3862388"/>
          <p14:tracePt t="88970" x="6038850" y="3900488"/>
          <p14:tracePt t="88987" x="6043613" y="3943350"/>
          <p14:tracePt t="89003" x="6043613" y="3986213"/>
          <p14:tracePt t="89020" x="6019800" y="4033838"/>
          <p14:tracePt t="89037" x="5991225" y="4071938"/>
          <p14:tracePt t="89053" x="5962650" y="4105275"/>
          <p14:tracePt t="89070" x="5895975" y="4148138"/>
          <p14:tracePt t="89086" x="5853113" y="4171950"/>
          <p14:tracePt t="89103" x="5824538" y="4181475"/>
          <p14:tracePt t="89120" x="5786438" y="4186238"/>
          <p14:tracePt t="89136" x="5738813" y="4186238"/>
          <p14:tracePt t="89153" x="5710238" y="4176713"/>
          <p14:tracePt t="89170" x="5681663" y="4157663"/>
          <p14:tracePt t="89187" x="5648325" y="4124325"/>
          <p14:tracePt t="89203" x="5614988" y="4052888"/>
          <p14:tracePt t="89220" x="5600700" y="3990975"/>
          <p14:tracePt t="89237" x="5600700" y="3943350"/>
          <p14:tracePt t="89253" x="5624513" y="3886200"/>
          <p14:tracePt t="89270" x="5648325" y="3862388"/>
          <p14:tracePt t="89287" x="5700713" y="3838575"/>
          <p14:tracePt t="89303" x="5786438" y="3814763"/>
          <p14:tracePt t="89320" x="5910263" y="3819525"/>
          <p14:tracePt t="89336" x="5967413" y="3838575"/>
          <p14:tracePt t="89353" x="5995988" y="3857625"/>
          <p14:tracePt t="89370" x="6015038" y="3871913"/>
          <p14:tracePt t="89386" x="6038850" y="3910013"/>
          <p14:tracePt t="89403" x="6043613" y="3938588"/>
          <p14:tracePt t="89420" x="6043613" y="3957638"/>
          <p14:tracePt t="89437" x="6043613" y="3986213"/>
          <p14:tracePt t="89453" x="6029325" y="4019550"/>
          <p14:tracePt t="89470" x="6015038" y="4038600"/>
          <p14:tracePt t="89486" x="5995988" y="4062413"/>
          <p14:tracePt t="89503" x="5986463" y="4081463"/>
          <p14:tracePt t="89520" x="5981700" y="4086225"/>
          <p14:tracePt t="89536" x="5976938" y="4090988"/>
          <p14:tracePt t="89553" x="5976938" y="4095750"/>
          <p14:tracePt t="89587" x="5976938" y="4100513"/>
          <p14:tracePt t="89607" x="5967413" y="4105275"/>
          <p14:tracePt t="89620" x="5957888" y="4110038"/>
          <p14:tracePt t="89636" x="5843588" y="4110038"/>
          <p14:tracePt t="89653" x="5743575" y="4110038"/>
          <p14:tracePt t="89670" x="5586413" y="4095750"/>
          <p14:tracePt t="89686" x="5391150" y="4081463"/>
          <p14:tracePt t="89704" x="5324475" y="4081463"/>
          <p14:tracePt t="89720" x="5286375" y="4081463"/>
          <p14:tracePt t="89736" x="5257800" y="4090988"/>
          <p14:tracePt t="89753" x="5233988" y="4090988"/>
          <p14:tracePt t="89770" x="5229225" y="4090988"/>
          <p14:tracePt t="89787" x="5224463" y="4090988"/>
          <p14:tracePt t="89803" x="5214938" y="4090988"/>
          <p14:tracePt t="89820" x="5210175" y="4090988"/>
          <p14:tracePt t="89837" x="5195888" y="4090988"/>
          <p14:tracePt t="89853" x="5153025" y="4090988"/>
          <p14:tracePt t="89870" x="5019675" y="4095750"/>
          <p14:tracePt t="89886" x="4929188" y="4095750"/>
          <p14:tracePt t="89903" x="4848225" y="4105275"/>
          <p14:tracePt t="89920" x="4767263" y="4105275"/>
          <p14:tracePt t="89937" x="4652963" y="4105275"/>
          <p14:tracePt t="89953" x="4595813" y="4105275"/>
          <p14:tracePt t="89970" x="4533900" y="4105275"/>
          <p14:tracePt t="89987" x="4500563" y="4095750"/>
          <p14:tracePt t="90003" x="4452938" y="4071938"/>
          <p14:tracePt t="90020" x="4433888" y="4057650"/>
          <p14:tracePt t="90036" x="4414838" y="4014788"/>
          <p14:tracePt t="90053" x="4400550" y="3919538"/>
          <p14:tracePt t="90070" x="4410075" y="3867150"/>
          <p14:tracePt t="90086" x="4429125" y="3829050"/>
          <p14:tracePt t="90103" x="4462463" y="3790950"/>
          <p14:tracePt t="90120" x="4567238" y="3733800"/>
          <p14:tracePt t="90136" x="4657725" y="3714750"/>
          <p14:tracePt t="90153" x="4738688" y="3719513"/>
          <p14:tracePt t="90170" x="4810125" y="3724275"/>
          <p14:tracePt t="90186" x="4910138" y="3752850"/>
          <p14:tracePt t="90203" x="4948238" y="3781425"/>
          <p14:tracePt t="90220" x="4972050" y="3795713"/>
          <p14:tracePt t="90237" x="4991100" y="3824288"/>
          <p14:tracePt t="90253" x="5000625" y="3852863"/>
          <p14:tracePt t="90270" x="4995863" y="3881438"/>
          <p14:tracePt t="90286" x="4986338" y="3919538"/>
          <p14:tracePt t="90303" x="4953000" y="3967163"/>
          <p14:tracePt t="90320" x="4924425" y="3990975"/>
          <p14:tracePt t="90336" x="4876800" y="4024313"/>
          <p14:tracePt t="90353" x="4810125" y="4052888"/>
          <p14:tracePt t="90355" x="4762500" y="4071938"/>
          <p14:tracePt t="90370" x="4681538" y="4090988"/>
          <p14:tracePt t="90386" x="4610100" y="4100513"/>
          <p14:tracePt t="90403" x="4557713" y="4100513"/>
          <p14:tracePt t="90420" x="4538663" y="4095750"/>
          <p14:tracePt t="90436" x="4510088" y="4086225"/>
          <p14:tracePt t="90453" x="4500563" y="4038600"/>
          <p14:tracePt t="90470" x="4495800" y="3948113"/>
          <p14:tracePt t="90486" x="4514850" y="3852863"/>
          <p14:tracePt t="90504" x="4548188" y="3819525"/>
          <p14:tracePt t="90520" x="4605338" y="3781425"/>
          <p14:tracePt t="90536" x="4667250" y="3752850"/>
          <p14:tracePt t="90553" x="4786313" y="3748088"/>
          <p14:tracePt t="90570" x="4867275" y="3757613"/>
          <p14:tracePt t="90587" x="4943475" y="3786188"/>
          <p14:tracePt t="90603" x="4991100" y="3819525"/>
          <p14:tracePt t="90620" x="5024438" y="3857625"/>
          <p14:tracePt t="90636" x="5043488" y="3867150"/>
          <p14:tracePt t="90653" x="5048250" y="3890963"/>
          <p14:tracePt t="90670" x="5048250" y="3929063"/>
          <p14:tracePt t="90687" x="5019675" y="3957638"/>
          <p14:tracePt t="90703" x="4986338" y="3976688"/>
          <p14:tracePt t="90720" x="4929188" y="4005263"/>
          <p14:tracePt t="90736" x="4829175" y="4043363"/>
          <p14:tracePt t="90753" x="4776788" y="4052888"/>
          <p14:tracePt t="90770" x="4733925" y="4052888"/>
          <p14:tracePt t="90786" x="4714875" y="4052888"/>
          <p14:tracePt t="90803" x="4691063" y="4048125"/>
          <p14:tracePt t="90820" x="4681538" y="4024313"/>
          <p14:tracePt t="90836" x="4672013" y="3990975"/>
          <p14:tracePt t="90853" x="4676775" y="3919538"/>
          <p14:tracePt t="90870" x="4700588" y="3881438"/>
          <p14:tracePt t="90886" x="4738688" y="3852863"/>
          <p14:tracePt t="90903" x="4786313" y="3824288"/>
          <p14:tracePt t="90920" x="4862513" y="3814763"/>
          <p14:tracePt t="90936" x="4905375" y="3814763"/>
          <p14:tracePt t="90953" x="4938713" y="3814763"/>
          <p14:tracePt t="90970" x="4972050" y="3819525"/>
          <p14:tracePt t="90986" x="4991100" y="3829050"/>
          <p14:tracePt t="91003" x="4995863" y="3833813"/>
          <p14:tracePt t="91020" x="5000625" y="3833813"/>
          <p14:tracePt t="91036" x="5010150" y="3843338"/>
          <p14:tracePt t="91053" x="5014913" y="3871913"/>
          <p14:tracePt t="91070" x="5019675" y="3910013"/>
          <p14:tracePt t="91086" x="5033963" y="3943350"/>
          <p14:tracePt t="91103" x="5038725" y="3967163"/>
          <p14:tracePt t="91120" x="5038725" y="3971925"/>
          <p14:tracePt t="91136" x="5038725" y="3976688"/>
          <p14:tracePt t="91153" x="5038725" y="3986213"/>
          <p14:tracePt t="91186" x="5038725" y="3990975"/>
          <p14:tracePt t="91279" x="5038725" y="3995738"/>
          <p14:tracePt t="91317" x="5038725" y="4000500"/>
          <p14:tracePt t="91325" x="5038725" y="4005263"/>
          <p14:tracePt t="91338" x="5038725" y="4010025"/>
          <p14:tracePt t="91353" x="5038725" y="4014788"/>
          <p14:tracePt t="91370" x="5033963" y="4024313"/>
          <p14:tracePt t="91386" x="5029200" y="4029075"/>
          <p14:tracePt t="91403" x="5019675" y="4033838"/>
          <p14:tracePt t="91420" x="5000625" y="4043363"/>
          <p14:tracePt t="91437" x="4991100" y="4048125"/>
          <p14:tracePt t="91453" x="4976813" y="4057650"/>
          <p14:tracePt t="91470" x="4953000" y="4062413"/>
          <p14:tracePt t="91488" x="4933950" y="4062413"/>
          <p14:tracePt t="91503" x="4910138" y="4062413"/>
          <p14:tracePt t="91520" x="4886325" y="4062413"/>
          <p14:tracePt t="91536" x="4843463" y="4062413"/>
          <p14:tracePt t="91554" x="4810125" y="4062413"/>
          <p14:tracePt t="91570" x="4772025" y="4062413"/>
          <p14:tracePt t="91586" x="4738688" y="4062413"/>
          <p14:tracePt t="91603" x="4691063" y="4062413"/>
          <p14:tracePt t="91620" x="4662488" y="4062413"/>
          <p14:tracePt t="91636" x="4643438" y="4062413"/>
          <p14:tracePt t="91654" x="4624388" y="4062413"/>
          <p14:tracePt t="91671" x="4614863" y="4062413"/>
          <p14:tracePt t="91687" x="4610100" y="4062413"/>
          <p14:tracePt t="91703" x="4605338" y="4062413"/>
          <p14:tracePt t="91991" x="4610100" y="4062413"/>
          <p14:tracePt t="91999" x="4614863" y="4062413"/>
          <p14:tracePt t="92006" x="4619625" y="4062413"/>
          <p14:tracePt t="92020" x="4638675" y="4062413"/>
          <p14:tracePt t="92036" x="4657725" y="4062413"/>
          <p14:tracePt t="92053" x="4681538" y="4062413"/>
          <p14:tracePt t="92070" x="4691063" y="4062413"/>
          <p14:tracePt t="92086" x="4705350" y="4062413"/>
          <p14:tracePt t="92103" x="4710113" y="4062413"/>
          <p14:tracePt t="92120" x="4719638" y="4062413"/>
          <p14:tracePt t="92136" x="4724400" y="4062413"/>
          <p14:tracePt t="92153" x="4743450" y="4062413"/>
          <p14:tracePt t="92170" x="4757738" y="4062413"/>
          <p14:tracePt t="92186" x="4772025" y="4062413"/>
          <p14:tracePt t="92203" x="4795838" y="4052888"/>
          <p14:tracePt t="92219" x="4814888" y="4052888"/>
          <p14:tracePt t="92236" x="4819650" y="4052888"/>
          <p14:tracePt t="92253" x="4824413" y="4052888"/>
          <p14:tracePt t="92270" x="4829175" y="4052888"/>
          <p14:tracePt t="92303" x="4833938" y="4052888"/>
          <p14:tracePt t="92320" x="4843463" y="4052888"/>
          <p14:tracePt t="92336" x="4862513" y="4052888"/>
          <p14:tracePt t="92353" x="4881563" y="4048125"/>
          <p14:tracePt t="92370" x="4905375" y="4048125"/>
          <p14:tracePt t="92386" x="4914900" y="4048125"/>
          <p14:tracePt t="92403" x="4933950" y="4048125"/>
          <p14:tracePt t="92420" x="4938713" y="4048125"/>
          <p14:tracePt t="92436" x="4943475" y="4048125"/>
          <p14:tracePt t="92453" x="4957763" y="4048125"/>
          <p14:tracePt t="92469" x="4972050" y="4048125"/>
          <p14:tracePt t="92486" x="4991100" y="4048125"/>
          <p14:tracePt t="92503" x="5014913" y="4043363"/>
          <p14:tracePt t="92520" x="5038725" y="4043363"/>
          <p14:tracePt t="92536" x="5053013" y="4038600"/>
          <p14:tracePt t="92553" x="5057775" y="4038600"/>
          <p14:tracePt t="92570" x="5062538" y="4038600"/>
          <p14:tracePt t="92586" x="5072063" y="4038600"/>
          <p14:tracePt t="92629" x="5076825" y="4038600"/>
          <p14:tracePt t="92637" x="5081588" y="4038600"/>
          <p14:tracePt t="92653" x="5086350" y="4038600"/>
          <p14:tracePt t="92669" x="5095875" y="4038600"/>
          <p14:tracePt t="92686" x="5114925" y="4038600"/>
          <p14:tracePt t="92703" x="5129213" y="4038600"/>
          <p14:tracePt t="92719" x="5143500" y="4038600"/>
          <p14:tracePt t="92736" x="5153025" y="4038600"/>
          <p14:tracePt t="92753" x="5162550" y="4038600"/>
          <p14:tracePt t="92769" x="5181600" y="4038600"/>
          <p14:tracePt t="92786" x="5191125" y="4038600"/>
          <p14:tracePt t="92803" x="5200650" y="4038600"/>
          <p14:tracePt t="92820" x="5214938" y="4038600"/>
          <p14:tracePt t="92836" x="5224463" y="4038600"/>
          <p14:tracePt t="92853" x="5243513" y="4038600"/>
          <p14:tracePt t="92869" x="5253038" y="4038600"/>
          <p14:tracePt t="92886" x="5272088" y="4038600"/>
          <p14:tracePt t="92903" x="5281613" y="4038600"/>
          <p14:tracePt t="92920" x="5295900" y="4038600"/>
          <p14:tracePt t="92936" x="5310188" y="4038600"/>
          <p14:tracePt t="92953" x="5329238" y="4038600"/>
          <p14:tracePt t="92970" x="5338763" y="4038600"/>
          <p14:tracePt t="92986" x="5362575" y="4038600"/>
          <p14:tracePt t="93003" x="5381625" y="4038600"/>
          <p14:tracePt t="93019" x="5395913" y="4038600"/>
          <p14:tracePt t="93036" x="5405438" y="4038600"/>
          <p14:tracePt t="93053" x="5410200" y="4038600"/>
          <p14:tracePt t="93070" x="5419725" y="4038600"/>
          <p14:tracePt t="93086" x="5424488" y="4038600"/>
          <p14:tracePt t="93606" x="5414963" y="4038600"/>
          <p14:tracePt t="93613" x="5395913" y="4038600"/>
          <p14:tracePt t="93622" x="5376863" y="4048125"/>
          <p14:tracePt t="93653" x="5338763" y="4048125"/>
          <p14:tracePt t="93686" x="5324475" y="4048125"/>
          <p14:tracePt t="93703" x="5319713" y="4048125"/>
          <p14:tracePt t="93752" x="5314950" y="4048125"/>
          <p14:tracePt t="94523" x="5305425" y="4048125"/>
          <p14:tracePt t="94531" x="5286375" y="4052888"/>
          <p14:tracePt t="94538" x="5272088" y="4052888"/>
          <p14:tracePt t="94553" x="5243513" y="4052888"/>
          <p14:tracePt t="94569" x="5200650" y="4057650"/>
          <p14:tracePt t="94586" x="5129213" y="4067175"/>
          <p14:tracePt t="94603" x="5053013" y="4076700"/>
          <p14:tracePt t="94636" x="4943475" y="4090988"/>
          <p14:tracePt t="94670" x="4805363" y="4119563"/>
          <p14:tracePt t="94686" x="4752975" y="4124325"/>
          <p14:tracePt t="94703" x="4705350" y="4129088"/>
          <p14:tracePt t="94719" x="4643438" y="4143375"/>
          <p14:tracePt t="94736" x="4533900" y="4157663"/>
          <p14:tracePt t="94753" x="4462463" y="4171950"/>
          <p14:tracePt t="94770" x="4391025" y="4171950"/>
          <p14:tracePt t="94786" x="4319588" y="4171950"/>
          <p14:tracePt t="94803" x="4281488" y="4171950"/>
          <p14:tracePt t="94819" x="4262438" y="4171950"/>
          <p14:tracePt t="94836" x="4238625" y="4171950"/>
          <p14:tracePt t="94853" x="4195763" y="4171950"/>
          <p14:tracePt t="94869" x="4171950" y="4171950"/>
          <p14:tracePt t="94886" x="4148138" y="4171950"/>
          <p14:tracePt t="94903" x="4129088" y="4167188"/>
          <p14:tracePt t="94919" x="4100513" y="4167188"/>
          <p14:tracePt t="94936" x="4095750" y="4162425"/>
          <p14:tracePt t="94953" x="4086225" y="4162425"/>
          <p14:tracePt t="94970" x="4076700" y="4162425"/>
          <p14:tracePt t="94986" x="4071938" y="4162425"/>
          <p14:tracePt t="95003" x="4057650" y="4157663"/>
          <p14:tracePt t="95019" x="4033838" y="4143375"/>
          <p14:tracePt t="95036" x="4000500" y="4133850"/>
          <p14:tracePt t="95053" x="3981450" y="4133850"/>
          <p14:tracePt t="95069" x="3962400" y="4133850"/>
          <p14:tracePt t="95086" x="3952875" y="4133850"/>
          <p14:tracePt t="95103" x="3929063" y="4129088"/>
          <p14:tracePt t="95119" x="3914775" y="4124325"/>
          <p14:tracePt t="95136" x="3900488" y="4124325"/>
          <p14:tracePt t="95153" x="3876675" y="4110038"/>
          <p14:tracePt t="95169" x="3843338" y="4105275"/>
          <p14:tracePt t="95186" x="3829050" y="4100513"/>
          <p14:tracePt t="95203" x="3814763" y="4095750"/>
          <p14:tracePt t="95219" x="3800475" y="4086225"/>
          <p14:tracePt t="95236" x="3786188" y="4086225"/>
          <p14:tracePt t="95253" x="3771900" y="4086225"/>
          <p14:tracePt t="95269" x="3762375" y="4081463"/>
          <p14:tracePt t="95286" x="3752850" y="4081463"/>
          <p14:tracePt t="95303" x="3743325" y="4081463"/>
          <p14:tracePt t="95319" x="3738563" y="4081463"/>
          <p14:tracePt t="95733" x="3729038" y="4081463"/>
          <p14:tracePt t="95741" x="3709988" y="4081463"/>
          <p14:tracePt t="95753" x="3700463" y="4081463"/>
          <p14:tracePt t="95770" x="3652838" y="4081463"/>
          <p14:tracePt t="95786" x="3614738" y="4081463"/>
          <p14:tracePt t="95803" x="3586163" y="4081463"/>
          <p14:tracePt t="95819" x="3552825" y="4081463"/>
          <p14:tracePt t="95853" x="3509963" y="4081463"/>
          <p14:tracePt t="95886" x="3500438" y="4081463"/>
          <p14:tracePt t="95903" x="3490913" y="4081463"/>
          <p14:tracePt t="95969" x="3505200" y="4081463"/>
          <p14:tracePt t="95976" x="3519488" y="4081463"/>
          <p14:tracePt t="95986" x="3543300" y="4081463"/>
          <p14:tracePt t="96003" x="3614738" y="4081463"/>
          <p14:tracePt t="96019" x="3781425" y="4090988"/>
          <p14:tracePt t="96036" x="3929063" y="4110038"/>
          <p14:tracePt t="96053" x="4076700" y="4129088"/>
          <p14:tracePt t="96069" x="4200525" y="4138613"/>
          <p14:tracePt t="96086" x="4381500" y="4152900"/>
          <p14:tracePt t="96103" x="4486275" y="4162425"/>
          <p14:tracePt t="96119" x="4576763" y="4162425"/>
          <p14:tracePt t="96136" x="4643438" y="4162425"/>
          <p14:tracePt t="96153" x="4738688" y="4162425"/>
          <p14:tracePt t="96169" x="4795838" y="4162425"/>
          <p14:tracePt t="96186" x="4838700" y="4162425"/>
          <p14:tracePt t="96203" x="4900613" y="4162425"/>
          <p14:tracePt t="96219" x="4929188" y="4162425"/>
          <p14:tracePt t="96236" x="4962525" y="4162425"/>
          <p14:tracePt t="96253" x="4986338" y="4152900"/>
          <p14:tracePt t="96269" x="5024438" y="4143375"/>
          <p14:tracePt t="96286" x="5048250" y="4143375"/>
          <p14:tracePt t="96303" x="5076825" y="4143375"/>
          <p14:tracePt t="96319" x="5095875" y="4143375"/>
          <p14:tracePt t="96336" x="5143500" y="4143375"/>
          <p14:tracePt t="96352" x="5167313" y="4143375"/>
          <p14:tracePt t="96369" x="5195888" y="4143375"/>
          <p14:tracePt t="96386" x="5224463" y="4138613"/>
          <p14:tracePt t="96403" x="5243513" y="4133850"/>
          <p14:tracePt t="96419" x="5257800" y="4133850"/>
          <p14:tracePt t="96436" x="5267325" y="4133850"/>
          <p14:tracePt t="96453" x="5276850" y="4133850"/>
          <p14:tracePt t="96469" x="5281613" y="4133850"/>
          <p14:tracePt t="96486" x="5291138" y="4133850"/>
          <p14:tracePt t="96886" x="5219700" y="4133850"/>
          <p14:tracePt t="96893" x="5129213" y="4133850"/>
          <p14:tracePt t="96903" x="5043488" y="4133850"/>
          <p14:tracePt t="96919" x="4886325" y="4133850"/>
          <p14:tracePt t="96936" x="4686300" y="4114800"/>
          <p14:tracePt t="96953" x="4605338" y="4114800"/>
          <p14:tracePt t="96986" x="4524375" y="4100513"/>
          <p14:tracePt t="97019" x="4491038" y="4095750"/>
          <p14:tracePt t="97036" x="4462463" y="4090988"/>
          <p14:tracePt t="97053" x="4419600" y="4086225"/>
          <p14:tracePt t="97069" x="4286250" y="4062413"/>
          <p14:tracePt t="97086" x="4195763" y="4052888"/>
          <p14:tracePt t="97103" x="4138613" y="4048125"/>
          <p14:tracePt t="97119" x="4095750" y="4048125"/>
          <p14:tracePt t="97136" x="4052888" y="4048125"/>
          <p14:tracePt t="97153" x="4038600" y="4048125"/>
          <p14:tracePt t="97169" x="4024313" y="4048125"/>
          <p14:tracePt t="97186" x="4005263" y="4048125"/>
          <p14:tracePt t="97203" x="3990975" y="4052888"/>
          <p14:tracePt t="97219" x="3967163" y="4062413"/>
          <p14:tracePt t="97236" x="3938588" y="4071938"/>
          <p14:tracePt t="97252" x="3895725" y="4081463"/>
          <p14:tracePt t="97269" x="3881438" y="4086225"/>
          <p14:tracePt t="97286" x="3871913" y="4086225"/>
          <p14:tracePt t="97302" x="3867150" y="4086225"/>
          <p14:tracePt t="97538" x="3829050" y="4086225"/>
          <p14:tracePt t="97546" x="3781425" y="4071938"/>
          <p14:tracePt t="97553" x="3733800" y="4052888"/>
          <p14:tracePt t="97570" x="3638550" y="4024313"/>
          <p14:tracePt t="97586" x="3552825" y="3990975"/>
          <p14:tracePt t="97603" x="3467100" y="3967163"/>
          <p14:tracePt t="97619" x="3357563" y="3938588"/>
          <p14:tracePt t="97636" x="3295650" y="3924300"/>
          <p14:tracePt t="97653" x="3257550" y="3919538"/>
          <p14:tracePt t="97669" x="3238500" y="3914775"/>
          <p14:tracePt t="97686" x="3209925" y="3905250"/>
          <p14:tracePt t="97702" x="3195638" y="3905250"/>
          <p14:tracePt t="97719" x="3190875" y="3905250"/>
          <p14:tracePt t="97736" x="3181350" y="3905250"/>
          <p14:tracePt t="97752" x="3176588" y="3905250"/>
          <p14:tracePt t="97788" x="3171825" y="3905250"/>
          <p14:tracePt t="97803" x="3167063" y="3905250"/>
          <p14:tracePt t="97819" x="3157538" y="3905250"/>
          <p14:tracePt t="97836" x="3148013" y="3924300"/>
          <p14:tracePt t="97852" x="3124200" y="3938588"/>
          <p14:tracePt t="97855" x="3114675" y="3952875"/>
          <p14:tracePt t="97869" x="3090863" y="3976688"/>
          <p14:tracePt t="97886" x="3057525" y="4014788"/>
          <p14:tracePt t="97903" x="3028950" y="4038600"/>
          <p14:tracePt t="97919" x="2981325" y="4071938"/>
          <p14:tracePt t="97936" x="2909888" y="4110038"/>
          <p14:tracePt t="97953" x="2857500" y="4129088"/>
          <p14:tracePt t="97969" x="2805113" y="4129088"/>
          <p14:tracePt t="97986" x="2738438" y="4119563"/>
          <p14:tracePt t="98002" x="2709863" y="4110038"/>
          <p14:tracePt t="98019" x="2686050" y="4086225"/>
          <p14:tracePt t="98036" x="2667000" y="4057650"/>
          <p14:tracePt t="98053" x="2652713" y="3995738"/>
          <p14:tracePt t="98069" x="2652713" y="3967163"/>
          <p14:tracePt t="98086" x="2662238" y="3943350"/>
          <p14:tracePt t="98103" x="2686050" y="3919538"/>
          <p14:tracePt t="98119" x="2724150" y="3881438"/>
          <p14:tracePt t="98136" x="2762250" y="3871913"/>
          <p14:tracePt t="98152" x="2805113" y="3862388"/>
          <p14:tracePt t="98169" x="2862263" y="3876675"/>
          <p14:tracePt t="98186" x="2900363" y="3900488"/>
          <p14:tracePt t="98202" x="2924175" y="3938588"/>
          <p14:tracePt t="98219" x="2943225" y="3990975"/>
          <p14:tracePt t="98236" x="2952750" y="4033838"/>
          <p14:tracePt t="98253" x="2952750" y="4048125"/>
          <p14:tracePt t="98269" x="2952750" y="4057650"/>
          <p14:tracePt t="98302" x="2952750" y="4067175"/>
          <p14:tracePt t="98515" x="3090863" y="4081463"/>
          <p14:tracePt t="98522" x="3257550" y="4105275"/>
          <p14:tracePt t="98536" x="3671888" y="4233863"/>
          <p14:tracePt t="98553" x="4105275" y="4367213"/>
          <p14:tracePt t="98570" x="4514850" y="4481513"/>
          <p14:tracePt t="98586" x="4814888" y="4538663"/>
          <p14:tracePt t="98603" x="5114925" y="4552950"/>
          <p14:tracePt t="98619" x="5286375" y="4543425"/>
          <p14:tracePt t="98636" x="5381625" y="4510088"/>
          <p14:tracePt t="98652" x="5434013" y="4491038"/>
          <p14:tracePt t="98669" x="5462588" y="4467225"/>
          <p14:tracePt t="98686" x="5476875" y="4462463"/>
          <p14:tracePt t="98702" x="5495925" y="4452938"/>
          <p14:tracePt t="98719" x="5505450" y="4452938"/>
          <p14:tracePt t="98736" x="5529263" y="4448175"/>
          <p14:tracePt t="98752" x="5553075" y="4443413"/>
          <p14:tracePt t="98769" x="5581650" y="4429125"/>
          <p14:tracePt t="98786" x="5629275" y="4419600"/>
          <p14:tracePt t="98802" x="5662613" y="4414838"/>
          <p14:tracePt t="98819" x="5691188" y="4405313"/>
          <p14:tracePt t="98836" x="5715000" y="4395788"/>
          <p14:tracePt t="98852" x="5729288" y="4395788"/>
          <p14:tracePt t="98869" x="5738813" y="4395788"/>
          <p14:tracePt t="98886" x="5743575" y="4395788"/>
          <p14:tracePt t="98902" x="5748338" y="4395788"/>
          <p14:tracePt t="99219" x="5795963" y="4395788"/>
          <p14:tracePt t="99226" x="5867400" y="4386263"/>
          <p14:tracePt t="99236" x="5910263" y="4381500"/>
          <p14:tracePt t="99253" x="5981700" y="4381500"/>
          <p14:tracePt t="99269" x="6043613" y="4386263"/>
          <p14:tracePt t="99286" x="6110288" y="4395788"/>
          <p14:tracePt t="99302" x="6134100" y="4400550"/>
          <p14:tracePt t="99336" x="6172200" y="4400550"/>
          <p14:tracePt t="99369" x="6215063" y="4400550"/>
          <p14:tracePt t="99386" x="6238875" y="4400550"/>
          <p14:tracePt t="99403" x="6272213" y="4400550"/>
          <p14:tracePt t="99419" x="6291263" y="4400550"/>
          <p14:tracePt t="99436" x="6300788" y="4400550"/>
          <p14:tracePt t="99452" x="6310313" y="4400550"/>
          <p14:tracePt t="99469" x="6319838" y="4400550"/>
          <p14:tracePt t="99486" x="6329363" y="4400550"/>
          <p14:tracePt t="100708" x="6281738" y="4405313"/>
          <p14:tracePt t="100716" x="6205538" y="4414838"/>
          <p14:tracePt t="100723" x="6124575" y="4433888"/>
          <p14:tracePt t="100736" x="6043613" y="4433888"/>
          <p14:tracePt t="100752" x="5776913" y="4443413"/>
          <p14:tracePt t="100770" x="5653088" y="4438650"/>
          <p14:tracePt t="100802" x="5491163" y="4405313"/>
          <p14:tracePt t="100835" x="5210175" y="4338638"/>
          <p14:tracePt t="100852" x="5081588" y="4295775"/>
          <p14:tracePt t="100869" x="4905375" y="4229100"/>
          <p14:tracePt t="100886" x="4767263" y="4186238"/>
          <p14:tracePt t="100902" x="4619625" y="4157663"/>
          <p14:tracePt t="100919" x="4481513" y="4133850"/>
          <p14:tracePt t="100936" x="4276725" y="4100513"/>
          <p14:tracePt t="100952" x="4200525" y="4076700"/>
          <p14:tracePt t="100969" x="4148138" y="4067175"/>
          <p14:tracePt t="100986" x="4129088" y="4052888"/>
          <p14:tracePt t="101002" x="4105275" y="4043363"/>
          <p14:tracePt t="101019" x="4100513" y="4038600"/>
          <p14:tracePt t="101036" x="4095750" y="4033838"/>
          <p14:tracePt t="101052" x="4095750" y="4029075"/>
          <p14:tracePt t="101069" x="4100513" y="4019550"/>
          <p14:tracePt t="101085" x="4138613" y="4010025"/>
          <p14:tracePt t="101102" x="4191000" y="3995738"/>
          <p14:tracePt t="101119" x="4314825" y="3986213"/>
          <p14:tracePt t="101136" x="4429125" y="3990975"/>
          <p14:tracePt t="101152" x="4552950" y="4000500"/>
          <p14:tracePt t="101169" x="4657725" y="4014788"/>
          <p14:tracePt t="101186" x="4752975" y="4029075"/>
          <p14:tracePt t="101202" x="4805363" y="4043363"/>
          <p14:tracePt t="101219" x="4886325" y="4048125"/>
          <p14:tracePt t="101236" x="4991100" y="4057650"/>
          <p14:tracePt t="101252" x="5129213" y="4071938"/>
          <p14:tracePt t="101269" x="5195888" y="4071938"/>
          <p14:tracePt t="101285" x="5267325" y="4071938"/>
          <p14:tracePt t="101302" x="5405438" y="4052888"/>
          <p14:tracePt t="101319" x="5491163" y="4033838"/>
          <p14:tracePt t="101336" x="5572125" y="4024313"/>
          <p14:tracePt t="101352" x="5624513" y="4019550"/>
          <p14:tracePt t="101354" x="5648325" y="4010025"/>
          <p14:tracePt t="101369" x="5681663" y="4005263"/>
          <p14:tracePt t="101385" x="5729288" y="3990975"/>
          <p14:tracePt t="101402" x="5772150" y="3986213"/>
          <p14:tracePt t="101419" x="5800725" y="3981450"/>
          <p14:tracePt t="101435" x="5848350" y="3967163"/>
          <p14:tracePt t="101452" x="5876925" y="3957638"/>
          <p14:tracePt t="101469" x="5915025" y="3952875"/>
          <p14:tracePt t="101486" x="5957888" y="3943350"/>
          <p14:tracePt t="101502" x="6005513" y="3938588"/>
          <p14:tracePt t="101519" x="6034088" y="3933825"/>
          <p14:tracePt t="101535" x="6062663" y="3933825"/>
          <p14:tracePt t="101552" x="6105525" y="3933825"/>
          <p14:tracePt t="101569" x="6129338" y="3933825"/>
          <p14:tracePt t="101586" x="6148388" y="3933825"/>
          <p14:tracePt t="101602" x="6172200" y="3933825"/>
          <p14:tracePt t="101619" x="6191250" y="3938588"/>
          <p14:tracePt t="101636" x="6196013" y="3948113"/>
          <p14:tracePt t="101652" x="6205538" y="3952875"/>
          <p14:tracePt t="101669" x="6205538" y="3976688"/>
          <p14:tracePt t="101686" x="6186488" y="4000500"/>
          <p14:tracePt t="101702" x="6162675" y="4038600"/>
          <p14:tracePt t="101719" x="6129338" y="4076700"/>
          <p14:tracePt t="101736" x="6067425" y="4114800"/>
          <p14:tracePt t="101752" x="6024563" y="4114800"/>
          <p14:tracePt t="101769" x="5986463" y="4114800"/>
          <p14:tracePt t="101785" x="5948363" y="4095750"/>
          <p14:tracePt t="101802" x="5915025" y="4062413"/>
          <p14:tracePt t="101819" x="5905500" y="4043363"/>
          <p14:tracePt t="101835" x="5905500" y="4029075"/>
          <p14:tracePt t="101853" x="5905500" y="4014788"/>
          <p14:tracePt t="101854" x="5905500" y="4010025"/>
          <p14:tracePt t="101869" x="5919788" y="3995738"/>
          <p14:tracePt t="101886" x="5943600" y="3976688"/>
          <p14:tracePt t="101902" x="5967413" y="3967163"/>
          <p14:tracePt t="101919" x="5991225" y="3957638"/>
          <p14:tracePt t="101936" x="6000750" y="3957638"/>
          <p14:tracePt t="101952" x="6005513" y="3957638"/>
          <p14:tracePt t="101985" x="5857875" y="3962400"/>
          <p14:tracePt t="102002" x="5572125" y="3962400"/>
          <p14:tracePt t="102019" x="5129213" y="3938588"/>
          <p14:tracePt t="102036" x="4533900" y="3876675"/>
          <p14:tracePt t="102053" x="4310063" y="3810000"/>
          <p14:tracePt t="102069" x="4157663" y="3719513"/>
          <p14:tracePt t="102085" x="4010025" y="3619500"/>
          <p14:tracePt t="102102" x="3871913" y="3524250"/>
          <p14:tracePt t="102119" x="3824288" y="3486150"/>
          <p14:tracePt t="102135" x="3786188" y="3448050"/>
          <p14:tracePt t="102152" x="3743325" y="3409950"/>
          <p14:tracePt t="102169" x="3690938" y="3343275"/>
          <p14:tracePt t="102185" x="3657600" y="3305175"/>
          <p14:tracePt t="102202" x="3629025" y="3267075"/>
          <p14:tracePt t="102219" x="3590925" y="3233738"/>
          <p14:tracePt t="102235" x="3514725" y="3181350"/>
          <p14:tracePt t="102252" x="3467100" y="3152775"/>
          <p14:tracePt t="102269" x="3438525" y="3133725"/>
          <p14:tracePt t="102285" x="3405188" y="3114675"/>
          <p14:tracePt t="102302" x="3395663" y="3109913"/>
          <p14:tracePt t="102319" x="3390900" y="3105150"/>
          <p14:tracePt t="102335" x="3386138" y="3095625"/>
          <p14:tracePt t="102352" x="3376613" y="3095625"/>
          <p14:tracePt t="102369" x="3367088" y="3095625"/>
          <p14:tracePt t="102386" x="3362325" y="3095625"/>
          <p14:tracePt t="102402" x="3348038" y="3095625"/>
          <p14:tracePt t="102419" x="3300413" y="3095625"/>
          <p14:tracePt t="102436" x="3248025" y="3095625"/>
          <p14:tracePt t="102452" x="3181350" y="3095625"/>
          <p14:tracePt t="102469" x="3086100" y="3095625"/>
          <p14:tracePt t="102486" x="3038475" y="3095625"/>
          <p14:tracePt t="102502" x="3000375" y="3095625"/>
          <p14:tracePt t="102519" x="2981325" y="3095625"/>
          <p14:tracePt t="102536" x="2947988" y="3095625"/>
          <p14:tracePt t="102552" x="2938463" y="3095625"/>
          <p14:tracePt t="102569" x="2933700" y="3095625"/>
          <p14:tracePt t="102586" x="2928938" y="3095625"/>
          <p14:tracePt t="102619" x="2933700" y="3095625"/>
          <p14:tracePt t="102636" x="3005138" y="3090863"/>
          <p14:tracePt t="102652" x="3252788" y="3090863"/>
          <p14:tracePt t="102669" x="3452813" y="3128963"/>
          <p14:tracePt t="102686" x="3652838" y="3167063"/>
          <p14:tracePt t="102702" x="3814763" y="3200400"/>
          <p14:tracePt t="102719" x="4010025" y="3243263"/>
          <p14:tracePt t="102735" x="4124325" y="3252788"/>
          <p14:tracePt t="102752" x="4205288" y="3252788"/>
          <p14:tracePt t="102769" x="4248150" y="3252788"/>
          <p14:tracePt t="102785" x="4300538" y="3243263"/>
          <p14:tracePt t="102802" x="4329113" y="3238500"/>
          <p14:tracePt t="102819" x="4352925" y="3228975"/>
          <p14:tracePt t="102835" x="4405313" y="3209925"/>
          <p14:tracePt t="102852" x="4524375" y="3176588"/>
          <p14:tracePt t="102869" x="4610100" y="3162300"/>
          <p14:tracePt t="102886" x="4672013" y="3148013"/>
          <p14:tracePt t="102902" x="4719638" y="3138488"/>
          <p14:tracePt t="102919" x="4733925" y="3133725"/>
          <p14:tracePt t="102935" x="4748213" y="3128963"/>
          <p14:tracePt t="102952" x="4752975" y="3128963"/>
          <p14:tracePt t="102969" x="4757738" y="3124200"/>
          <p14:tracePt t="102985" x="4757738" y="3114675"/>
          <p14:tracePt t="103002" x="4733925" y="3076575"/>
          <p14:tracePt t="103019" x="4648200" y="2967038"/>
          <p14:tracePt t="103035" x="4567238" y="2895600"/>
          <p14:tracePt t="103052" x="4510088" y="2852738"/>
          <p14:tracePt t="103069" x="4452938" y="2814638"/>
          <p14:tracePt t="103086" x="4381500" y="2795588"/>
          <p14:tracePt t="103102" x="4333875" y="2790825"/>
          <p14:tracePt t="103119" x="4281488" y="2786063"/>
          <p14:tracePt t="103135" x="4238625" y="2786063"/>
          <p14:tracePt t="103152" x="4186238" y="2786063"/>
          <p14:tracePt t="103169" x="4157663" y="2790825"/>
          <p14:tracePt t="103186" x="4133850" y="2805113"/>
          <p14:tracePt t="103202" x="4110038" y="2819400"/>
          <p14:tracePt t="103219" x="4081463" y="2843213"/>
          <p14:tracePt t="103235" x="4067175" y="2852738"/>
          <p14:tracePt t="103252" x="4052888" y="2881313"/>
          <p14:tracePt t="103269" x="4029075" y="2933700"/>
          <p14:tracePt t="103286" x="4019550" y="2962275"/>
          <p14:tracePt t="103302" x="4019550" y="2990850"/>
          <p14:tracePt t="103319" x="4019550" y="3009900"/>
          <p14:tracePt t="103335" x="4024313" y="3038475"/>
          <p14:tracePt t="103352" x="4033838" y="3052763"/>
          <p14:tracePt t="103369" x="4062413" y="3071813"/>
          <p14:tracePt t="103385" x="4129088" y="3090863"/>
          <p14:tracePt t="103402" x="4267200" y="3114675"/>
          <p14:tracePt t="103419" x="4333875" y="3114675"/>
          <p14:tracePt t="103435" x="4400550" y="3114675"/>
          <p14:tracePt t="103452" x="4476750" y="3114675"/>
          <p14:tracePt t="103469" x="4538663" y="3109913"/>
          <p14:tracePt t="103485" x="4581525" y="3100388"/>
          <p14:tracePt t="103502" x="4619625" y="3090863"/>
          <p14:tracePt t="103519" x="4657725" y="3076575"/>
          <p14:tracePt t="103535" x="4676775" y="3067050"/>
          <p14:tracePt t="103552" x="4681538" y="3052763"/>
          <p14:tracePt t="103569" x="4686300" y="3014663"/>
          <p14:tracePt t="103585" x="4676775" y="2919413"/>
          <p14:tracePt t="103603" x="4643438" y="2871788"/>
          <p14:tracePt t="103619" x="4605338" y="2833688"/>
          <p14:tracePt t="103635" x="4533900" y="2795588"/>
          <p14:tracePt t="103652" x="4462463" y="2786063"/>
          <p14:tracePt t="103669" x="4367213" y="2809875"/>
          <p14:tracePt t="103685" x="4267200" y="2857500"/>
          <p14:tracePt t="103702" x="4162425" y="2924175"/>
          <p14:tracePt t="103719" x="4119563" y="2957513"/>
          <p14:tracePt t="103735" x="4095750" y="2976563"/>
          <p14:tracePt t="103752" x="4081463" y="2986088"/>
          <p14:tracePt t="103769" x="4071938" y="3009900"/>
          <p14:tracePt t="103785" x="4067175" y="3019425"/>
          <p14:tracePt t="103802" x="4067175" y="3038475"/>
          <p14:tracePt t="103819" x="4095750" y="3086100"/>
          <p14:tracePt t="103835" x="4143375" y="3119438"/>
          <p14:tracePt t="103852" x="4210050" y="3167063"/>
          <p14:tracePt t="103869" x="4286250" y="3205163"/>
          <p14:tracePt t="103886" x="4410075" y="3233738"/>
          <p14:tracePt t="103903" x="4500563" y="3243263"/>
          <p14:tracePt t="103919" x="4572000" y="3243263"/>
          <p14:tracePt t="103936" x="4614863" y="3228975"/>
          <p14:tracePt t="103953" x="4672013" y="3205163"/>
          <p14:tracePt t="103969" x="4695825" y="3181350"/>
          <p14:tracePt t="103985" x="4705350" y="3167063"/>
          <p14:tracePt t="104002" x="4714875" y="3133725"/>
          <p14:tracePt t="104019" x="4719638" y="3057525"/>
          <p14:tracePt t="104035" x="4710113" y="3005138"/>
          <p14:tracePt t="104053" x="4681538" y="2967038"/>
          <p14:tracePt t="104069" x="4614863" y="2943225"/>
          <p14:tracePt t="104085" x="4552950" y="2943225"/>
          <p14:tracePt t="104102" x="4476750" y="2981325"/>
          <p14:tracePt t="104119" x="4419600" y="3014663"/>
          <p14:tracePt t="104135" x="4352925" y="3062288"/>
          <p14:tracePt t="104152" x="4333875" y="3076575"/>
          <p14:tracePt t="104169" x="4324350" y="3081338"/>
          <p14:tracePt t="104185" x="4319588" y="3086100"/>
          <p14:tracePt t="104202" x="4310063" y="3090863"/>
          <p14:tracePt t="104474" x="4329113" y="3152775"/>
          <p14:tracePt t="104481" x="4371975" y="3314700"/>
          <p14:tracePt t="104487" x="4414838" y="3471863"/>
          <p14:tracePt t="104502" x="4471988" y="3657600"/>
          <p14:tracePt t="104519" x="4524375" y="3776663"/>
          <p14:tracePt t="104535" x="4576763" y="3914775"/>
          <p14:tracePt t="104552" x="4629150" y="4052888"/>
          <p14:tracePt t="104569" x="4676775" y="4186238"/>
          <p14:tracePt t="104585" x="4705350" y="4262438"/>
          <p14:tracePt t="104602" x="4733925" y="4329113"/>
          <p14:tracePt t="104619" x="4757738" y="4391025"/>
          <p14:tracePt t="104636" x="4762500" y="4410075"/>
          <p14:tracePt t="104652" x="4772025" y="4419600"/>
          <p14:tracePt t="104669" x="4772025" y="4429125"/>
          <p14:tracePt t="104685" x="4772025" y="4438650"/>
          <p14:tracePt t="104744" x="4772025" y="4443413"/>
          <p14:tracePt t="104788" x="4772025" y="4448175"/>
          <p14:tracePt t="104810" x="4772025" y="4452938"/>
          <p14:tracePt t="104817" x="4772025" y="4457700"/>
          <p14:tracePt t="104825" x="4772025" y="4462463"/>
          <p14:tracePt t="104835" x="4767263" y="4467225"/>
          <p14:tracePt t="104852" x="4762500" y="4476750"/>
          <p14:tracePt t="104869" x="4743450" y="4495800"/>
          <p14:tracePt t="104885" x="4714875" y="4519613"/>
          <p14:tracePt t="104902" x="4672013" y="4543425"/>
          <p14:tracePt t="104919" x="4614863" y="4572000"/>
          <p14:tracePt t="104935" x="4500563" y="4619625"/>
          <p14:tracePt t="104952" x="4395788" y="4643438"/>
          <p14:tracePt t="104969" x="4271963" y="4667250"/>
          <p14:tracePt t="104985" x="4157663" y="4676775"/>
          <p14:tracePt t="105002" x="4010025" y="4676775"/>
          <p14:tracePt t="105019" x="3895725" y="4672013"/>
          <p14:tracePt t="105035" x="3790950" y="4648200"/>
          <p14:tracePt t="105052" x="3686175" y="4595813"/>
          <p14:tracePt t="105068" x="3652838" y="4538663"/>
          <p14:tracePt t="105085" x="3619500" y="4443413"/>
          <p14:tracePt t="105102" x="3619500" y="4362450"/>
          <p14:tracePt t="105119" x="3748088" y="4157663"/>
          <p14:tracePt t="105135" x="3848100" y="4057650"/>
          <p14:tracePt t="105152" x="4033838" y="3981450"/>
          <p14:tracePt t="105169" x="4357688" y="4024313"/>
          <p14:tracePt t="105185" x="4657725" y="4143375"/>
          <p14:tracePt t="105202" x="4857750" y="4262438"/>
          <p14:tracePt t="105219" x="4981575" y="4386263"/>
          <p14:tracePt t="105235" x="5086350" y="4538663"/>
          <p14:tracePt t="105252" x="5105400" y="4591050"/>
          <p14:tracePt t="105269" x="5110163" y="4624388"/>
          <p14:tracePt t="105285" x="5110163" y="4657725"/>
          <p14:tracePt t="105449" x="5167313" y="4638675"/>
          <p14:tracePt t="105456" x="5248275" y="4610100"/>
          <p14:tracePt t="105468" x="5314950" y="4591050"/>
          <p14:tracePt t="105485" x="5567363" y="4548188"/>
          <p14:tracePt t="105502" x="5743575" y="4519613"/>
          <p14:tracePt t="105519" x="5872163" y="4505325"/>
          <p14:tracePt t="105535" x="5976938" y="4491038"/>
          <p14:tracePt t="105552" x="6081713" y="4476750"/>
          <p14:tracePt t="105569" x="6119813" y="4471988"/>
          <p14:tracePt t="105585" x="6138863" y="4462463"/>
          <p14:tracePt t="105602" x="6153150" y="4462463"/>
          <p14:tracePt t="105619" x="6157913" y="4462463"/>
          <p14:tracePt t="105635" x="6167438" y="4462463"/>
          <p14:tracePt t="105652" x="6176963" y="4457700"/>
          <p14:tracePt t="105669" x="6234113" y="4429125"/>
          <p14:tracePt t="105685" x="6276975" y="4400550"/>
          <p14:tracePt t="105702" x="6343650" y="4381500"/>
          <p14:tracePt t="105718" x="6405563" y="4362450"/>
          <p14:tracePt t="105735" x="6467475" y="4348163"/>
          <p14:tracePt t="105752" x="6477000" y="4348163"/>
          <p14:tracePt t="105769" x="6486525" y="4348163"/>
          <p14:tracePt t="105786" x="6491288" y="4348163"/>
          <p14:tracePt t="105802" x="6491288" y="4352925"/>
          <p14:tracePt t="105819" x="6486525" y="4367213"/>
          <p14:tracePt t="105835" x="6457950" y="4386263"/>
          <p14:tracePt t="105852" x="6315075" y="4438650"/>
          <p14:tracePt t="105868" x="6210300" y="4462463"/>
          <p14:tracePt t="105885" x="6148388" y="4471988"/>
          <p14:tracePt t="105902" x="6115050" y="4471988"/>
          <p14:tracePt t="105919" x="6086475" y="4462463"/>
          <p14:tracePt t="105935" x="6081713" y="4438650"/>
          <p14:tracePt t="105952" x="6086475" y="4348163"/>
          <p14:tracePt t="105969" x="6124575" y="4271963"/>
          <p14:tracePt t="105985" x="6176963" y="4205288"/>
          <p14:tracePt t="106002" x="6219825" y="4186238"/>
          <p14:tracePt t="106019" x="6262688" y="4181475"/>
          <p14:tracePt t="106036" x="6296025" y="4195763"/>
          <p14:tracePt t="106052" x="6324600" y="4224338"/>
          <p14:tracePt t="106069" x="6334125" y="4262438"/>
          <p14:tracePt t="106085" x="6334125" y="4314825"/>
          <p14:tracePt t="106102" x="6329363" y="4352925"/>
          <p14:tracePt t="106119" x="6324600" y="4367213"/>
          <p14:tracePt t="106135" x="6319838" y="4376738"/>
          <p14:tracePt t="106152" x="6319838" y="4386263"/>
          <p14:tracePt t="106169" x="6319838" y="4395788"/>
          <p14:tracePt t="106646" x="6419850" y="4386263"/>
          <p14:tracePt t="106653" x="6615113" y="4362450"/>
          <p14:tracePt t="106660" x="6724650" y="4352925"/>
          <p14:tracePt t="106668" x="6824663" y="4343400"/>
          <p14:tracePt t="106685" x="6996113" y="4319588"/>
          <p14:tracePt t="106702" x="7148513" y="4310063"/>
          <p14:tracePt t="106735" x="7300913" y="4314825"/>
          <p14:tracePt t="106768" x="7339013" y="4329113"/>
          <p14:tracePt t="106785" x="7362825" y="4338638"/>
          <p14:tracePt t="106802" x="7377113" y="4338638"/>
          <p14:tracePt t="106818" x="7386638" y="4338638"/>
          <p14:tracePt t="106835" x="7405688" y="4338638"/>
          <p14:tracePt t="106852" x="7410450" y="4338638"/>
          <p14:tracePt t="106868" x="7415213" y="4338638"/>
          <p14:tracePt t="106885" x="7424738" y="4338638"/>
          <p14:tracePt t="106902" x="7429500" y="4338638"/>
          <p14:tracePt t="106975" x="7429500" y="4343400"/>
          <p14:tracePt t="106983" x="7429500" y="4348163"/>
          <p14:tracePt t="106998" x="7429500" y="4352925"/>
          <p14:tracePt t="107041" x="7429500" y="4357688"/>
          <p14:tracePt t="107056" x="7434263" y="4357688"/>
          <p14:tracePt t="107064" x="7439025" y="4357688"/>
          <p14:tracePt t="107070" x="7453313" y="4367213"/>
          <p14:tracePt t="107085" x="7529513" y="4386263"/>
          <p14:tracePt t="107102" x="7643813" y="4414838"/>
          <p14:tracePt t="107119" x="7758113" y="4424363"/>
          <p14:tracePt t="107135" x="7891463" y="4419600"/>
          <p14:tracePt t="107152" x="8081963" y="4400550"/>
          <p14:tracePt t="107169" x="8167688" y="4386263"/>
          <p14:tracePt t="107185" x="8215313" y="4381500"/>
          <p14:tracePt t="107202" x="8291513" y="4371975"/>
          <p14:tracePt t="107218" x="8334375" y="4371975"/>
          <p14:tracePt t="107235" x="8372475" y="4371975"/>
          <p14:tracePt t="107252" x="8405813" y="4371975"/>
          <p14:tracePt t="107269" x="8439150" y="4371975"/>
          <p14:tracePt t="107285" x="8462963" y="4367213"/>
          <p14:tracePt t="107302" x="8472488" y="4367213"/>
          <p14:tracePt t="107319" x="8482013" y="4367213"/>
          <p14:tracePt t="107335" x="8491538" y="4367213"/>
          <p14:tracePt t="107352" x="8501063" y="4367213"/>
          <p14:tracePt t="107643" x="8343900" y="4381500"/>
          <p14:tracePt t="107651" x="8105775" y="4405313"/>
          <p14:tracePt t="107658" x="7758113" y="4438650"/>
          <p14:tracePt t="107668" x="7481888" y="4452938"/>
          <p14:tracePt t="107685" x="6891338" y="4467225"/>
          <p14:tracePt t="107702" x="6181725" y="4481513"/>
          <p14:tracePt t="107719" x="5843588" y="4481513"/>
          <p14:tracePt t="107735" x="5653088" y="4481513"/>
          <p14:tracePt t="107752" x="5386388" y="4481513"/>
          <p14:tracePt t="107768" x="5286375" y="4481513"/>
          <p14:tracePt t="107785" x="5205413" y="4481513"/>
          <p14:tracePt t="107802" x="5157788" y="4481513"/>
          <p14:tracePt t="107818" x="5072063" y="4486275"/>
          <p14:tracePt t="107835" x="5024438" y="4491038"/>
          <p14:tracePt t="107852" x="4972050" y="4505325"/>
          <p14:tracePt t="107868" x="4919663" y="4510088"/>
          <p14:tracePt t="107885" x="4886325" y="4519613"/>
          <p14:tracePt t="107902" x="4876800" y="4519613"/>
          <p14:tracePt t="108105" x="4810125" y="4519613"/>
          <p14:tracePt t="108113" x="4743450" y="4519613"/>
          <p14:tracePt t="108120" x="4667250" y="4519613"/>
          <p14:tracePt t="108135" x="4510088" y="4519613"/>
          <p14:tracePt t="108152" x="4386263" y="4519613"/>
          <p14:tracePt t="108168" x="4295775" y="4514850"/>
          <p14:tracePt t="108185" x="4200525" y="4500563"/>
          <p14:tracePt t="108202" x="4129088" y="4495800"/>
          <p14:tracePt t="108218" x="4043363" y="4471988"/>
          <p14:tracePt t="108235" x="3981450" y="4448175"/>
          <p14:tracePt t="108252" x="3919538" y="4429125"/>
          <p14:tracePt t="108268" x="3900488" y="4424363"/>
          <p14:tracePt t="108285" x="3886200" y="4414838"/>
          <p14:tracePt t="108302" x="3881438" y="4414838"/>
          <p14:tracePt t="108318" x="3871913" y="4414838"/>
          <p14:tracePt t="108335" x="3862388" y="4414838"/>
          <p14:tracePt t="108368" x="3857625" y="4414838"/>
          <p14:tracePt t="108385" x="3848100" y="4414838"/>
          <p14:tracePt t="108402" x="3833813" y="4414838"/>
          <p14:tracePt t="108418" x="3810000" y="4424363"/>
          <p14:tracePt t="108435" x="3762375" y="4433888"/>
          <p14:tracePt t="108452" x="3729038" y="4448175"/>
          <p14:tracePt t="108468" x="3681413" y="4457700"/>
          <p14:tracePt t="108485" x="3638550" y="4471988"/>
          <p14:tracePt t="108502" x="3576638" y="4486275"/>
          <p14:tracePt t="108518" x="3543300" y="4491038"/>
          <p14:tracePt t="108535" x="3500438" y="4495800"/>
          <p14:tracePt t="108552" x="3462338" y="4495800"/>
          <p14:tracePt t="108568" x="3409950" y="4495800"/>
          <p14:tracePt t="108585" x="3371850" y="4495800"/>
          <p14:tracePt t="108602" x="3338513" y="4481513"/>
          <p14:tracePt t="108619" x="3295650" y="4448175"/>
          <p14:tracePt t="108635" x="3262313" y="4400550"/>
          <p14:tracePt t="108652" x="3224213" y="4333875"/>
          <p14:tracePt t="108668" x="3195638" y="4276725"/>
          <p14:tracePt t="108685" x="3176588" y="4224338"/>
          <p14:tracePt t="108702" x="3176588" y="4195763"/>
          <p14:tracePt t="108718" x="3181350" y="4157663"/>
          <p14:tracePt t="108735" x="3195638" y="4129088"/>
          <p14:tracePt t="108752" x="3233738" y="4076700"/>
          <p14:tracePt t="108768" x="3271838" y="4048125"/>
          <p14:tracePt t="108785" x="3333750" y="4033838"/>
          <p14:tracePt t="108802" x="3462338" y="4033838"/>
          <p14:tracePt t="108818" x="3557588" y="4057650"/>
          <p14:tracePt t="108835" x="3633788" y="4090988"/>
          <p14:tracePt t="108852" x="3676650" y="4100513"/>
          <p14:tracePt t="108853" x="3695700" y="4114800"/>
          <p14:tracePt t="108868" x="3719513" y="4152900"/>
          <p14:tracePt t="108885" x="3767138" y="4233863"/>
          <p14:tracePt t="108902" x="3800475" y="4338638"/>
          <p14:tracePt t="108918" x="3814763" y="4410075"/>
          <p14:tracePt t="108935" x="3819525" y="4457700"/>
          <p14:tracePt t="108952" x="3819525" y="4471988"/>
          <p14:tracePt t="108968" x="3824288" y="4481513"/>
          <p14:tracePt t="108985" x="3833813" y="4486275"/>
          <p14:tracePt t="109002" x="3914775" y="4500563"/>
          <p14:tracePt t="109018" x="4019550" y="4514850"/>
          <p14:tracePt t="109035" x="4100513" y="4514850"/>
          <p14:tracePt t="109052" x="4195763" y="4505325"/>
          <p14:tracePt t="109068" x="4252913" y="4500563"/>
          <p14:tracePt t="109085" x="4300538" y="4491038"/>
          <p14:tracePt t="109102" x="4329113" y="4481513"/>
          <p14:tracePt t="109118" x="4343400" y="4481513"/>
          <p14:tracePt t="109135" x="4348163" y="4481513"/>
          <p14:tracePt t="109152" x="4357688" y="4481513"/>
          <p14:tracePt t="109244" x="4352925" y="4481513"/>
          <p14:tracePt t="109253" x="4348163" y="4481513"/>
          <p14:tracePt t="109261" x="4338638" y="4481513"/>
          <p14:tracePt t="109268" x="4319588" y="4481513"/>
          <p14:tracePt t="109285" x="4276725" y="4481513"/>
          <p14:tracePt t="109302" x="4210050" y="4481513"/>
          <p14:tracePt t="109318" x="4181475" y="4481513"/>
          <p14:tracePt t="109335" x="4157663" y="4481513"/>
          <p14:tracePt t="109352" x="4152900" y="4481513"/>
          <p14:tracePt t="109353" x="4148138" y="4481513"/>
          <p14:tracePt t="109368" x="4143375" y="4481513"/>
          <p14:tracePt t="109385" x="4138613" y="4481513"/>
          <p14:tracePt t="109427" x="4148138" y="4476750"/>
          <p14:tracePt t="109434" x="4157663" y="4476750"/>
          <p14:tracePt t="109440" x="4176713" y="4467225"/>
          <p14:tracePt t="109451" x="4210050" y="4467225"/>
          <p14:tracePt t="109468" x="4314825" y="4452938"/>
          <p14:tracePt t="109485" x="4491038" y="4443413"/>
          <p14:tracePt t="109502" x="4572000" y="4438650"/>
          <p14:tracePt t="109519" x="4633913" y="4438650"/>
          <p14:tracePt t="109535" x="4676775" y="4433888"/>
          <p14:tracePt t="109552" x="4714875" y="4433888"/>
          <p14:tracePt t="109568" x="4729163" y="4433888"/>
          <p14:tracePt t="109585" x="4733925" y="4433888"/>
          <p14:tracePt t="109602" x="4743450" y="4433888"/>
          <p14:tracePt t="109647" x="4748213" y="4433888"/>
          <p14:tracePt t="109713" x="4752975" y="4433888"/>
          <p14:tracePt t="112406" x="4729163" y="4433888"/>
          <p14:tracePt t="112413" x="4695825" y="4433888"/>
          <p14:tracePt t="112421" x="4652963" y="4433888"/>
          <p14:tracePt t="112435" x="4572000" y="4433888"/>
          <p14:tracePt t="112468" x="4429125" y="4419600"/>
          <p14:tracePt t="112501" x="4271963" y="4391025"/>
          <p14:tracePt t="112518" x="4224338" y="4391025"/>
          <p14:tracePt t="112535" x="4200525" y="4391025"/>
          <p14:tracePt t="112551" x="4186238" y="4391025"/>
          <p14:tracePt t="112568" x="4181475" y="4391025"/>
          <p14:tracePt t="112597" x="4191000" y="4386263"/>
          <p14:tracePt t="112604" x="4210050" y="4381500"/>
          <p14:tracePt t="112618" x="4271963" y="4367213"/>
          <p14:tracePt t="112635" x="4371975" y="4367213"/>
          <p14:tracePt t="112652" x="4486275" y="4367213"/>
          <p14:tracePt t="112668" x="4600575" y="4376738"/>
          <p14:tracePt t="112685" x="4714875" y="4391025"/>
          <p14:tracePt t="112701" x="4767263" y="4405313"/>
          <p14:tracePt t="112718" x="4795838" y="4410075"/>
          <p14:tracePt t="112735" x="4814888" y="4414838"/>
          <p14:tracePt t="112751" x="4819650" y="4414838"/>
          <p14:tracePt t="112768" x="4829175" y="4414838"/>
          <p14:tracePt t="112875" x="4833938" y="4414838"/>
          <p14:tracePt t="113074" x="4762500" y="4400550"/>
          <p14:tracePt t="113081" x="4624388" y="4324350"/>
          <p14:tracePt t="113088" x="4414838" y="4157663"/>
          <p14:tracePt t="113101" x="4205288" y="4005263"/>
          <p14:tracePt t="113118" x="3648075" y="3414713"/>
          <p14:tracePt t="113135" x="3367088" y="3076575"/>
          <p14:tracePt t="113152" x="3138488" y="2738438"/>
          <p14:tracePt t="113169" x="3000375" y="2509838"/>
          <p14:tracePt t="113185" x="2957513" y="2438400"/>
          <p14:tracePt t="113201" x="2933700" y="2386013"/>
          <p14:tracePt t="113218" x="2924175" y="2343150"/>
          <p14:tracePt t="113235" x="2914650" y="2266950"/>
          <p14:tracePt t="113251" x="2914650" y="2219325"/>
          <p14:tracePt t="113268" x="2914650" y="2181225"/>
          <p14:tracePt t="113285" x="2914650" y="2152650"/>
          <p14:tracePt t="113301" x="2909888" y="2119313"/>
          <p14:tracePt t="113318" x="2905125" y="2105025"/>
          <p14:tracePt t="113335" x="2895600" y="2090738"/>
          <p14:tracePt t="113351" x="2890838" y="2062163"/>
          <p14:tracePt t="113353" x="2881313" y="2043113"/>
          <p14:tracePt t="113368" x="2876550" y="1981200"/>
          <p14:tracePt t="113385" x="2867025" y="1924050"/>
          <p14:tracePt t="113401" x="2862263" y="1885950"/>
          <p14:tracePt t="113418" x="2862263" y="1866900"/>
          <p14:tracePt t="113435" x="2862263" y="1852613"/>
          <p14:tracePt t="113451" x="2871788" y="1847850"/>
          <p14:tracePt t="113468" x="2881313" y="1838325"/>
          <p14:tracePt t="113485" x="2900363" y="1833563"/>
          <p14:tracePt t="113501" x="2914650" y="1833563"/>
          <p14:tracePt t="113518" x="2924175" y="1838325"/>
          <p14:tracePt t="113535" x="2938463" y="1866900"/>
          <p14:tracePt t="113551" x="2947988" y="1919288"/>
          <p14:tracePt t="113568" x="2947988" y="1947863"/>
          <p14:tracePt t="113585" x="2938463" y="1971675"/>
          <p14:tracePt t="113602" x="2900363" y="2009775"/>
          <p14:tracePt t="113618" x="2862263" y="2038350"/>
          <p14:tracePt t="113635" x="2824163" y="2071688"/>
          <p14:tracePt t="113651" x="2776538" y="2095500"/>
          <p14:tracePt t="113668" x="2728913" y="2133600"/>
          <p14:tracePt t="113684" x="2700338" y="2147888"/>
          <p14:tracePt t="113701" x="2676525" y="2152650"/>
          <p14:tracePt t="113718" x="2662238" y="2152650"/>
          <p14:tracePt t="113735" x="2643188" y="2138363"/>
          <p14:tracePt t="113751" x="2628900" y="2128838"/>
          <p14:tracePt t="113768" x="2614613" y="2109788"/>
          <p14:tracePt t="113785" x="2605088" y="2066925"/>
          <p14:tracePt t="113801" x="2605088" y="2009775"/>
          <p14:tracePt t="113818" x="2605088" y="1943100"/>
          <p14:tracePt t="113835" x="2605088" y="1871663"/>
          <p14:tracePt t="113851" x="2619375" y="1809750"/>
          <p14:tracePt t="113868" x="2624138" y="1785938"/>
          <p14:tracePt t="113885" x="2633663" y="1771650"/>
          <p14:tracePt t="113901" x="2667000" y="1757363"/>
          <p14:tracePt t="113918" x="2743200" y="1752600"/>
          <p14:tracePt t="113935" x="2795588" y="1762125"/>
          <p14:tracePt t="113951" x="2847975" y="1771650"/>
          <p14:tracePt t="113968" x="2881313" y="1809750"/>
          <p14:tracePt t="113985" x="2905125" y="1833563"/>
          <p14:tracePt t="114001" x="2924175" y="1871663"/>
          <p14:tracePt t="114018" x="2933700" y="1900238"/>
          <p14:tracePt t="114035" x="2943225" y="1938338"/>
          <p14:tracePt t="114051" x="2943225" y="1966913"/>
          <p14:tracePt t="114068" x="2933700" y="2005013"/>
          <p14:tracePt t="114084" x="2914650" y="2047875"/>
          <p14:tracePt t="114101" x="2871788" y="2100263"/>
          <p14:tracePt t="114118" x="2814638" y="2143125"/>
          <p14:tracePt t="114135" x="2747963" y="2171700"/>
          <p14:tracePt t="114152" x="2681288" y="2176463"/>
          <p14:tracePt t="114168" x="2652713" y="2176463"/>
          <p14:tracePt t="114185" x="2624138" y="2157413"/>
          <p14:tracePt t="114201" x="2605088" y="2128838"/>
          <p14:tracePt t="114218" x="2586038" y="2081213"/>
          <p14:tracePt t="114235" x="2586038" y="2043113"/>
          <p14:tracePt t="114251" x="2586038" y="2009775"/>
          <p14:tracePt t="114268" x="2605088" y="1976438"/>
          <p14:tracePt t="114285" x="2705100" y="1943100"/>
          <p14:tracePt t="114301" x="2828925" y="1943100"/>
          <p14:tracePt t="114318" x="2928938" y="1943100"/>
          <p14:tracePt t="114335" x="3033713" y="1952625"/>
          <p14:tracePt t="114351" x="3171825" y="1966913"/>
          <p14:tracePt t="114368" x="3252788" y="1966913"/>
          <p14:tracePt t="114385" x="3300413" y="1966913"/>
          <p14:tracePt t="114401" x="3362325" y="1966913"/>
          <p14:tracePt t="114418" x="3405188" y="1981200"/>
          <p14:tracePt t="114435" x="3457575" y="1985963"/>
          <p14:tracePt t="114451" x="3509963" y="1995488"/>
          <p14:tracePt t="114468" x="3605213" y="2009775"/>
          <p14:tracePt t="114485" x="3648075" y="2009775"/>
          <p14:tracePt t="114501" x="3676650" y="2009775"/>
          <p14:tracePt t="114518" x="3695700" y="2009775"/>
          <p14:tracePt t="114535" x="3714750" y="2009775"/>
          <p14:tracePt t="114551" x="3724275" y="2009775"/>
          <p14:tracePt t="114568" x="3729038" y="2009775"/>
          <p14:tracePt t="114608" x="3729038" y="2014538"/>
          <p14:tracePt t="114619" x="3729038" y="2019300"/>
          <p14:tracePt t="114635" x="3700463" y="2028825"/>
          <p14:tracePt t="114651" x="3609975" y="2066925"/>
          <p14:tracePt t="114668" x="3548063" y="2085975"/>
          <p14:tracePt t="114685" x="3505200" y="2085975"/>
          <p14:tracePt t="114701" x="3471863" y="2085975"/>
          <p14:tracePt t="114718" x="3433763" y="2076450"/>
          <p14:tracePt t="114734" x="3424238" y="2038350"/>
          <p14:tracePt t="114751" x="3405188" y="1933575"/>
          <p14:tracePt t="114768" x="3424238" y="1795463"/>
          <p14:tracePt t="114785" x="3443288" y="1747838"/>
          <p14:tracePt t="114801" x="3467100" y="1724025"/>
          <p14:tracePt t="114818" x="3543300" y="1704975"/>
          <p14:tracePt t="114835" x="3662363" y="1728788"/>
          <p14:tracePt t="114851" x="3733800" y="1790700"/>
          <p14:tracePt t="114868" x="3795713" y="1862138"/>
          <p14:tracePt t="114885" x="3833813" y="1909763"/>
          <p14:tracePt t="114901" x="3867150" y="1966913"/>
          <p14:tracePt t="114918" x="3867150" y="1990725"/>
          <p14:tracePt t="114935" x="3867150" y="2009775"/>
          <p14:tracePt t="114951" x="3862388" y="2014538"/>
          <p14:tracePt t="115114" x="3910013" y="2014538"/>
          <p14:tracePt t="115121" x="3976688" y="2014538"/>
          <p14:tracePt t="115135" x="4081463" y="2014538"/>
          <p14:tracePt t="115151" x="4200525" y="2014538"/>
          <p14:tracePt t="115168" x="4291013" y="2014538"/>
          <p14:tracePt t="115185" x="4371975" y="2014538"/>
          <p14:tracePt t="115201" x="4433888" y="2014538"/>
          <p14:tracePt t="115218" x="4457700" y="2014538"/>
          <p14:tracePt t="115234" x="4476750" y="2014538"/>
          <p14:tracePt t="115251" x="4491038" y="2014538"/>
          <p14:tracePt t="115268" x="4524375" y="2014538"/>
          <p14:tracePt t="115285" x="4543425" y="2014538"/>
          <p14:tracePt t="115301" x="4567238" y="2024063"/>
          <p14:tracePt t="115318" x="4576763" y="2028825"/>
          <p14:tracePt t="115334" x="4586288" y="2033588"/>
          <p14:tracePt t="115351" x="4595813" y="2033588"/>
          <p14:tracePt t="115368" x="4595813" y="2043113"/>
          <p14:tracePt t="115385" x="4591050" y="2066925"/>
          <p14:tracePt t="115401" x="4572000" y="2100263"/>
          <p14:tracePt t="115418" x="4510088" y="2143125"/>
          <p14:tracePt t="115434" x="4391025" y="2195513"/>
          <p14:tracePt t="115451" x="4252913" y="2214563"/>
          <p14:tracePt t="115468" x="4195763" y="2205038"/>
          <p14:tracePt t="115485" x="4167188" y="2181225"/>
          <p14:tracePt t="115501" x="4143375" y="2143125"/>
          <p14:tracePt t="115518" x="4124325" y="1981200"/>
          <p14:tracePt t="115535" x="4138613" y="1876425"/>
          <p14:tracePt t="115551" x="4157663" y="1814513"/>
          <p14:tracePt t="115568" x="4224338" y="1766888"/>
          <p14:tracePt t="115585" x="4295775" y="1762125"/>
          <p14:tracePt t="115601" x="4381500" y="1776413"/>
          <p14:tracePt t="115618" x="4438650" y="1828800"/>
          <p14:tracePt t="115635" x="4524375" y="1919288"/>
          <p14:tracePt t="115651" x="4548188" y="1966913"/>
          <p14:tracePt t="115668" x="4572000" y="1995488"/>
          <p14:tracePt t="115685" x="4576763" y="2019300"/>
          <p14:tracePt t="115701" x="4586288" y="2043113"/>
          <p14:tracePt t="115718" x="4586288" y="2057400"/>
          <p14:tracePt t="115898" x="4638675" y="2047875"/>
          <p14:tracePt t="115907" x="4695825" y="2033588"/>
          <p14:tracePt t="115918" x="4762500" y="2014538"/>
          <p14:tracePt t="115935" x="4948238" y="1971675"/>
          <p14:tracePt t="115951" x="5043488" y="1957388"/>
          <p14:tracePt t="115968" x="5086350" y="1957388"/>
          <p14:tracePt t="115985" x="5114925" y="1957388"/>
          <p14:tracePt t="116001" x="5133975" y="1957388"/>
          <p14:tracePt t="116018" x="5138738" y="1957388"/>
          <p14:tracePt t="116034" x="5143500" y="1957388"/>
          <p14:tracePt t="116051" x="5153025" y="1957388"/>
          <p14:tracePt t="116068" x="5157788" y="1966913"/>
          <p14:tracePt t="116084" x="5157788" y="1976438"/>
          <p14:tracePt t="116101" x="5157788" y="2000250"/>
          <p14:tracePt t="116118" x="5138738" y="2014538"/>
          <p14:tracePt t="116135" x="5048250" y="2066925"/>
          <p14:tracePt t="116151" x="4972050" y="2095500"/>
          <p14:tracePt t="116168" x="4910138" y="2109788"/>
          <p14:tracePt t="116184" x="4848225" y="2100263"/>
          <p14:tracePt t="116201" x="4833938" y="2090738"/>
          <p14:tracePt t="116218" x="4819650" y="2043113"/>
          <p14:tracePt t="116234" x="4824413" y="1952625"/>
          <p14:tracePt t="116251" x="4867275" y="1828800"/>
          <p14:tracePt t="116268" x="4914900" y="1795463"/>
          <p14:tracePt t="116284" x="4986338" y="1781175"/>
          <p14:tracePt t="116301" x="5067300" y="1824038"/>
          <p14:tracePt t="116318" x="5148263" y="1909763"/>
          <p14:tracePt t="116334" x="5181600" y="1957388"/>
          <p14:tracePt t="116351" x="5205413" y="1990725"/>
          <p14:tracePt t="116368" x="5219700" y="2014538"/>
          <p14:tracePt t="116384" x="5229225" y="2024063"/>
          <p14:tracePt t="116401" x="5229225" y="2028825"/>
          <p14:tracePt t="116418" x="5233988" y="2033588"/>
          <p14:tracePt t="116434" x="5248275" y="2038350"/>
          <p14:tracePt t="116451" x="5267325" y="2043113"/>
          <p14:tracePt t="116468" x="5319713" y="2047875"/>
          <p14:tracePt t="116484" x="5381625" y="2057400"/>
          <p14:tracePt t="116501" x="5448300" y="2057400"/>
          <p14:tracePt t="116518" x="5481638" y="2062163"/>
          <p14:tracePt t="116534" x="5505450" y="2062163"/>
          <p14:tracePt t="116551" x="5514975" y="2062163"/>
          <p14:tracePt t="116568" x="5519738" y="2062163"/>
          <p14:tracePt t="116585" x="5519738" y="2066925"/>
          <p14:tracePt t="116601" x="5519738" y="2071688"/>
          <p14:tracePt t="116618" x="5462588" y="2085975"/>
          <p14:tracePt t="116634" x="5381625" y="2100263"/>
          <p14:tracePt t="116651" x="5267325" y="2109788"/>
          <p14:tracePt t="116668" x="5176838" y="2109788"/>
          <p14:tracePt t="116684" x="5114925" y="2095500"/>
          <p14:tracePt t="116701" x="5105400" y="2090738"/>
          <p14:tracePt t="116718" x="5105400" y="2081213"/>
          <p14:tracePt t="116734" x="5110163" y="2066925"/>
          <p14:tracePt t="116751" x="5191125" y="2024063"/>
          <p14:tracePt t="116768" x="5281613" y="2024063"/>
          <p14:tracePt t="116784" x="5353050" y="2024063"/>
          <p14:tracePt t="116801" x="5400675" y="2033588"/>
          <p14:tracePt t="116818" x="5405438" y="2043113"/>
          <p14:tracePt t="116835" x="5405438" y="2071688"/>
          <p14:tracePt t="116851" x="5391150" y="2105025"/>
          <p14:tracePt t="116868" x="5362575" y="2147888"/>
          <p14:tracePt t="116884" x="5343525" y="2166938"/>
          <p14:tracePt t="116901" x="5334000" y="2171700"/>
          <p14:tracePt t="116918" x="5329238" y="2181225"/>
          <p14:tracePt t="116934" x="5319713" y="2181225"/>
          <p14:tracePt t="116968" x="5314950" y="2185988"/>
          <p14:tracePt t="116993" x="5314950" y="2190750"/>
          <p14:tracePt t="117110" x="5314950" y="2195513"/>
          <p14:tracePt t="117117" x="5314950" y="2200275"/>
          <p14:tracePt t="117125" x="5310188" y="2209800"/>
          <p14:tracePt t="117134" x="5305425" y="2219325"/>
          <p14:tracePt t="117151" x="5291138" y="2281238"/>
          <p14:tracePt t="117168" x="5248275" y="2724150"/>
          <p14:tracePt t="117184" x="5219700" y="3119438"/>
          <p14:tracePt t="117201" x="5176838" y="3505200"/>
          <p14:tracePt t="117218" x="5138738" y="3719513"/>
          <p14:tracePt t="117235" x="5043488" y="4024313"/>
          <p14:tracePt t="117251" x="4995863" y="4124325"/>
          <p14:tracePt t="117268" x="4967288" y="4191000"/>
          <p14:tracePt t="117284" x="4943475" y="4229100"/>
          <p14:tracePt t="117301" x="4919663" y="4267200"/>
          <p14:tracePt t="117318" x="4900613" y="4291013"/>
          <p14:tracePt t="117334" x="4881563" y="4314825"/>
          <p14:tracePt t="117351" x="4872038" y="4338638"/>
          <p14:tracePt t="117368" x="4833938" y="4381500"/>
          <p14:tracePt t="117385" x="4810125" y="4410075"/>
          <p14:tracePt t="117401" x="4772025" y="4448175"/>
          <p14:tracePt t="117418" x="4719638" y="4500563"/>
          <p14:tracePt t="117434" x="4676775" y="4524375"/>
          <p14:tracePt t="117451" x="4610100" y="4552950"/>
          <p14:tracePt t="117468" x="4557713" y="4576763"/>
          <p14:tracePt t="117484" x="4457700" y="4595813"/>
          <p14:tracePt t="117501" x="4410075" y="4595813"/>
          <p14:tracePt t="117518" x="4367213" y="4595813"/>
          <p14:tracePt t="117535" x="4305300" y="4610100"/>
          <p14:tracePt t="117551" x="4257675" y="4610100"/>
          <p14:tracePt t="117568" x="4195763" y="4610100"/>
          <p14:tracePt t="117584" x="4148138" y="4610100"/>
          <p14:tracePt t="117601" x="4095750" y="4610100"/>
          <p14:tracePt t="117618" x="4076700" y="4610100"/>
          <p14:tracePt t="117634" x="4067175" y="4610100"/>
          <p14:tracePt t="117651" x="4062413" y="4610100"/>
          <p14:tracePt t="117667" x="4081463" y="4595813"/>
          <p14:tracePt t="117684" x="4171950" y="4576763"/>
          <p14:tracePt t="117701" x="4281488" y="4543425"/>
          <p14:tracePt t="117717" x="4386263" y="4519613"/>
          <p14:tracePt t="117734" x="4495800" y="4481513"/>
          <p14:tracePt t="117751" x="4548188" y="4467225"/>
          <p14:tracePt t="117768" x="4572000" y="4462463"/>
          <p14:tracePt t="117785" x="4591050" y="4457700"/>
          <p14:tracePt t="117801" x="4600575" y="4457700"/>
          <p14:tracePt t="118636" x="4595813" y="4471988"/>
          <p14:tracePt t="118643" x="4576763" y="4491038"/>
          <p14:tracePt t="118651" x="4557713" y="4510088"/>
          <p14:tracePt t="118668" x="4519613" y="4567238"/>
          <p14:tracePt t="118684" x="4471988" y="4643438"/>
          <p14:tracePt t="118701" x="4400550" y="4781550"/>
          <p14:tracePt t="118734" x="4348163" y="4881563"/>
          <p14:tracePt t="118768" x="4300538" y="4943475"/>
          <p14:tracePt t="118784" x="4276725" y="4967288"/>
          <p14:tracePt t="118801" x="4257675" y="4981575"/>
          <p14:tracePt t="118817" x="4243388" y="5005388"/>
          <p14:tracePt t="118834" x="4214813" y="5038725"/>
          <p14:tracePt t="118851" x="4195763" y="5062538"/>
          <p14:tracePt t="118868" x="4186238" y="5076825"/>
          <p14:tracePt t="118884" x="4176713" y="5086350"/>
          <p14:tracePt t="118901" x="4167188" y="5100638"/>
          <p14:tracePt t="118918" x="4162425" y="5105400"/>
          <p14:tracePt t="118934" x="4157663" y="5114925"/>
          <p14:tracePt t="118951" x="4148138" y="5124450"/>
          <p14:tracePt t="118967" x="4143375" y="5129213"/>
          <p14:tracePt t="118985" x="4138613" y="5143500"/>
          <p14:tracePt t="119001" x="4129088" y="5153025"/>
          <p14:tracePt t="119017" x="4124325" y="5162550"/>
          <p14:tracePt t="119034" x="4124325" y="5167313"/>
          <p14:tracePt t="119051" x="4124325" y="5172075"/>
          <p14:tracePt t="119150" x="4129088" y="5167313"/>
          <p14:tracePt t="119157" x="4143375" y="5157788"/>
          <p14:tracePt t="119168" x="4162425" y="5138738"/>
          <p14:tracePt t="119184" x="4229100" y="5100638"/>
          <p14:tracePt t="119201" x="4324350" y="5057775"/>
          <p14:tracePt t="119218" x="4376738" y="5048250"/>
          <p14:tracePt t="119234" x="4419600" y="5048250"/>
          <p14:tracePt t="119251" x="4452938" y="5048250"/>
          <p14:tracePt t="119267" x="4471988" y="5048250"/>
          <p14:tracePt t="119284" x="4481513" y="5048250"/>
          <p14:tracePt t="119301" x="4486275" y="5048250"/>
          <p14:tracePt t="119348" x="4481513" y="5053013"/>
          <p14:tracePt t="119356" x="4471988" y="5053013"/>
          <p14:tracePt t="119368" x="4452938" y="5057775"/>
          <p14:tracePt t="119384" x="4367213" y="5062538"/>
          <p14:tracePt t="119401" x="4286250" y="5062538"/>
          <p14:tracePt t="119418" x="4229100" y="5053013"/>
          <p14:tracePt t="119434" x="4186238" y="5053013"/>
          <p14:tracePt t="119451" x="4152900" y="5053013"/>
          <p14:tracePt t="119468" x="4138613" y="5053013"/>
          <p14:tracePt t="119484" x="4124325" y="5053013"/>
          <p14:tracePt t="119501" x="4105275" y="5053013"/>
          <p14:tracePt t="119517" x="4076700" y="5053013"/>
          <p14:tracePt t="119534" x="4024313" y="5057775"/>
          <p14:tracePt t="119551" x="3962400" y="5062538"/>
          <p14:tracePt t="119568" x="3871913" y="5072063"/>
          <p14:tracePt t="119584" x="3819525" y="5072063"/>
          <p14:tracePt t="119601" x="3786188" y="5067300"/>
          <p14:tracePt t="119617" x="3762375" y="5067300"/>
          <p14:tracePt t="119634" x="3729038" y="5067300"/>
          <p14:tracePt t="119651" x="3719513" y="5067300"/>
          <p14:tracePt t="119668" x="3700463" y="5067300"/>
          <p14:tracePt t="119684" x="3690938" y="5067300"/>
          <p14:tracePt t="119701" x="3681413" y="5067300"/>
          <p14:tracePt t="119718" x="3671888" y="5067300"/>
          <p14:tracePt t="119796" x="3676650" y="5062538"/>
          <p14:tracePt t="119803" x="3695700" y="5057775"/>
          <p14:tracePt t="119811" x="3719513" y="5057775"/>
          <p14:tracePt t="119818" x="3762375" y="5048250"/>
          <p14:tracePt t="119834" x="3890963" y="5033963"/>
          <p14:tracePt t="119851" x="3981450" y="5019675"/>
          <p14:tracePt t="119868" x="4076700" y="4995863"/>
          <p14:tracePt t="119884" x="4238625" y="4972050"/>
          <p14:tracePt t="119901" x="4329113" y="4962525"/>
          <p14:tracePt t="119918" x="4400550" y="4962525"/>
          <p14:tracePt t="119934" x="4476750" y="4962525"/>
          <p14:tracePt t="119951" x="4505325" y="4962525"/>
          <p14:tracePt t="119967" x="4533900" y="4962525"/>
          <p14:tracePt t="119984" x="4562475" y="4967288"/>
          <p14:tracePt t="120001" x="4610100" y="4981575"/>
          <p14:tracePt t="120017" x="4652963" y="4986338"/>
          <p14:tracePt t="120034" x="4691063" y="4995863"/>
          <p14:tracePt t="120051" x="4733925" y="5005388"/>
          <p14:tracePt t="120067" x="4772025" y="5005388"/>
          <p14:tracePt t="120084" x="4810125" y="5005388"/>
          <p14:tracePt t="120101" x="4838700" y="5005388"/>
          <p14:tracePt t="120118" x="4867275" y="5005388"/>
          <p14:tracePt t="120134" x="4886325" y="5005388"/>
          <p14:tracePt t="120151" x="4900613" y="5005388"/>
          <p14:tracePt t="120167" x="4914900" y="5005388"/>
          <p14:tracePt t="120184" x="4929188" y="5005388"/>
          <p14:tracePt t="120201" x="4933950" y="5005388"/>
          <p14:tracePt t="120218" x="4943475" y="5005388"/>
          <p14:tracePt t="120234" x="4948238" y="5005388"/>
          <p14:tracePt t="120251" x="4953000" y="5005388"/>
          <p14:tracePt t="121359" x="4929188" y="5005388"/>
          <p14:tracePt t="121366" x="4900613" y="5005388"/>
          <p14:tracePt t="121373" x="4876800" y="5005388"/>
          <p14:tracePt t="121385" x="4843463" y="5005388"/>
          <p14:tracePt t="121401" x="4795838" y="5014913"/>
          <p14:tracePt t="121417" x="4691063" y="5019675"/>
          <p14:tracePt t="121451" x="4529138" y="5029200"/>
          <p14:tracePt t="121484" x="4400550" y="5033963"/>
          <p14:tracePt t="121501" x="4367213" y="5033963"/>
          <p14:tracePt t="121518" x="4324350" y="5033963"/>
          <p14:tracePt t="121534" x="4257675" y="5033963"/>
          <p14:tracePt t="121551" x="4214813" y="5033963"/>
          <p14:tracePt t="121567" x="4171950" y="5033963"/>
          <p14:tracePt t="121584" x="4129088" y="5024438"/>
          <p14:tracePt t="121601" x="4071938" y="5014913"/>
          <p14:tracePt t="121617" x="4043363" y="5010150"/>
          <p14:tracePt t="121634" x="4014788" y="4995863"/>
          <p14:tracePt t="121652" x="3967163" y="4995863"/>
          <p14:tracePt t="121667" x="3924300" y="4995863"/>
          <p14:tracePt t="121684" x="3890963" y="4995863"/>
          <p14:tracePt t="121701" x="3838575" y="4995863"/>
          <p14:tracePt t="121717" x="3786188" y="4995863"/>
          <p14:tracePt t="121734" x="3757613" y="4995863"/>
          <p14:tracePt t="121751" x="3738563" y="4995863"/>
          <p14:tracePt t="121767" x="3714750" y="4995863"/>
          <p14:tracePt t="121784" x="3681413" y="4995863"/>
          <p14:tracePt t="121801" x="3662363" y="4995863"/>
          <p14:tracePt t="121817" x="3638550" y="4995863"/>
          <p14:tracePt t="121834" x="3619500" y="5005388"/>
          <p14:tracePt t="121851" x="3586163" y="5014913"/>
          <p14:tracePt t="121867" x="3562350" y="5019675"/>
          <p14:tracePt t="121884" x="3538538" y="5024438"/>
          <p14:tracePt t="121901" x="3505200" y="5033963"/>
          <p14:tracePt t="121917" x="3490913" y="5038725"/>
          <p14:tracePt t="121934" x="3476625" y="5038725"/>
          <p14:tracePt t="121951" x="3471863" y="5038725"/>
          <p14:tracePt t="121967" x="3462338" y="5038725"/>
          <p14:tracePt t="121984" x="3457575" y="5038725"/>
          <p14:tracePt t="122001" x="3448050" y="5038725"/>
          <p14:tracePt t="122017" x="3443288" y="5038725"/>
          <p14:tracePt t="122137" x="3452813" y="5038725"/>
          <p14:tracePt t="122144" x="3467100" y="5033963"/>
          <p14:tracePt t="122151" x="3490913" y="5029200"/>
          <p14:tracePt t="122167" x="3533775" y="5024438"/>
          <p14:tracePt t="122184" x="3595688" y="5014913"/>
          <p14:tracePt t="122201" x="3652838" y="5010150"/>
          <p14:tracePt t="122217" x="3767138" y="5000625"/>
          <p14:tracePt t="122234" x="3838575" y="5000625"/>
          <p14:tracePt t="122251" x="3895725" y="5000625"/>
          <p14:tracePt t="122267" x="3933825" y="5000625"/>
          <p14:tracePt t="122284" x="3990975" y="5000625"/>
          <p14:tracePt t="122301" x="4038600" y="5010150"/>
          <p14:tracePt t="122318" x="4081463" y="5024438"/>
          <p14:tracePt t="122334" x="4143375" y="5033963"/>
          <p14:tracePt t="122351" x="4186238" y="5043488"/>
          <p14:tracePt t="122367" x="4214813" y="5048250"/>
          <p14:tracePt t="122384" x="4243388" y="5048250"/>
          <p14:tracePt t="122401" x="4276725" y="5048250"/>
          <p14:tracePt t="122417" x="4286250" y="5048250"/>
          <p14:tracePt t="122434" x="4295775" y="5048250"/>
          <p14:tracePt t="122451" x="4305300" y="5048250"/>
          <p14:tracePt t="122915" x="4281488" y="5053013"/>
          <p14:tracePt t="122922" x="4252913" y="5057775"/>
          <p14:tracePt t="122934" x="4219575" y="5057775"/>
          <p14:tracePt t="122951" x="4138613" y="5057775"/>
          <p14:tracePt t="122967" x="4095750" y="5057775"/>
          <p14:tracePt t="122984" x="4052888" y="5053013"/>
          <p14:tracePt t="123017" x="3976688" y="5053013"/>
          <p14:tracePt t="123051" x="3910013" y="5048250"/>
          <p14:tracePt t="123068" x="3862388" y="5038725"/>
          <p14:tracePt t="123084" x="3833813" y="5038725"/>
          <p14:tracePt t="123101" x="3800475" y="5038725"/>
          <p14:tracePt t="123117" x="3771900" y="5038725"/>
          <p14:tracePt t="123134" x="3724275" y="5038725"/>
          <p14:tracePt t="123150" x="3695700" y="5048250"/>
          <p14:tracePt t="123167" x="3671888" y="5053013"/>
          <p14:tracePt t="123184" x="3652838" y="5057775"/>
          <p14:tracePt t="123201" x="3619500" y="5072063"/>
          <p14:tracePt t="123217" x="3605213" y="5072063"/>
          <p14:tracePt t="123234" x="3595688" y="5072063"/>
          <p14:tracePt t="123251" x="3586163" y="5072063"/>
          <p14:tracePt t="123267" x="3581400" y="5072063"/>
          <p14:tracePt t="123284" x="3576638" y="5072063"/>
          <p14:tracePt t="123301" x="3571875" y="5072063"/>
          <p14:tracePt t="123334" x="3576638" y="5072063"/>
          <p14:tracePt t="123350" x="3614738" y="5067300"/>
          <p14:tracePt t="123367" x="3695700" y="5062538"/>
          <p14:tracePt t="123384" x="3833813" y="5062538"/>
          <p14:tracePt t="123401" x="3929063" y="5072063"/>
          <p14:tracePt t="123417" x="4000500" y="5086350"/>
          <p14:tracePt t="123434" x="4067175" y="5086350"/>
          <p14:tracePt t="123450" x="4143375" y="5091113"/>
          <p14:tracePt t="123467" x="4195763" y="5100638"/>
          <p14:tracePt t="123484" x="4224338" y="5105400"/>
          <p14:tracePt t="123501" x="4262438" y="5114925"/>
          <p14:tracePt t="123517" x="4286250" y="5124450"/>
          <p14:tracePt t="123534" x="4300538" y="5124450"/>
          <p14:tracePt t="123550" x="4314825" y="5124450"/>
          <p14:tracePt t="123567" x="4343400" y="5124450"/>
          <p14:tracePt t="123584" x="4362450" y="5124450"/>
          <p14:tracePt t="123601" x="4381500" y="5124450"/>
          <p14:tracePt t="123617" x="4405313" y="5119688"/>
          <p14:tracePt t="123634" x="4452938" y="5114925"/>
          <p14:tracePt t="123651" x="4481513" y="5105400"/>
          <p14:tracePt t="123667" x="4519613" y="5105400"/>
          <p14:tracePt t="123684" x="4576763" y="5105400"/>
          <p14:tracePt t="123701" x="4605338" y="5105400"/>
          <p14:tracePt t="123717" x="4643438" y="5105400"/>
          <p14:tracePt t="123734" x="4662488" y="5105400"/>
          <p14:tracePt t="123750" x="4686300" y="5105400"/>
          <p14:tracePt t="123767" x="4700588" y="5105400"/>
          <p14:tracePt t="123784" x="4710113" y="5105400"/>
          <p14:tracePt t="123801" x="4719638" y="5105400"/>
          <p14:tracePt t="123817" x="4729163" y="5105400"/>
          <p14:tracePt t="123834" x="4733925" y="5105400"/>
          <p14:tracePt t="123851" x="4743450" y="5105400"/>
          <p14:tracePt t="123867" x="4752975" y="5105400"/>
          <p14:tracePt t="123942" x="4757738" y="5105400"/>
          <p14:tracePt t="124537" x="4767263" y="5091113"/>
          <p14:tracePt t="124543" x="4772025" y="5086350"/>
          <p14:tracePt t="124551" x="4776788" y="5081588"/>
          <p14:tracePt t="124567" x="4786313" y="5076825"/>
          <p14:tracePt t="124584" x="4791075" y="5072063"/>
          <p14:tracePt t="124601" x="4795838" y="5072063"/>
          <p14:tracePt t="124634" x="4805363" y="5062538"/>
          <p14:tracePt t="124667" x="4829175" y="5053013"/>
          <p14:tracePt t="124684" x="4838700" y="5048250"/>
          <p14:tracePt t="124700" x="4848225" y="5048250"/>
          <p14:tracePt t="124717" x="4852988" y="5048250"/>
          <p14:tracePt t="124734" x="4862513" y="5048250"/>
          <p14:tracePt t="124750" x="4872038" y="5048250"/>
          <p14:tracePt t="124767" x="4881563" y="5043488"/>
          <p14:tracePt t="124784" x="4891088" y="5043488"/>
          <p14:tracePt t="124800" x="4905375" y="5038725"/>
          <p14:tracePt t="124817" x="4914900" y="5033963"/>
          <p14:tracePt t="124834" x="4919663" y="5033963"/>
          <p14:tracePt t="124851" x="4929188" y="5033963"/>
          <p14:tracePt t="124867" x="4938713" y="5033963"/>
          <p14:tracePt t="124884" x="4943475" y="5033963"/>
          <p14:tracePt t="124940" x="4948238" y="5033963"/>
          <p14:tracePt t="124954" x="4953000" y="5033963"/>
          <p14:tracePt t="124962" x="4957763" y="5033963"/>
          <p14:tracePt t="124968" x="4962525" y="5029200"/>
          <p14:tracePt t="124984" x="4976813" y="5024438"/>
          <p14:tracePt t="125000" x="4991100" y="5019675"/>
          <p14:tracePt t="125017" x="5014913" y="5014913"/>
          <p14:tracePt t="125034" x="5038725" y="5014913"/>
          <p14:tracePt t="125050" x="5072063" y="5005388"/>
          <p14:tracePt t="125067" x="5081588" y="5005388"/>
          <p14:tracePt t="125084" x="5095875" y="5005388"/>
          <p14:tracePt t="125100" x="5105400" y="5005388"/>
          <p14:tracePt t="125117" x="5114925" y="5005388"/>
          <p14:tracePt t="125134" x="5119688" y="5005388"/>
          <p14:tracePt t="125150" x="5124450" y="5005388"/>
          <p14:tracePt t="125167" x="5129213" y="5005388"/>
          <p14:tracePt t="125226" x="5129213" y="5000625"/>
          <p14:tracePt t="125240" x="5129213" y="4995863"/>
          <p14:tracePt t="125285" x="5129213" y="4991100"/>
          <p14:tracePt t="125373" x="5129213" y="4986338"/>
          <p14:tracePt t="125401" x="5133975" y="4976813"/>
          <p14:tracePt t="125409" x="5133975" y="4962525"/>
          <p14:tracePt t="125417" x="5138738" y="4953000"/>
          <p14:tracePt t="125434" x="5143500" y="4924425"/>
          <p14:tracePt t="125450" x="5143500" y="4895850"/>
          <p14:tracePt t="125467" x="5143500" y="4862513"/>
          <p14:tracePt t="125484" x="5143500" y="4852988"/>
          <p14:tracePt t="125500" x="5143500" y="4843463"/>
          <p14:tracePt t="125517" x="5143500" y="4838700"/>
          <p14:tracePt t="125534" x="5143500" y="4824413"/>
          <p14:tracePt t="125550" x="5138738" y="4819650"/>
          <p14:tracePt t="125567" x="5119688" y="4810125"/>
          <p14:tracePt t="125584" x="5081588" y="4791075"/>
          <p14:tracePt t="125600" x="5024438" y="4776788"/>
          <p14:tracePt t="125617" x="4981575" y="4776788"/>
          <p14:tracePt t="125634" x="4948238" y="4776788"/>
          <p14:tracePt t="125650" x="4900613" y="4776788"/>
          <p14:tracePt t="125667" x="4872038" y="4776788"/>
          <p14:tracePt t="125684" x="4843463" y="4776788"/>
          <p14:tracePt t="125700" x="4800600" y="4786313"/>
          <p14:tracePt t="125717" x="4743450" y="4795838"/>
          <p14:tracePt t="125734" x="4700588" y="4805363"/>
          <p14:tracePt t="125750" x="4667250" y="4810125"/>
          <p14:tracePt t="125767" x="4629150" y="4819650"/>
          <p14:tracePt t="125784" x="4572000" y="4833938"/>
          <p14:tracePt t="125800" x="4543425" y="4838700"/>
          <p14:tracePt t="125817" x="4514850" y="4848225"/>
          <p14:tracePt t="125834" x="4462463" y="4852988"/>
          <p14:tracePt t="125850" x="4433888" y="4857750"/>
          <p14:tracePt t="125867" x="4405313" y="4857750"/>
          <p14:tracePt t="125884" x="4381500" y="4867275"/>
          <p14:tracePt t="125900" x="4348163" y="4881563"/>
          <p14:tracePt t="125917" x="4324350" y="4891088"/>
          <p14:tracePt t="125934" x="4310063" y="4900613"/>
          <p14:tracePt t="125950" x="4300538" y="4905375"/>
          <p14:tracePt t="125967" x="4291013" y="4910138"/>
          <p14:tracePt t="125984" x="4286250" y="4910138"/>
          <p14:tracePt t="126018" x="4281488" y="4914900"/>
          <p14:tracePt t="126034" x="4276725" y="4924425"/>
          <p14:tracePt t="126050" x="4276725" y="4938713"/>
          <p14:tracePt t="126067" x="4276725" y="4962525"/>
          <p14:tracePt t="126084" x="4286250" y="5010150"/>
          <p14:tracePt t="126100" x="4291013" y="5033963"/>
          <p14:tracePt t="126117" x="4300538" y="5048250"/>
          <p14:tracePt t="126134" x="4305300" y="5062538"/>
          <p14:tracePt t="126150" x="4319588" y="5081588"/>
          <p14:tracePt t="126167" x="4348163" y="5095875"/>
          <p14:tracePt t="126184" x="4395788" y="5105400"/>
          <p14:tracePt t="126200" x="4443413" y="5119688"/>
          <p14:tracePt t="126217" x="4505325" y="5133975"/>
          <p14:tracePt t="126234" x="4548188" y="5133975"/>
          <p14:tracePt t="126250" x="4576763" y="5133975"/>
          <p14:tracePt t="126267" x="4624388" y="5124450"/>
          <p14:tracePt t="126284" x="4662488" y="5114925"/>
          <p14:tracePt t="126300" x="4691063" y="5100638"/>
          <p14:tracePt t="126317" x="4719638" y="5091113"/>
          <p14:tracePt t="126334" x="4786313" y="5062538"/>
          <p14:tracePt t="126350" x="4819650" y="5048250"/>
          <p14:tracePt t="126367" x="4852988" y="5029200"/>
          <p14:tracePt t="126384" x="4886325" y="5014913"/>
          <p14:tracePt t="126400" x="4938713" y="4991100"/>
          <p14:tracePt t="126417" x="4967288" y="4972050"/>
          <p14:tracePt t="126434" x="4991100" y="4957763"/>
          <p14:tracePt t="126450" x="5019675" y="4938713"/>
          <p14:tracePt t="126467" x="5029200" y="4933950"/>
          <p14:tracePt t="126484" x="5033963" y="4924425"/>
          <p14:tracePt t="126500" x="5038725" y="4924425"/>
          <p14:tracePt t="126517" x="5038725" y="4919663"/>
          <p14:tracePt t="126534" x="5038725" y="4914900"/>
          <p14:tracePt t="126550" x="5024438" y="4900613"/>
          <p14:tracePt t="126567" x="4991100" y="4876800"/>
          <p14:tracePt t="126584" x="4886325" y="4833938"/>
          <p14:tracePt t="126600" x="4791075" y="4810125"/>
          <p14:tracePt t="126617" x="4700588" y="4810125"/>
          <p14:tracePt t="126634" x="4595813" y="4810125"/>
          <p14:tracePt t="126650" x="4533900" y="4819650"/>
          <p14:tracePt t="126667" x="4491038" y="4819650"/>
          <p14:tracePt t="126684" x="4457700" y="4819650"/>
          <p14:tracePt t="126700" x="4424363" y="4824413"/>
          <p14:tracePt t="126717" x="4400550" y="4829175"/>
          <p14:tracePt t="126734" x="4371975" y="4843463"/>
          <p14:tracePt t="126750" x="4333875" y="4848225"/>
          <p14:tracePt t="126767" x="4281488" y="4862513"/>
          <p14:tracePt t="126784" x="4252913" y="4867275"/>
          <p14:tracePt t="126800" x="4229100" y="4876800"/>
          <p14:tracePt t="126817" x="4210050" y="4876800"/>
          <p14:tracePt t="126833" x="4200525" y="4876800"/>
          <p14:tracePt t="126850" x="4191000" y="4876800"/>
          <p14:tracePt t="126867" x="4186238" y="4876800"/>
          <p14:tracePt t="126884" x="4176713" y="4876800"/>
          <p14:tracePt t="126900" x="4171950" y="4876800"/>
          <p14:tracePt t="126917" x="4162425" y="4876800"/>
          <p14:tracePt t="126934" x="4138613" y="4876800"/>
          <p14:tracePt t="126950" x="4095750" y="4872038"/>
          <p14:tracePt t="126967" x="4052888" y="4872038"/>
          <p14:tracePt t="126984" x="4024313" y="4872038"/>
          <p14:tracePt t="127000" x="4000500" y="4872038"/>
          <p14:tracePt t="127017" x="3986213" y="4872038"/>
          <p14:tracePt t="127034" x="3976688" y="4872038"/>
          <p14:tracePt t="127050" x="3971925" y="4872038"/>
          <p14:tracePt t="127067" x="3962400" y="4872038"/>
          <p14:tracePt t="127084" x="3948113" y="4867275"/>
          <p14:tracePt t="127100" x="3924300" y="4857750"/>
          <p14:tracePt t="127117" x="3895725" y="4852988"/>
          <p14:tracePt t="127133" x="3857625" y="4852988"/>
          <p14:tracePt t="127150" x="3829050" y="4852988"/>
          <p14:tracePt t="127167" x="3800475" y="4852988"/>
          <p14:tracePt t="127183" x="3762375" y="4862513"/>
          <p14:tracePt t="127200" x="3724275" y="4872038"/>
          <p14:tracePt t="127217" x="3695700" y="4881563"/>
          <p14:tracePt t="127234" x="3671888" y="4895850"/>
          <p14:tracePt t="127250" x="3629025" y="4914900"/>
          <p14:tracePt t="127267" x="3600450" y="4924425"/>
          <p14:tracePt t="127283" x="3576638" y="4943475"/>
          <p14:tracePt t="127300" x="3552825" y="4957763"/>
          <p14:tracePt t="127317" x="3524250" y="4972050"/>
          <p14:tracePt t="127334" x="3509963" y="4981575"/>
          <p14:tracePt t="127350" x="3500438" y="4986338"/>
          <p14:tracePt t="127367" x="3495675" y="4991100"/>
          <p14:tracePt t="127384" x="3481388" y="5019675"/>
          <p14:tracePt t="127400" x="3471863" y="5048250"/>
          <p14:tracePt t="127417" x="3471863" y="5081588"/>
          <p14:tracePt t="127434" x="3471863" y="5114925"/>
          <p14:tracePt t="127450" x="3471863" y="5138738"/>
          <p14:tracePt t="127467" x="3476625" y="5153025"/>
          <p14:tracePt t="127484" x="3490913" y="5172075"/>
          <p14:tracePt t="127500" x="3524250" y="5191125"/>
          <p14:tracePt t="127517" x="3571875" y="5219700"/>
          <p14:tracePt t="127534" x="3643313" y="5233988"/>
          <p14:tracePt t="127550" x="3705225" y="5229225"/>
          <p14:tracePt t="127567" x="3805238" y="5195888"/>
          <p14:tracePt t="127584" x="3857625" y="5167313"/>
          <p14:tracePt t="127600" x="3924300" y="5138738"/>
          <p14:tracePt t="127617" x="4005263" y="5110163"/>
          <p14:tracePt t="127634" x="4052888" y="5095875"/>
          <p14:tracePt t="127650" x="4100513" y="5076825"/>
          <p14:tracePt t="127667" x="4143375" y="5057775"/>
          <p14:tracePt t="127684" x="4186238" y="5043488"/>
          <p14:tracePt t="127700" x="4210050" y="5033963"/>
          <p14:tracePt t="127717" x="4224338" y="5024438"/>
          <p14:tracePt t="127733" x="4238625" y="5019675"/>
          <p14:tracePt t="127750" x="4248150" y="5005388"/>
          <p14:tracePt t="127767" x="4257675" y="4991100"/>
          <p14:tracePt t="127783" x="4262438" y="4962525"/>
          <p14:tracePt t="127801" x="4257675" y="4891088"/>
          <p14:tracePt t="127817" x="4233863" y="4829175"/>
          <p14:tracePt t="127834" x="4210050" y="4791075"/>
          <p14:tracePt t="127850" x="4171950" y="4757738"/>
          <p14:tracePt t="127867" x="4071938" y="4724400"/>
          <p14:tracePt t="127884" x="3990975" y="4714875"/>
          <p14:tracePt t="127900" x="3929063" y="4719638"/>
          <p14:tracePt t="127917" x="3886200" y="4724400"/>
          <p14:tracePt t="127933" x="3824288" y="4743450"/>
          <p14:tracePt t="127950" x="3795713" y="4762500"/>
          <p14:tracePt t="127967" x="3776663" y="4776788"/>
          <p14:tracePt t="127984" x="3762375" y="4786313"/>
          <p14:tracePt t="128000" x="3757613" y="4791075"/>
          <p14:tracePt t="128017" x="3748088" y="4795838"/>
          <p14:tracePt t="128033" x="3743325" y="4795838"/>
          <p14:tracePt t="128050" x="3738563" y="4795838"/>
          <p14:tracePt t="128067" x="3729038" y="4805363"/>
          <p14:tracePt t="128084" x="3724275" y="4829175"/>
          <p14:tracePt t="128100" x="3719513" y="4838700"/>
          <p14:tracePt t="128117" x="3709988" y="4857750"/>
          <p14:tracePt t="128134" x="3700463" y="4872038"/>
          <p14:tracePt t="128150" x="3695700" y="4886325"/>
          <p14:tracePt t="128167" x="3686175" y="4895850"/>
          <p14:tracePt t="128183" x="3681413" y="4905375"/>
          <p14:tracePt t="128200" x="3671888" y="4910138"/>
          <p14:tracePt t="128217" x="3671888" y="4914900"/>
          <p14:tracePt t="128234" x="3671888" y="4919663"/>
          <p14:tracePt t="128433" x="3600450" y="4933950"/>
          <p14:tracePt t="128440" x="3533775" y="4962525"/>
          <p14:tracePt t="128450" x="3452813" y="4976813"/>
          <p14:tracePt t="128467" x="3305175" y="5014913"/>
          <p14:tracePt t="128484" x="3128963" y="5038725"/>
          <p14:tracePt t="128500" x="3071813" y="5038725"/>
          <p14:tracePt t="128517" x="3033713" y="5038725"/>
          <p14:tracePt t="128533" x="3005138" y="5033963"/>
          <p14:tracePt t="128550" x="2981325" y="5019675"/>
          <p14:tracePt t="128567" x="2971800" y="5014913"/>
          <p14:tracePt t="128583" x="2957513" y="5005388"/>
          <p14:tracePt t="128601" x="2933700" y="5000625"/>
          <p14:tracePt t="128617" x="2928938" y="5000625"/>
          <p14:tracePt t="128633" x="2919413" y="5000625"/>
          <p14:tracePt t="128650" x="2914650" y="5000625"/>
          <p14:tracePt t="128667" x="2909888" y="5000625"/>
          <p14:tracePt t="128733" x="2905125" y="5000625"/>
          <p14:tracePt t="128740" x="2900363" y="5000625"/>
          <p14:tracePt t="128755" x="2895600" y="5000625"/>
          <p14:tracePt t="128767" x="2886075" y="5000625"/>
          <p14:tracePt t="128784" x="2847975" y="5000625"/>
          <p14:tracePt t="128800" x="2795588" y="5014913"/>
          <p14:tracePt t="128817" x="2743200" y="5029200"/>
          <p14:tracePt t="128833" x="2690813" y="5057775"/>
          <p14:tracePt t="128850" x="2619375" y="5095875"/>
          <p14:tracePt t="128867" x="2581275" y="5114925"/>
          <p14:tracePt t="128883" x="2538413" y="5119688"/>
          <p14:tracePt t="128900" x="2490788" y="5133975"/>
          <p14:tracePt t="128917" x="2419350" y="5133975"/>
          <p14:tracePt t="128933" x="2366963" y="5133975"/>
          <p14:tracePt t="128950" x="2324100" y="5133975"/>
          <p14:tracePt t="128967" x="2262188" y="5124450"/>
          <p14:tracePt t="128983" x="2219325" y="5105400"/>
          <p14:tracePt t="129000" x="2176463" y="5086350"/>
          <p14:tracePt t="129017" x="2124075" y="5067300"/>
          <p14:tracePt t="129033" x="2052638" y="5033963"/>
          <p14:tracePt t="129050" x="2019300" y="5019675"/>
          <p14:tracePt t="129067" x="1995488" y="4995863"/>
          <p14:tracePt t="129083" x="1971675" y="4962525"/>
          <p14:tracePt t="129100" x="1947863" y="4876800"/>
          <p14:tracePt t="129117" x="1938338" y="4805363"/>
          <p14:tracePt t="129133" x="1947863" y="4743450"/>
          <p14:tracePt t="129150" x="1971675" y="4705350"/>
          <p14:tracePt t="129167" x="2043113" y="4652963"/>
          <p14:tracePt t="129183" x="2095500" y="4614863"/>
          <p14:tracePt t="129200" x="2181225" y="4600575"/>
          <p14:tracePt t="129217" x="2328863" y="4591050"/>
          <p14:tracePt t="129233" x="2409825" y="4595813"/>
          <p14:tracePt t="129250" x="2471738" y="4619625"/>
          <p14:tracePt t="129267" x="2509838" y="4643438"/>
          <p14:tracePt t="129283" x="2538413" y="4686300"/>
          <p14:tracePt t="129300" x="2557463" y="4714875"/>
          <p14:tracePt t="129317" x="2571750" y="4743450"/>
          <p14:tracePt t="129333" x="2576513" y="4786313"/>
          <p14:tracePt t="129350" x="2576513" y="4848225"/>
          <p14:tracePt t="129367" x="2576513" y="4876800"/>
          <p14:tracePt t="129383" x="2576513" y="4910138"/>
          <p14:tracePt t="129400" x="2576513" y="4953000"/>
          <p14:tracePt t="129417" x="2576513" y="4981575"/>
          <p14:tracePt t="129434" x="2576513" y="5000625"/>
          <p14:tracePt t="129450" x="2566988" y="5024438"/>
          <p14:tracePt t="129467" x="2538413" y="5057775"/>
          <p14:tracePt t="129483" x="2500313" y="5091113"/>
          <p14:tracePt t="129500" x="2447925" y="5119688"/>
          <p14:tracePt t="129517" x="2371725" y="5148263"/>
          <p14:tracePt t="129533" x="2295525" y="5162550"/>
          <p14:tracePt t="129550" x="2243138" y="5157788"/>
          <p14:tracePt t="129567" x="2205038" y="5143500"/>
          <p14:tracePt t="129584" x="2157413" y="5105400"/>
          <p14:tracePt t="129600" x="2133600" y="5072063"/>
          <p14:tracePt t="129617" x="2109788" y="5043488"/>
          <p14:tracePt t="129633" x="2095500" y="5005388"/>
          <p14:tracePt t="129650" x="2090738" y="4919663"/>
          <p14:tracePt t="129667" x="2105025" y="4848225"/>
          <p14:tracePt t="129685" x="2119313" y="4795838"/>
          <p14:tracePt t="129700" x="2143125" y="4752975"/>
          <p14:tracePt t="129717" x="2185988" y="4710113"/>
          <p14:tracePt t="129733" x="2252663" y="4681538"/>
          <p14:tracePt t="129750" x="2324100" y="4657725"/>
          <p14:tracePt t="129767" x="2462213" y="4652963"/>
          <p14:tracePt t="129783" x="2519363" y="4672013"/>
          <p14:tracePt t="129800" x="2557463" y="4700588"/>
          <p14:tracePt t="129817" x="2595563" y="4738688"/>
          <p14:tracePt t="129834" x="2633663" y="4800600"/>
          <p14:tracePt t="129850" x="2647950" y="4848225"/>
          <p14:tracePt t="129867" x="2657475" y="4891088"/>
          <p14:tracePt t="129883" x="2671763" y="4929188"/>
          <p14:tracePt t="129900" x="2671763" y="4986338"/>
          <p14:tracePt t="129917" x="2657475" y="5033963"/>
          <p14:tracePt t="129933" x="2638425" y="5067300"/>
          <p14:tracePt t="129950" x="2600325" y="5119688"/>
          <p14:tracePt t="129967" x="2547938" y="5143500"/>
          <p14:tracePt t="129983" x="2495550" y="5172075"/>
          <p14:tracePt t="130000" x="2443163" y="5186363"/>
          <p14:tracePt t="130017" x="2381250" y="5176838"/>
          <p14:tracePt t="130033" x="2333625" y="5153025"/>
          <p14:tracePt t="130050" x="2305050" y="5129213"/>
          <p14:tracePt t="130067" x="2266950" y="5105400"/>
          <p14:tracePt t="130083" x="2228850" y="5062538"/>
          <p14:tracePt t="130100" x="2219325" y="5038725"/>
          <p14:tracePt t="130117" x="2205038" y="5000625"/>
          <p14:tracePt t="130133" x="2205038" y="4929188"/>
          <p14:tracePt t="130150" x="2228850" y="4791075"/>
          <p14:tracePt t="130167" x="2247900" y="4738688"/>
          <p14:tracePt t="130184" x="2271713" y="4700588"/>
          <p14:tracePt t="130200" x="2328863" y="4657725"/>
          <p14:tracePt t="130217" x="2395538" y="4629150"/>
          <p14:tracePt t="130233" x="2466975" y="4614863"/>
          <p14:tracePt t="130250" x="2524125" y="4614863"/>
          <p14:tracePt t="130267" x="2595563" y="4614863"/>
          <p14:tracePt t="130283" x="2638425" y="4633913"/>
          <p14:tracePt t="130300" x="2676525" y="4657725"/>
          <p14:tracePt t="130317" x="2709863" y="4691063"/>
          <p14:tracePt t="130333" x="2743200" y="4738688"/>
          <p14:tracePt t="130350" x="2757488" y="4762500"/>
          <p14:tracePt t="130367" x="2767013" y="4772025"/>
          <p14:tracePt t="130383" x="2776538" y="4805363"/>
          <p14:tracePt t="130400" x="2776538" y="4833938"/>
          <p14:tracePt t="130417" x="2767013" y="4886325"/>
          <p14:tracePt t="130433" x="2738438" y="4962525"/>
          <p14:tracePt t="130450" x="2657475" y="5086350"/>
          <p14:tracePt t="130467" x="2609850" y="5138738"/>
          <p14:tracePt t="130483" x="2538413" y="5186363"/>
          <p14:tracePt t="130500" x="2466975" y="5205413"/>
          <p14:tracePt t="130517" x="2390775" y="5219700"/>
          <p14:tracePt t="130533" x="2343150" y="5214938"/>
          <p14:tracePt t="130550" x="2314575" y="5186363"/>
          <p14:tracePt t="130567" x="2262188" y="5124450"/>
          <p14:tracePt t="130583" x="2238375" y="5086350"/>
          <p14:tracePt t="130600" x="2219325" y="5038725"/>
          <p14:tracePt t="130616" x="2209800" y="4995863"/>
          <p14:tracePt t="130633" x="2214563" y="4891088"/>
          <p14:tracePt t="130650" x="2238375" y="4819650"/>
          <p14:tracePt t="130666" x="2257425" y="4767263"/>
          <p14:tracePt t="130683" x="2281238" y="4729163"/>
          <p14:tracePt t="130700" x="2347913" y="4691063"/>
          <p14:tracePt t="130717" x="2433638" y="4657725"/>
          <p14:tracePt t="130733" x="2505075" y="4652963"/>
          <p14:tracePt t="130750" x="2571750" y="4652963"/>
          <p14:tracePt t="130767" x="2600325" y="4676775"/>
          <p14:tracePt t="130783" x="2633663" y="4719638"/>
          <p14:tracePt t="130800" x="2671763" y="4795838"/>
          <p14:tracePt t="130817" x="2690813" y="4872038"/>
          <p14:tracePt t="130833" x="2700338" y="4924425"/>
          <p14:tracePt t="130850" x="2695575" y="4981575"/>
          <p14:tracePt t="130867" x="2690813" y="5033963"/>
          <p14:tracePt t="130883" x="2667000" y="5110163"/>
          <p14:tracePt t="130900" x="2638425" y="5138738"/>
          <p14:tracePt t="130917" x="2614613" y="5162550"/>
          <p14:tracePt t="130934" x="2600325" y="5181600"/>
          <p14:tracePt t="130950" x="2581275" y="5191125"/>
          <p14:tracePt t="130967" x="2571750" y="5200650"/>
          <p14:tracePt t="130983" x="2566988" y="5200650"/>
          <p14:tracePt t="131000" x="2557463" y="5200650"/>
          <p14:tracePt t="131017" x="2547938" y="5200650"/>
          <p14:tracePt t="131050" x="2547938" y="5195888"/>
          <p14:tracePt t="131066" x="2557463" y="5148263"/>
          <p14:tracePt t="131083" x="2595563" y="5105400"/>
          <p14:tracePt t="131100" x="2676525" y="5043488"/>
          <p14:tracePt t="131117" x="2819400" y="4972050"/>
          <p14:tracePt t="131133" x="3048000" y="4919663"/>
          <p14:tracePt t="131150" x="3148013" y="4900613"/>
          <p14:tracePt t="131167" x="3233738" y="4886325"/>
          <p14:tracePt t="131183" x="3295650" y="4886325"/>
          <p14:tracePt t="131200" x="3309938" y="4886325"/>
          <p14:tracePt t="131217" x="3319463" y="4886325"/>
          <p14:tracePt t="131233" x="3328988" y="4886325"/>
          <p14:tracePt t="131250" x="3338513" y="4886325"/>
          <p14:tracePt t="131266" x="3357563" y="4886325"/>
          <p14:tracePt t="131283" x="3386138" y="4886325"/>
          <p14:tracePt t="131300" x="3429000" y="4891088"/>
          <p14:tracePt t="131317" x="3476625" y="4895850"/>
          <p14:tracePt t="131333" x="3500438" y="4895850"/>
          <p14:tracePt t="131350" x="3519488" y="4895850"/>
          <p14:tracePt t="131367" x="3538538" y="4900613"/>
          <p14:tracePt t="131383" x="3562350" y="4905375"/>
          <p14:tracePt t="131400" x="3576638" y="4914900"/>
          <p14:tracePt t="131417" x="3586163" y="4919663"/>
          <p14:tracePt t="131433" x="3595688" y="4919663"/>
          <p14:tracePt t="131450" x="3600450" y="4919663"/>
          <p14:tracePt t="131506" x="3595688" y="4919663"/>
          <p14:tracePt t="131514" x="3586163" y="4910138"/>
          <p14:tracePt t="131521" x="3548063" y="4900613"/>
          <p14:tracePt t="131533" x="3490913" y="4886325"/>
          <p14:tracePt t="131550" x="3305175" y="4852988"/>
          <p14:tracePt t="131567" x="3190875" y="4833938"/>
          <p14:tracePt t="131583" x="3067050" y="4819650"/>
          <p14:tracePt t="131600" x="2957513" y="4819650"/>
          <p14:tracePt t="131617" x="2843213" y="4819650"/>
          <p14:tracePt t="131633" x="2800350" y="4819650"/>
          <p14:tracePt t="131650" x="2767013" y="4824413"/>
          <p14:tracePt t="131667" x="2747963" y="4829175"/>
          <p14:tracePt t="131683" x="2724150" y="4843463"/>
          <p14:tracePt t="131700" x="2709863" y="4857750"/>
          <p14:tracePt t="131716" x="2695575" y="4872038"/>
          <p14:tracePt t="131733" x="2686050" y="4881563"/>
          <p14:tracePt t="131750" x="2676525" y="4886325"/>
          <p14:tracePt t="131767" x="2671763" y="4891088"/>
          <p14:tracePt t="131783" x="2667000" y="4891088"/>
          <p14:tracePt t="131859" x="2662238" y="4891088"/>
          <p14:tracePt t="132717" x="2724150" y="4876800"/>
          <p14:tracePt t="132724" x="2828925" y="4857750"/>
          <p14:tracePt t="132733" x="2938463" y="4829175"/>
          <p14:tracePt t="132750" x="3133725" y="4781550"/>
          <p14:tracePt t="132766" x="3281363" y="4748213"/>
          <p14:tracePt t="132783" x="3495675" y="4719638"/>
          <p14:tracePt t="132816" x="3676650" y="4714875"/>
          <p14:tracePt t="132850" x="3776663" y="4700588"/>
          <p14:tracePt t="132866" x="3805238" y="4695825"/>
          <p14:tracePt t="132883" x="3838575" y="4691063"/>
          <p14:tracePt t="132900" x="3895725" y="4676775"/>
          <p14:tracePt t="132916" x="3924300" y="4667250"/>
          <p14:tracePt t="132933" x="3952875" y="4657725"/>
          <p14:tracePt t="132950" x="3981450" y="4652963"/>
          <p14:tracePt t="132966" x="4010025" y="4643438"/>
          <p14:tracePt t="132983" x="4024313" y="4643438"/>
          <p14:tracePt t="133000" x="4029075" y="4643438"/>
          <p14:tracePt t="133016" x="4033838" y="4643438"/>
          <p14:tracePt t="133033" x="4043363" y="4643438"/>
          <p14:tracePt t="133066" x="4048125" y="4643438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488504" y="116632"/>
            <a:ext cx="8778875" cy="664416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854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getFruitKoreanName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(final Fruit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myFruit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switch (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myFruit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case APPLE :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; break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case GRAPE :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; break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case PEAR :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; break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default :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; break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static Fruit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getFruit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InputStream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Scanner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Scanner(in);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scanner.next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Fruit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try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fruit =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Fruit.valueOf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fruitName.toUpperCase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catch (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IllegalArgumentException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 )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 fruit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Fruit.NO_FRUIT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}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finally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scanner.close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 }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fruit;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55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663"/>
    </mc:Choice>
    <mc:Fallback xmlns="">
      <p:transition spd="slow" advTm="10466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92" x="4048125" y="4548188"/>
          <p14:tracePt t="700" x="4043363" y="4295775"/>
          <p14:tracePt t="707" x="4024313" y="3910013"/>
          <p14:tracePt t="731" x="4024313" y="2914650"/>
          <p14:tracePt t="765" x="3943350" y="1685925"/>
          <p14:tracePt t="782" x="3929063" y="1495425"/>
          <p14:tracePt t="798" x="3919538" y="1423988"/>
          <p14:tracePt t="815" x="3914775" y="1390650"/>
          <p14:tracePt t="831" x="3890963" y="1362075"/>
          <p14:tracePt t="848" x="3881438" y="1343025"/>
          <p14:tracePt t="865" x="3867150" y="1328738"/>
          <p14:tracePt t="881" x="3862388" y="1319213"/>
          <p14:tracePt t="898" x="3848100" y="1304925"/>
          <p14:tracePt t="915" x="3848100" y="1300163"/>
          <p14:tracePt t="1096" x="3848100" y="1223963"/>
          <p14:tracePt t="1103" x="3852863" y="1123950"/>
          <p14:tracePt t="1114" x="3862388" y="1033463"/>
          <p14:tracePt t="1133" x="3881438" y="871538"/>
          <p14:tracePt t="1148" x="3881438" y="804863"/>
          <p14:tracePt t="1165" x="3881438" y="752475"/>
          <p14:tracePt t="1181" x="3871913" y="709613"/>
          <p14:tracePt t="1198" x="3862388" y="676275"/>
          <p14:tracePt t="1214" x="3857625" y="661988"/>
          <p14:tracePt t="1231" x="3843338" y="642938"/>
          <p14:tracePt t="1248" x="3829050" y="623888"/>
          <p14:tracePt t="1265" x="3805238" y="585788"/>
          <p14:tracePt t="1281" x="3790950" y="561975"/>
          <p14:tracePt t="1298" x="3771900" y="552450"/>
          <p14:tracePt t="1315" x="3762375" y="533400"/>
          <p14:tracePt t="1331" x="3752850" y="519113"/>
          <p14:tracePt t="1348" x="3748088" y="509588"/>
          <p14:tracePt t="1364" x="3743325" y="500063"/>
          <p14:tracePt t="1381" x="3733800" y="490538"/>
          <p14:tracePt t="1398" x="3719513" y="485775"/>
          <p14:tracePt t="1415" x="3705225" y="476250"/>
          <p14:tracePt t="1431" x="3681413" y="466725"/>
          <p14:tracePt t="1448" x="3648075" y="457200"/>
          <p14:tracePt t="1464" x="3624263" y="452438"/>
          <p14:tracePt t="1481" x="3614738" y="442913"/>
          <p14:tracePt t="1498" x="3600450" y="442913"/>
          <p14:tracePt t="1515" x="3595688" y="442913"/>
          <p14:tracePt t="1531" x="3590925" y="442913"/>
          <p14:tracePt t="1548" x="3586163" y="442913"/>
          <p14:tracePt t="1755" x="3600450" y="442913"/>
          <p14:tracePt t="1763" x="3609975" y="442913"/>
          <p14:tracePt t="1770" x="3619500" y="442913"/>
          <p14:tracePt t="1781" x="3629025" y="442913"/>
          <p14:tracePt t="1798" x="3652838" y="442913"/>
          <p14:tracePt t="1815" x="3686175" y="442913"/>
          <p14:tracePt t="1831" x="3705225" y="442913"/>
          <p14:tracePt t="1848" x="3719513" y="442913"/>
          <p14:tracePt t="1864" x="3733800" y="442913"/>
          <p14:tracePt t="1881" x="3743325" y="442913"/>
          <p14:tracePt t="1898" x="3748088" y="442913"/>
          <p14:tracePt t="1915" x="3752850" y="442913"/>
          <p14:tracePt t="2116" x="3729038" y="442913"/>
          <p14:tracePt t="2130" x="3695700" y="447675"/>
          <p14:tracePt t="2137" x="3676650" y="447675"/>
          <p14:tracePt t="2148" x="3671888" y="447675"/>
          <p14:tracePt t="2164" x="3662363" y="447675"/>
          <p14:tracePt t="2181" x="3657600" y="447675"/>
          <p14:tracePt t="2215" x="3657600" y="433388"/>
          <p14:tracePt t="2231" x="3667125" y="419100"/>
          <p14:tracePt t="2248" x="3714750" y="395288"/>
          <p14:tracePt t="2264" x="3790950" y="366713"/>
          <p14:tracePt t="2281" x="3871913" y="352425"/>
          <p14:tracePt t="2298" x="4000500" y="333375"/>
          <p14:tracePt t="2314" x="4057650" y="333375"/>
          <p14:tracePt t="2331" x="4100513" y="333375"/>
          <p14:tracePt t="2348" x="4138613" y="333375"/>
          <p14:tracePt t="2365" x="4186238" y="333375"/>
          <p14:tracePt t="2381" x="4219575" y="333375"/>
          <p14:tracePt t="2398" x="4243388" y="338138"/>
          <p14:tracePt t="2415" x="4262438" y="342900"/>
          <p14:tracePt t="2431" x="4295775" y="342900"/>
          <p14:tracePt t="2448" x="4319588" y="342900"/>
          <p14:tracePt t="2465" x="4333875" y="342900"/>
          <p14:tracePt t="2481" x="4348163" y="342900"/>
          <p14:tracePt t="2498" x="4357688" y="342900"/>
          <p14:tracePt t="2515" x="4362450" y="342900"/>
          <p14:tracePt t="2531" x="4367213" y="342900"/>
          <p14:tracePt t="2607" x="4371975" y="342900"/>
          <p14:tracePt t="2688" x="4376738" y="342900"/>
          <p14:tracePt t="2747" x="4386263" y="342900"/>
          <p14:tracePt t="2753" x="4391025" y="347663"/>
          <p14:tracePt t="2764" x="4395788" y="347663"/>
          <p14:tracePt t="2781" x="4410075" y="347663"/>
          <p14:tracePt t="2798" x="4424363" y="347663"/>
          <p14:tracePt t="2814" x="4433888" y="347663"/>
          <p14:tracePt t="2831" x="4438650" y="347663"/>
          <p14:tracePt t="2848" x="4443413" y="347663"/>
          <p14:tracePt t="3070" x="4438650" y="357188"/>
          <p14:tracePt t="3077" x="4424363" y="371475"/>
          <p14:tracePt t="3084" x="4414838" y="376238"/>
          <p14:tracePt t="3098" x="4405313" y="385763"/>
          <p14:tracePt t="3115" x="4395788" y="390525"/>
          <p14:tracePt t="3131" x="4386263" y="400050"/>
          <p14:tracePt t="3148" x="4381500" y="400050"/>
          <p14:tracePt t="3165" x="4376738" y="404813"/>
          <p14:tracePt t="3181" x="4362450" y="419100"/>
          <p14:tracePt t="3198" x="4343400" y="442913"/>
          <p14:tracePt t="3214" x="4319588" y="466725"/>
          <p14:tracePt t="3231" x="4281488" y="504825"/>
          <p14:tracePt t="3248" x="4262438" y="514350"/>
          <p14:tracePt t="3265" x="4238625" y="533400"/>
          <p14:tracePt t="3282" x="4219575" y="547688"/>
          <p14:tracePt t="3298" x="4210050" y="552450"/>
          <p14:tracePt t="3314" x="4205288" y="557213"/>
          <p14:tracePt t="3331" x="4176713" y="561975"/>
          <p14:tracePt t="3348" x="4067175" y="576263"/>
          <p14:tracePt t="3364" x="3976688" y="585788"/>
          <p14:tracePt t="3381" x="3895725" y="590550"/>
          <p14:tracePt t="3398" x="3838575" y="590550"/>
          <p14:tracePt t="3414" x="3781425" y="590550"/>
          <p14:tracePt t="3431" x="3767138" y="590550"/>
          <p14:tracePt t="3448" x="3757613" y="590550"/>
          <p14:tracePt t="3465" x="3752850" y="590550"/>
          <p14:tracePt t="3481" x="3743325" y="590550"/>
          <p14:tracePt t="3498" x="3714750" y="590550"/>
          <p14:tracePt t="3514" x="3681413" y="585788"/>
          <p14:tracePt t="3531" x="3638550" y="571500"/>
          <p14:tracePt t="3548" x="3624263" y="571500"/>
          <p14:tracePt t="3565" x="3619500" y="571500"/>
          <p14:tracePt t="3581" x="3614738" y="571500"/>
          <p14:tracePt t="4486" x="3624263" y="561975"/>
          <p14:tracePt t="4493" x="3652838" y="557213"/>
          <p14:tracePt t="4500" x="3676650" y="547688"/>
          <p14:tracePt t="4514" x="3729038" y="538163"/>
          <p14:tracePt t="4531" x="3781425" y="528638"/>
          <p14:tracePt t="4548" x="3829050" y="523875"/>
          <p14:tracePt t="4581" x="3933825" y="509588"/>
          <p14:tracePt t="4614" x="3990975" y="504825"/>
          <p14:tracePt t="4632" x="4038600" y="495300"/>
          <p14:tracePt t="4648" x="4076700" y="485775"/>
          <p14:tracePt t="4664" x="4114800" y="476250"/>
          <p14:tracePt t="4681" x="4148138" y="471488"/>
          <p14:tracePt t="4698" x="4219575" y="457200"/>
          <p14:tracePt t="4714" x="4262438" y="452438"/>
          <p14:tracePt t="4731" x="4305300" y="442913"/>
          <p14:tracePt t="4748" x="4348163" y="442913"/>
          <p14:tracePt t="4764" x="4410075" y="442913"/>
          <p14:tracePt t="4781" x="4443413" y="442913"/>
          <p14:tracePt t="4798" x="4481513" y="452438"/>
          <p14:tracePt t="4814" x="4514850" y="457200"/>
          <p14:tracePt t="4831" x="4548188" y="457200"/>
          <p14:tracePt t="4848" x="4572000" y="457200"/>
          <p14:tracePt t="4865" x="4576763" y="457200"/>
          <p14:tracePt t="4881" x="4586288" y="457200"/>
          <p14:tracePt t="4898" x="4591050" y="457200"/>
          <p14:tracePt t="4915" x="4595813" y="457200"/>
          <p14:tracePt t="5447" x="4581525" y="461963"/>
          <p14:tracePt t="5454" x="4552950" y="471488"/>
          <p14:tracePt t="5464" x="4529138" y="485775"/>
          <p14:tracePt t="5481" x="4491038" y="500063"/>
          <p14:tracePt t="5498" x="4414838" y="547688"/>
          <p14:tracePt t="5514" x="4357688" y="590550"/>
          <p14:tracePt t="5531" x="4300538" y="652463"/>
          <p14:tracePt t="5564" x="4105275" y="919163"/>
          <p14:tracePt t="5598" x="3938588" y="1271588"/>
          <p14:tracePt t="5615" x="3810000" y="1600200"/>
          <p14:tracePt t="5631" x="3748088" y="1776413"/>
          <p14:tracePt t="5648" x="3700463" y="1881188"/>
          <p14:tracePt t="5664" x="3648075" y="2000250"/>
          <p14:tracePt t="5681" x="3562350" y="2162175"/>
          <p14:tracePt t="5698" x="3529013" y="2228850"/>
          <p14:tracePt t="5714" x="3500438" y="2271713"/>
          <p14:tracePt t="5731" x="3481388" y="2305050"/>
          <p14:tracePt t="5747" x="3462338" y="2338388"/>
          <p14:tracePt t="5764" x="3448050" y="2362200"/>
          <p14:tracePt t="5781" x="3429000" y="2390775"/>
          <p14:tracePt t="5798" x="3409950" y="2428875"/>
          <p14:tracePt t="5814" x="3395663" y="2486025"/>
          <p14:tracePt t="5831" x="3386138" y="2500313"/>
          <p14:tracePt t="5848" x="3381375" y="2509838"/>
          <p14:tracePt t="5865" x="3381375" y="2519363"/>
          <p14:tracePt t="5898" x="3390900" y="2519363"/>
          <p14:tracePt t="5914" x="3448050" y="2490788"/>
          <p14:tracePt t="5931" x="3638550" y="2376488"/>
          <p14:tracePt t="5947" x="3833813" y="2228850"/>
          <p14:tracePt t="5964" x="4171950" y="1928813"/>
          <p14:tracePt t="5981" x="4505325" y="1662113"/>
          <p14:tracePt t="5998" x="5048250" y="1223963"/>
          <p14:tracePt t="6015" x="5305425" y="1033463"/>
          <p14:tracePt t="6031" x="5543550" y="909638"/>
          <p14:tracePt t="6048" x="5762625" y="823913"/>
          <p14:tracePt t="6064" x="5829300" y="795338"/>
          <p14:tracePt t="6081" x="5857875" y="781050"/>
          <p14:tracePt t="6098" x="5872163" y="776288"/>
          <p14:tracePt t="6114" x="5876925" y="771525"/>
          <p14:tracePt t="6306" x="5938838" y="747713"/>
          <p14:tracePt t="6313" x="6019800" y="709613"/>
          <p14:tracePt t="6320" x="6081713" y="676275"/>
          <p14:tracePt t="6331" x="6129338" y="657225"/>
          <p14:tracePt t="6347" x="6210300" y="604838"/>
          <p14:tracePt t="6364" x="6272213" y="561975"/>
          <p14:tracePt t="6381" x="6291263" y="547688"/>
          <p14:tracePt t="6398" x="6305550" y="542925"/>
          <p14:tracePt t="6414" x="6315075" y="533400"/>
          <p14:tracePt t="6431" x="6319838" y="523875"/>
          <p14:tracePt t="6448" x="6329363" y="523875"/>
          <p14:tracePt t="6481" x="6329363" y="514350"/>
          <p14:tracePt t="6514" x="6329363" y="509588"/>
          <p14:tracePt t="6531" x="6329363" y="504825"/>
          <p14:tracePt t="6547" x="6315075" y="500063"/>
          <p14:tracePt t="6564" x="6272213" y="490538"/>
          <p14:tracePt t="6581" x="6205538" y="490538"/>
          <p14:tracePt t="6598" x="6100763" y="490538"/>
          <p14:tracePt t="6614" x="6048375" y="490538"/>
          <p14:tracePt t="6631" x="6015038" y="490538"/>
          <p14:tracePt t="6648" x="5991225" y="481013"/>
          <p14:tracePt t="6664" x="5962650" y="471488"/>
          <p14:tracePt t="6681" x="5948363" y="466725"/>
          <p14:tracePt t="6698" x="5929313" y="461963"/>
          <p14:tracePt t="6714" x="5900738" y="442913"/>
          <p14:tracePt t="6731" x="5848350" y="419100"/>
          <p14:tracePt t="6748" x="5829300" y="409575"/>
          <p14:tracePt t="6764" x="5805488" y="395288"/>
          <p14:tracePt t="6781" x="5781675" y="390525"/>
          <p14:tracePt t="6797" x="5767388" y="381000"/>
          <p14:tracePt t="6814" x="5757863" y="357188"/>
          <p14:tracePt t="6831" x="5743575" y="319088"/>
          <p14:tracePt t="6848" x="5743575" y="261938"/>
          <p14:tracePt t="6864" x="5753100" y="214313"/>
          <p14:tracePt t="6881" x="5762625" y="180975"/>
          <p14:tracePt t="6897" x="5781675" y="147638"/>
          <p14:tracePt t="6914" x="5824538" y="114300"/>
          <p14:tracePt t="6931" x="5862638" y="85725"/>
          <p14:tracePt t="6948" x="5919788" y="61913"/>
          <p14:tracePt t="6964" x="5991225" y="42863"/>
          <p14:tracePt t="6981" x="6086475" y="38100"/>
          <p14:tracePt t="6997" x="6119813" y="38100"/>
          <p14:tracePt t="7014" x="6143625" y="52388"/>
          <p14:tracePt t="7031" x="6181725" y="114300"/>
          <p14:tracePt t="7048" x="6196013" y="190500"/>
          <p14:tracePt t="7064" x="6196013" y="238125"/>
          <p14:tracePt t="7081" x="6186488" y="280988"/>
          <p14:tracePt t="7098" x="6162675" y="333375"/>
          <p14:tracePt t="7114" x="6138863" y="376238"/>
          <p14:tracePt t="7131" x="6105525" y="423863"/>
          <p14:tracePt t="7148" x="6072188" y="471488"/>
          <p14:tracePt t="7164" x="6034088" y="519113"/>
          <p14:tracePt t="7181" x="6010275" y="542925"/>
          <p14:tracePt t="7198" x="5981700" y="566738"/>
          <p14:tracePt t="7215" x="5924550" y="566738"/>
          <p14:tracePt t="7231" x="5891213" y="547688"/>
          <p14:tracePt t="7247" x="5843588" y="514350"/>
          <p14:tracePt t="7264" x="5805488" y="485775"/>
          <p14:tracePt t="7281" x="5762625" y="433388"/>
          <p14:tracePt t="7297" x="5734050" y="371475"/>
          <p14:tracePt t="7314" x="5710238" y="295275"/>
          <p14:tracePt t="7331" x="5705475" y="223838"/>
          <p14:tracePt t="7347" x="5710238" y="147638"/>
          <p14:tracePt t="7364" x="5734050" y="109538"/>
          <p14:tracePt t="7381" x="5767388" y="85725"/>
          <p14:tracePt t="7398" x="5824538" y="52388"/>
          <p14:tracePt t="7414" x="5872163" y="47625"/>
          <p14:tracePt t="7431" x="5924550" y="47625"/>
          <p14:tracePt t="7447" x="5976938" y="71438"/>
          <p14:tracePt t="7464" x="6043613" y="128588"/>
          <p14:tracePt t="7481" x="6086475" y="195263"/>
          <p14:tracePt t="7498" x="6124575" y="252413"/>
          <p14:tracePt t="7514" x="6134100" y="300038"/>
          <p14:tracePt t="7531" x="6134100" y="357188"/>
          <p14:tracePt t="7547" x="6119813" y="395288"/>
          <p14:tracePt t="7564" x="6096000" y="442913"/>
          <p14:tracePt t="7581" x="6038850" y="485775"/>
          <p14:tracePt t="7597" x="5995988" y="509588"/>
          <p14:tracePt t="7614" x="5957888" y="533400"/>
          <p14:tracePt t="7631" x="5895975" y="542925"/>
          <p14:tracePt t="7648" x="5819775" y="542925"/>
          <p14:tracePt t="7664" x="5776913" y="523875"/>
          <p14:tracePt t="7681" x="5738813" y="495300"/>
          <p14:tracePt t="7697" x="5710238" y="471488"/>
          <p14:tracePt t="7714" x="5681663" y="442913"/>
          <p14:tracePt t="7731" x="5667375" y="419100"/>
          <p14:tracePt t="7747" x="5662613" y="361950"/>
          <p14:tracePt t="7764" x="5676900" y="285750"/>
          <p14:tracePt t="7782" x="5734050" y="209550"/>
          <p14:tracePt t="7797" x="5791200" y="166688"/>
          <p14:tracePt t="7814" x="5838825" y="147638"/>
          <p14:tracePt t="7831" x="5876925" y="147638"/>
          <p14:tracePt t="7847" x="5900738" y="157163"/>
          <p14:tracePt t="7864" x="5924550" y="190500"/>
          <p14:tracePt t="7881" x="5943600" y="233363"/>
          <p14:tracePt t="7897" x="5962650" y="295275"/>
          <p14:tracePt t="7914" x="5962650" y="328613"/>
          <p14:tracePt t="7931" x="5962650" y="366713"/>
          <p14:tracePt t="7948" x="5962650" y="395288"/>
          <p14:tracePt t="7964" x="5957888" y="419100"/>
          <p14:tracePt t="7981" x="5953125" y="433388"/>
          <p14:tracePt t="7997" x="5948363" y="442913"/>
          <p14:tracePt t="8014" x="5938838" y="452438"/>
          <p14:tracePt t="8031" x="5915025" y="452438"/>
          <p14:tracePt t="8047" x="5872163" y="452438"/>
          <p14:tracePt t="8064" x="5815013" y="442913"/>
          <p14:tracePt t="8081" x="5734050" y="414338"/>
          <p14:tracePt t="8097" x="5700713" y="400050"/>
          <p14:tracePt t="8114" x="5686425" y="390525"/>
          <p14:tracePt t="8131" x="5676900" y="385763"/>
          <p14:tracePt t="8147" x="5667375" y="381000"/>
          <p14:tracePt t="8164" x="5662613" y="381000"/>
          <p14:tracePt t="8198" x="5657850" y="371475"/>
          <p14:tracePt t="8214" x="5662613" y="338138"/>
          <p14:tracePt t="8231" x="5691188" y="271463"/>
          <p14:tracePt t="8248" x="5738813" y="185738"/>
          <p14:tracePt t="8264" x="5791200" y="119063"/>
          <p14:tracePt t="8281" x="5824538" y="95250"/>
          <p14:tracePt t="8298" x="5857875" y="95250"/>
          <p14:tracePt t="8314" x="5881688" y="100013"/>
          <p14:tracePt t="8331" x="5915025" y="142875"/>
          <p14:tracePt t="8347" x="5938838" y="171450"/>
          <p14:tracePt t="8364" x="5957888" y="209550"/>
          <p14:tracePt t="8381" x="5976938" y="238125"/>
          <p14:tracePt t="8397" x="5991225" y="280988"/>
          <p14:tracePt t="8414" x="6000750" y="295275"/>
          <p14:tracePt t="8431" x="6000750" y="304800"/>
          <p14:tracePt t="8448" x="6000750" y="314325"/>
          <p14:tracePt t="8464" x="6000750" y="319088"/>
          <p14:tracePt t="8481" x="5995988" y="333375"/>
          <p14:tracePt t="8497" x="5986463" y="352425"/>
          <p14:tracePt t="8514" x="5934075" y="376238"/>
          <p14:tracePt t="8531" x="5867400" y="390525"/>
          <p14:tracePt t="8547" x="5815013" y="390525"/>
          <p14:tracePt t="8564" x="5776913" y="381000"/>
          <p14:tracePt t="8581" x="5738813" y="357188"/>
          <p14:tracePt t="8597" x="5729288" y="342900"/>
          <p14:tracePt t="8614" x="5724525" y="328613"/>
          <p14:tracePt t="8616" x="5724525" y="300038"/>
          <p14:tracePt t="8631" x="5729288" y="252413"/>
          <p14:tracePt t="8647" x="5757863" y="209550"/>
          <p14:tracePt t="8664" x="5786438" y="185738"/>
          <p14:tracePt t="8681" x="5829300" y="176213"/>
          <p14:tracePt t="8697" x="5872163" y="195263"/>
          <p14:tracePt t="8714" x="5886450" y="204788"/>
          <p14:tracePt t="8731" x="5891213" y="219075"/>
          <p14:tracePt t="8747" x="5891213" y="247650"/>
          <p14:tracePt t="8764" x="5848350" y="328613"/>
          <p14:tracePt t="8781" x="5819775" y="366713"/>
          <p14:tracePt t="8797" x="5805488" y="390525"/>
          <p14:tracePt t="8983" x="5695950" y="461963"/>
          <p14:tracePt t="8990" x="5457825" y="576263"/>
          <p14:tracePt t="8998" x="5219700" y="685800"/>
          <p14:tracePt t="9015" x="4748213" y="809625"/>
          <p14:tracePt t="9031" x="4291013" y="871538"/>
          <p14:tracePt t="9048" x="3781425" y="914400"/>
          <p14:tracePt t="9065" x="3381375" y="933450"/>
          <p14:tracePt t="9081" x="3171825" y="933450"/>
          <p14:tracePt t="9097" x="3014663" y="923925"/>
          <p14:tracePt t="9114" x="2924175" y="914400"/>
          <p14:tracePt t="9116" x="2876550" y="904875"/>
          <p14:tracePt t="9131" x="2809875" y="900113"/>
          <p14:tracePt t="9147" x="2747963" y="895350"/>
          <p14:tracePt t="9164" x="2676525" y="885825"/>
          <p14:tracePt t="9181" x="2562225" y="885825"/>
          <p14:tracePt t="9197" x="2490788" y="876300"/>
          <p14:tracePt t="9214" x="2433638" y="866775"/>
          <p14:tracePt t="9231" x="2381250" y="842963"/>
          <p14:tracePt t="9247" x="2309813" y="809625"/>
          <p14:tracePt t="9264" x="2271713" y="795338"/>
          <p14:tracePt t="9281" x="2233613" y="781050"/>
          <p14:tracePt t="9297" x="2181225" y="766763"/>
          <p14:tracePt t="9314" x="2109788" y="766763"/>
          <p14:tracePt t="9331" x="2066925" y="771525"/>
          <p14:tracePt t="9347" x="2009775" y="790575"/>
          <p14:tracePt t="9365" x="1895475" y="842963"/>
          <p14:tracePt t="9381" x="1800225" y="885825"/>
          <p14:tracePt t="9397" x="1714500" y="914400"/>
          <p14:tracePt t="9414" x="1652588" y="938213"/>
          <p14:tracePt t="9431" x="1595438" y="947738"/>
          <p14:tracePt t="9447" x="1566863" y="947738"/>
          <p14:tracePt t="9464" x="1538288" y="947738"/>
          <p14:tracePt t="9481" x="1509713" y="947738"/>
          <p14:tracePt t="9497" x="1476375" y="947738"/>
          <p14:tracePt t="9514" x="1466850" y="947738"/>
          <p14:tracePt t="9531" x="1452563" y="947738"/>
          <p14:tracePt t="9548" x="1433513" y="947738"/>
          <p14:tracePt t="9564" x="1419225" y="947738"/>
          <p14:tracePt t="9581" x="1409700" y="947738"/>
          <p14:tracePt t="9597" x="1390650" y="947738"/>
          <p14:tracePt t="9614" x="1371600" y="947738"/>
          <p14:tracePt t="9631" x="1366838" y="947738"/>
          <p14:tracePt t="9647" x="1362075" y="947738"/>
          <p14:tracePt t="9664" x="1352550" y="947738"/>
          <p14:tracePt t="10047" x="1366838" y="947738"/>
          <p14:tracePt t="10055" x="1404938" y="947738"/>
          <p14:tracePt t="10064" x="1428750" y="938213"/>
          <p14:tracePt t="10081" x="1471613" y="938213"/>
          <p14:tracePt t="10097" x="1495425" y="938213"/>
          <p14:tracePt t="10114" x="1514475" y="938213"/>
          <p14:tracePt t="10131" x="1519238" y="938213"/>
          <p14:tracePt t="10164" x="1524000" y="942975"/>
          <p14:tracePt t="10197" x="1481138" y="966788"/>
          <p14:tracePt t="10214" x="1452563" y="976313"/>
          <p14:tracePt t="10231" x="1414463" y="990600"/>
          <p14:tracePt t="10247" x="1390650" y="990600"/>
          <p14:tracePt t="10264" x="1381125" y="990600"/>
          <p14:tracePt t="10281" x="1371600" y="990600"/>
          <p14:tracePt t="10297" x="1362075" y="990600"/>
          <p14:tracePt t="10331" x="1352550" y="990600"/>
          <p14:tracePt t="10347" x="1343025" y="990600"/>
          <p14:tracePt t="10364" x="1338263" y="985838"/>
          <p14:tracePt t="10381" x="1333500" y="976313"/>
          <p14:tracePt t="10397" x="1319213" y="971550"/>
          <p14:tracePt t="10414" x="1304925" y="966788"/>
          <p14:tracePt t="10431" x="1295400" y="966788"/>
          <p14:tracePt t="10447" x="1285875" y="966788"/>
          <p14:tracePt t="10464" x="1266825" y="981075"/>
          <p14:tracePt t="10481" x="1233488" y="1071563"/>
          <p14:tracePt t="10497" x="1214438" y="1147763"/>
          <p14:tracePt t="10514" x="1190625" y="1233488"/>
          <p14:tracePt t="10530" x="1171575" y="1347788"/>
          <p14:tracePt t="10547" x="1166813" y="1504950"/>
          <p14:tracePt t="10564" x="1166813" y="1562100"/>
          <p14:tracePt t="10580" x="1166813" y="1614488"/>
          <p14:tracePt t="10597" x="1166813" y="1695450"/>
          <p14:tracePt t="10614" x="1166813" y="1766888"/>
          <p14:tracePt t="10632" x="1166813" y="1838325"/>
          <p14:tracePt t="10647" x="1166813" y="1885950"/>
          <p14:tracePt t="10664" x="1181100" y="1943100"/>
          <p14:tracePt t="10681" x="1181100" y="1962150"/>
          <p14:tracePt t="10697" x="1181100" y="1981200"/>
          <p14:tracePt t="10714" x="1190625" y="2005013"/>
          <p14:tracePt t="10730" x="1190625" y="2024063"/>
          <p14:tracePt t="10747" x="1190625" y="2038350"/>
          <p14:tracePt t="10764" x="1190625" y="2047875"/>
          <p14:tracePt t="10781" x="1190625" y="2057400"/>
          <p14:tracePt t="10797" x="1190625" y="2062163"/>
          <p14:tracePt t="10855" x="1190625" y="2047875"/>
          <p14:tracePt t="10862" x="1204913" y="2014538"/>
          <p14:tracePt t="10869" x="1214438" y="1938338"/>
          <p14:tracePt t="10880" x="1223963" y="1847850"/>
          <p14:tracePt t="10897" x="1257300" y="1685925"/>
          <p14:tracePt t="10914" x="1295400" y="1438275"/>
          <p14:tracePt t="10930" x="1300163" y="1347788"/>
          <p14:tracePt t="10947" x="1300163" y="1304925"/>
          <p14:tracePt t="10964" x="1300163" y="1257300"/>
          <p14:tracePt t="10981" x="1300163" y="1238250"/>
          <p14:tracePt t="10997" x="1300163" y="1209675"/>
          <p14:tracePt t="11014" x="1304925" y="1147763"/>
          <p14:tracePt t="11031" x="1338263" y="1028700"/>
          <p14:tracePt t="11047" x="1343025" y="990600"/>
          <p14:tracePt t="11064" x="1343025" y="971550"/>
          <p14:tracePt t="11080" x="1343025" y="962025"/>
          <p14:tracePt t="11097" x="1343025" y="952500"/>
          <p14:tracePt t="11186" x="1343025" y="957263"/>
          <p14:tracePt t="11192" x="1328738" y="966788"/>
          <p14:tracePt t="11199" x="1323975" y="985838"/>
          <p14:tracePt t="11214" x="1304925" y="1023938"/>
          <p14:tracePt t="11231" x="1290638" y="1076325"/>
          <p14:tracePt t="11247" x="1266825" y="1171575"/>
          <p14:tracePt t="11264" x="1262063" y="1304925"/>
          <p14:tracePt t="11281" x="1252538" y="1400175"/>
          <p14:tracePt t="11297" x="1252538" y="1481138"/>
          <p14:tracePt t="11314" x="1252538" y="1538288"/>
          <p14:tracePt t="11331" x="1257300" y="1652588"/>
          <p14:tracePt t="11347" x="1271588" y="1728788"/>
          <p14:tracePt t="11364" x="1271588" y="1785938"/>
          <p14:tracePt t="11381" x="1276350" y="1828800"/>
          <p14:tracePt t="11397" x="1281113" y="1876425"/>
          <p14:tracePt t="11414" x="1295400" y="1914525"/>
          <p14:tracePt t="11431" x="1300163" y="1962150"/>
          <p14:tracePt t="11447" x="1314450" y="2024063"/>
          <p14:tracePt t="11464" x="1333500" y="2100263"/>
          <p14:tracePt t="11480" x="1338263" y="2138363"/>
          <p14:tracePt t="11497" x="1347788" y="2176463"/>
          <p14:tracePt t="11515" x="1357313" y="2214563"/>
          <p14:tracePt t="11530" x="1366838" y="2238375"/>
          <p14:tracePt t="11547" x="1371600" y="2252663"/>
          <p14:tracePt t="11564" x="1376363" y="2266950"/>
          <p14:tracePt t="11581" x="1385888" y="2276475"/>
          <p14:tracePt t="11597" x="1385888" y="2281238"/>
          <p14:tracePt t="11614" x="1385888" y="2290763"/>
          <p14:tracePt t="11630" x="1390650" y="2295525"/>
          <p14:tracePt t="11647" x="1400175" y="2309813"/>
          <p14:tracePt t="11664" x="1404938" y="2314575"/>
          <p14:tracePt t="11680" x="1404938" y="2319338"/>
          <p14:tracePt t="11697" x="1404938" y="2328863"/>
          <p14:tracePt t="11714" x="1404938" y="2338388"/>
          <p14:tracePt t="11999" x="1433513" y="2276475"/>
          <p14:tracePt t="12006" x="1481138" y="2171700"/>
          <p14:tracePt t="12015" x="1519238" y="2081213"/>
          <p14:tracePt t="12030" x="1576388" y="1971675"/>
          <p14:tracePt t="12048" x="1628775" y="1909763"/>
          <p14:tracePt t="12064" x="1681163" y="1852613"/>
          <p14:tracePt t="12081" x="1762125" y="1733550"/>
          <p14:tracePt t="12114" x="1866900" y="1585913"/>
          <p14:tracePt t="12147" x="1981200" y="1462088"/>
          <p14:tracePt t="12164" x="2019300" y="1438275"/>
          <p14:tracePt t="12180" x="2057400" y="1414463"/>
          <p14:tracePt t="12197" x="2100263" y="1390650"/>
          <p14:tracePt t="12214" x="2124075" y="1371600"/>
          <p14:tracePt t="12230" x="2138363" y="1357313"/>
          <p14:tracePt t="12247" x="2143125" y="1347788"/>
          <p14:tracePt t="12264" x="2152650" y="1338263"/>
          <p14:tracePt t="12280" x="2157413" y="1333500"/>
          <p14:tracePt t="12297" x="2157413" y="1328738"/>
          <p14:tracePt t="12314" x="2157413" y="1319213"/>
          <p14:tracePt t="12330" x="2157413" y="1309688"/>
          <p14:tracePt t="12347" x="2157413" y="1304925"/>
          <p14:tracePt t="12364" x="2157413" y="1290638"/>
          <p14:tracePt t="12381" x="2157413" y="1228725"/>
          <p14:tracePt t="12397" x="2133600" y="1176338"/>
          <p14:tracePt t="12414" x="2109788" y="1138238"/>
          <p14:tracePt t="12431" x="2085975" y="1109663"/>
          <p14:tracePt t="12447" x="2052638" y="1076325"/>
          <p14:tracePt t="12464" x="2033588" y="1062038"/>
          <p14:tracePt t="12480" x="2024063" y="1057275"/>
          <p14:tracePt t="12497" x="2014538" y="1047750"/>
          <p14:tracePt t="12514" x="2009775" y="1038225"/>
          <p14:tracePt t="12531" x="2005013" y="1038225"/>
          <p14:tracePt t="12587" x="2009775" y="1038225"/>
          <p14:tracePt t="12594" x="2028825" y="1038225"/>
          <p14:tracePt t="12601" x="2038350" y="1038225"/>
          <p14:tracePt t="12614" x="2062163" y="1038225"/>
          <p14:tracePt t="12631" x="2128838" y="1038225"/>
          <p14:tracePt t="12647" x="2157413" y="1038225"/>
          <p14:tracePt t="12664" x="2181225" y="1038225"/>
          <p14:tracePt t="12680" x="2200275" y="1038225"/>
          <p14:tracePt t="12697" x="2219325" y="1038225"/>
          <p14:tracePt t="12714" x="2228850" y="1038225"/>
          <p14:tracePt t="12731" x="2243138" y="1038225"/>
          <p14:tracePt t="12747" x="2257425" y="1038225"/>
          <p14:tracePt t="12764" x="2262188" y="1038225"/>
          <p14:tracePt t="12780" x="2271713" y="1038225"/>
          <p14:tracePt t="12895" x="2271713" y="1042988"/>
          <p14:tracePt t="12909" x="2271713" y="1052513"/>
          <p14:tracePt t="12916" x="2266950" y="1066800"/>
          <p14:tracePt t="12931" x="2247900" y="1085850"/>
          <p14:tracePt t="12947" x="2209800" y="1119188"/>
          <p14:tracePt t="12964" x="2133600" y="1176338"/>
          <p14:tracePt t="12980" x="2057400" y="1214438"/>
          <p14:tracePt t="12997" x="1966913" y="1238250"/>
          <p14:tracePt t="13014" x="1924050" y="1247775"/>
          <p14:tracePt t="13031" x="1895475" y="1238250"/>
          <p14:tracePt t="13047" x="1871663" y="1228725"/>
          <p14:tracePt t="13064" x="1838325" y="1181100"/>
          <p14:tracePt t="13080" x="1828800" y="1147763"/>
          <p14:tracePt t="13097" x="1824038" y="1104900"/>
          <p14:tracePt t="13114" x="1833563" y="1009650"/>
          <p14:tracePt t="13132" x="1852613" y="933450"/>
          <p14:tracePt t="13147" x="1881188" y="881063"/>
          <p14:tracePt t="13164" x="1905000" y="842963"/>
          <p14:tracePt t="13181" x="1971675" y="795338"/>
          <p14:tracePt t="13197" x="2009775" y="776288"/>
          <p14:tracePt t="13214" x="2052638" y="776288"/>
          <p14:tracePt t="13230" x="2081213" y="776288"/>
          <p14:tracePt t="13247" x="2109788" y="795338"/>
          <p14:tracePt t="13264" x="2124075" y="804863"/>
          <p14:tracePt t="13281" x="2133600" y="828675"/>
          <p14:tracePt t="13297" x="2147888" y="866775"/>
          <p14:tracePt t="13314" x="2157413" y="900113"/>
          <p14:tracePt t="13330" x="2157413" y="928688"/>
          <p14:tracePt t="13347" x="2171700" y="957263"/>
          <p14:tracePt t="13364" x="2181225" y="990600"/>
          <p14:tracePt t="13380" x="2185988" y="1019175"/>
          <p14:tracePt t="13397" x="2195513" y="1042988"/>
          <p14:tracePt t="13414" x="2200275" y="1062038"/>
          <p14:tracePt t="13430" x="2219325" y="1090613"/>
          <p14:tracePt t="13447" x="2238375" y="1114425"/>
          <p14:tracePt t="13464" x="2257425" y="1138238"/>
          <p14:tracePt t="13481" x="2276475" y="1166813"/>
          <p14:tracePt t="13497" x="2286000" y="1181100"/>
          <p14:tracePt t="13514" x="2295525" y="1190625"/>
          <p14:tracePt t="13530" x="2300288" y="1204913"/>
          <p14:tracePt t="13547" x="2309813" y="1219200"/>
          <p14:tracePt t="13564" x="2314575" y="1233488"/>
          <p14:tracePt t="13580" x="2324100" y="1243013"/>
          <p14:tracePt t="13597" x="2328863" y="1247775"/>
          <p14:tracePt t="13614" x="2328863" y="1257300"/>
          <p14:tracePt t="13631" x="2328863" y="1266825"/>
          <p14:tracePt t="13664" x="2328863" y="1276350"/>
          <p14:tracePt t="13680" x="2328863" y="1290638"/>
          <p14:tracePt t="13697" x="2328863" y="1304925"/>
          <p14:tracePt t="13714" x="2319338" y="1328738"/>
          <p14:tracePt t="13730" x="2319338" y="1347788"/>
          <p14:tracePt t="13747" x="2319338" y="1352550"/>
          <p14:tracePt t="13764" x="2319338" y="1357313"/>
          <p14:tracePt t="13780" x="2319338" y="1366838"/>
          <p14:tracePt t="13797" x="2309813" y="1376363"/>
          <p14:tracePt t="13814" x="2305050" y="1400175"/>
          <p14:tracePt t="13830" x="2286000" y="1423988"/>
          <p14:tracePt t="13847" x="2276475" y="1443038"/>
          <p14:tracePt t="13864" x="2266950" y="1466850"/>
          <p14:tracePt t="13880" x="2262188" y="1471613"/>
          <p14:tracePt t="13897" x="2257425" y="1476375"/>
          <p14:tracePt t="13914" x="2257425" y="1485900"/>
          <p14:tracePt t="13930" x="2252663" y="1495425"/>
          <p14:tracePt t="13947" x="2243138" y="1509713"/>
          <p14:tracePt t="13964" x="2224088" y="1524000"/>
          <p14:tracePt t="13980" x="2205038" y="1543050"/>
          <p14:tracePt t="13997" x="2181225" y="1557338"/>
          <p14:tracePt t="14014" x="2152650" y="1571625"/>
          <p14:tracePt t="14030" x="2124075" y="1585913"/>
          <p14:tracePt t="14047" x="2076450" y="1600200"/>
          <p14:tracePt t="14064" x="2047875" y="1600200"/>
          <p14:tracePt t="14080" x="2014538" y="1600200"/>
          <p14:tracePt t="14098" x="1981200" y="1595438"/>
          <p14:tracePt t="14114" x="1966913" y="1581150"/>
          <p14:tracePt t="14130" x="1947863" y="1552575"/>
          <p14:tracePt t="14147" x="1933575" y="1490663"/>
          <p14:tracePt t="14164" x="1919288" y="1395413"/>
          <p14:tracePt t="14180" x="1919288" y="1343025"/>
          <p14:tracePt t="14197" x="1943100" y="1281113"/>
          <p14:tracePt t="14214" x="1966913" y="1223963"/>
          <p14:tracePt t="14230" x="2028825" y="1138238"/>
          <p14:tracePt t="14247" x="2057400" y="1114425"/>
          <p14:tracePt t="14264" x="2085975" y="1090613"/>
          <p14:tracePt t="14281" x="2133600" y="1085850"/>
          <p14:tracePt t="14297" x="2157413" y="1090613"/>
          <p14:tracePt t="14314" x="2176463" y="1109663"/>
          <p14:tracePt t="14330" x="2190750" y="1123950"/>
          <p14:tracePt t="14347" x="2200275" y="1162050"/>
          <p14:tracePt t="14364" x="2200275" y="1200150"/>
          <p14:tracePt t="14380" x="2200275" y="1233488"/>
          <p14:tracePt t="14397" x="2195513" y="1281113"/>
          <p14:tracePt t="14414" x="2181225" y="1333500"/>
          <p14:tracePt t="14430" x="2176463" y="1362075"/>
          <p14:tracePt t="14447" x="2171700" y="1390650"/>
          <p14:tracePt t="14464" x="2171700" y="1423988"/>
          <p14:tracePt t="14480" x="2171700" y="1443038"/>
          <p14:tracePt t="14497" x="2176463" y="1462088"/>
          <p14:tracePt t="14514" x="2176463" y="1476375"/>
          <p14:tracePt t="14530" x="2181225" y="1509713"/>
          <p14:tracePt t="14547" x="2181225" y="1519238"/>
          <p14:tracePt t="14564" x="2181225" y="1533525"/>
          <p14:tracePt t="14580" x="2181225" y="1543050"/>
          <p14:tracePt t="14597" x="2181225" y="1571625"/>
          <p14:tracePt t="14614" x="2181225" y="1595438"/>
          <p14:tracePt t="14630" x="2181225" y="1624013"/>
          <p14:tracePt t="14647" x="2181225" y="1652588"/>
          <p14:tracePt t="14664" x="2181225" y="1676400"/>
          <p14:tracePt t="14680" x="2181225" y="1690688"/>
          <p14:tracePt t="14697" x="2181225" y="1714500"/>
          <p14:tracePt t="14714" x="2166938" y="1747838"/>
          <p14:tracePt t="14730" x="2166938" y="1766888"/>
          <p14:tracePt t="14747" x="2157413" y="1790700"/>
          <p14:tracePt t="14764" x="2152650" y="1814513"/>
          <p14:tracePt t="14780" x="2138363" y="1833563"/>
          <p14:tracePt t="14797" x="2128838" y="1843088"/>
          <p14:tracePt t="14814" x="2114550" y="1857375"/>
          <p14:tracePt t="14830" x="2090738" y="1871663"/>
          <p14:tracePt t="14847" x="2052638" y="1881188"/>
          <p14:tracePt t="14864" x="2028825" y="1885950"/>
          <p14:tracePt t="14880" x="2009775" y="1885950"/>
          <p14:tracePt t="14897" x="1985963" y="1881188"/>
          <p14:tracePt t="14914" x="1957388" y="1871663"/>
          <p14:tracePt t="14930" x="1947863" y="1862138"/>
          <p14:tracePt t="14947" x="1933575" y="1838325"/>
          <p14:tracePt t="14964" x="1909763" y="1785938"/>
          <p14:tracePt t="14980" x="1905000" y="1743075"/>
          <p14:tracePt t="14997" x="1890713" y="1681163"/>
          <p14:tracePt t="15014" x="1890713" y="1647825"/>
          <p14:tracePt t="15030" x="1895475" y="1590675"/>
          <p14:tracePt t="15047" x="1919288" y="1552575"/>
          <p14:tracePt t="15064" x="1947863" y="1514475"/>
          <p14:tracePt t="15081" x="1990725" y="1471613"/>
          <p14:tracePt t="15097" x="2014538" y="1447800"/>
          <p14:tracePt t="15114" x="2038350" y="1438275"/>
          <p14:tracePt t="15130" x="2057400" y="1438275"/>
          <p14:tracePt t="15147" x="2085975" y="1447800"/>
          <p14:tracePt t="15164" x="2100263" y="1466850"/>
          <p14:tracePt t="15180" x="2114550" y="1476375"/>
          <p14:tracePt t="15197" x="2128838" y="1490663"/>
          <p14:tracePt t="15214" x="2147888" y="1538288"/>
          <p14:tracePt t="15230" x="2162175" y="1600200"/>
          <p14:tracePt t="15247" x="2171700" y="1662113"/>
          <p14:tracePt t="15264" x="2176463" y="1728788"/>
          <p14:tracePt t="15280" x="2176463" y="1747838"/>
          <p14:tracePt t="15297" x="2176463" y="1766888"/>
          <p14:tracePt t="15314" x="2176463" y="1771650"/>
          <p14:tracePt t="15330" x="2176463" y="1781175"/>
          <p14:tracePt t="15347" x="2176463" y="1785938"/>
          <p14:tracePt t="15364" x="2176463" y="1790700"/>
          <p14:tracePt t="15380" x="2176463" y="1795463"/>
          <p14:tracePt t="15397" x="2176463" y="1804988"/>
          <p14:tracePt t="15414" x="2176463" y="1814513"/>
          <p14:tracePt t="15430" x="2176463" y="1824038"/>
          <p14:tracePt t="15447" x="2171700" y="1833563"/>
          <p14:tracePt t="15463" x="2166938" y="1843088"/>
          <p14:tracePt t="15480" x="2157413" y="1866900"/>
          <p14:tracePt t="15497" x="2138363" y="1885950"/>
          <p14:tracePt t="15514" x="2090738" y="1919288"/>
          <p14:tracePt t="15530" x="2043113" y="1938338"/>
          <p14:tracePt t="15547" x="2009775" y="1947863"/>
          <p14:tracePt t="15564" x="1981200" y="1952625"/>
          <p14:tracePt t="15580" x="1943100" y="1938338"/>
          <p14:tracePt t="15597" x="1928813" y="1919288"/>
          <p14:tracePt t="15614" x="1909763" y="1895475"/>
          <p14:tracePt t="15630" x="1890713" y="1871663"/>
          <p14:tracePt t="15647" x="1876425" y="1814513"/>
          <p14:tracePt t="15663" x="1862138" y="1776413"/>
          <p14:tracePt t="15680" x="1862138" y="1733550"/>
          <p14:tracePt t="15698" x="1876425" y="1671638"/>
          <p14:tracePt t="15714" x="1895475" y="1628775"/>
          <p14:tracePt t="15730" x="1919288" y="1600200"/>
          <p14:tracePt t="15747" x="1971675" y="1562100"/>
          <p14:tracePt t="15764" x="2052638" y="1538288"/>
          <p14:tracePt t="15780" x="2090738" y="1538288"/>
          <p14:tracePt t="15797" x="2124075" y="1543050"/>
          <p14:tracePt t="15814" x="2147888" y="1562100"/>
          <p14:tracePt t="15830" x="2171700" y="1590675"/>
          <p14:tracePt t="15847" x="2181225" y="1619250"/>
          <p14:tracePt t="15864" x="2195513" y="1657350"/>
          <p14:tracePt t="15881" x="2195513" y="1700213"/>
          <p14:tracePt t="15897" x="2195513" y="1728788"/>
          <p14:tracePt t="15913" x="2195513" y="1752600"/>
          <p14:tracePt t="15930" x="2185988" y="1776413"/>
          <p14:tracePt t="15947" x="2176463" y="1800225"/>
          <p14:tracePt t="15964" x="2166938" y="1819275"/>
          <p14:tracePt t="15980" x="2162175" y="1828800"/>
          <p14:tracePt t="15997" x="2157413" y="1833563"/>
          <p14:tracePt t="16013" x="2157413" y="1843088"/>
          <p14:tracePt t="16030" x="2157413" y="1847850"/>
          <p14:tracePt t="16047" x="2157413" y="1852613"/>
          <p14:tracePt t="16829" x="2209800" y="1804988"/>
          <p14:tracePt t="16835" x="2281238" y="1743075"/>
          <p14:tracePt t="16847" x="2352675" y="1681163"/>
          <p14:tracePt t="16864" x="2590800" y="1495425"/>
          <p14:tracePt t="16880" x="2757488" y="1414463"/>
          <p14:tracePt t="16897" x="2876550" y="1362075"/>
          <p14:tracePt t="16914" x="2981325" y="1328738"/>
          <p14:tracePt t="16947" x="3205163" y="1290638"/>
          <p14:tracePt t="16980" x="3276600" y="1281113"/>
          <p14:tracePt t="16997" x="3295650" y="1281113"/>
          <p14:tracePt t="17013" x="3300413" y="1281113"/>
          <p14:tracePt t="17030" x="3309938" y="1281113"/>
          <p14:tracePt t="17047" x="3314700" y="1281113"/>
          <p14:tracePt t="17129" x="3309938" y="1281113"/>
          <p14:tracePt t="17136" x="3300413" y="1276350"/>
          <p14:tracePt t="17147" x="3281363" y="1266825"/>
          <p14:tracePt t="17163" x="3238500" y="1252538"/>
          <p14:tracePt t="17180" x="3167063" y="1243013"/>
          <p14:tracePt t="17197" x="3124200" y="1243013"/>
          <p14:tracePt t="17214" x="3095625" y="1243013"/>
          <p14:tracePt t="17230" x="3048000" y="1228725"/>
          <p14:tracePt t="17247" x="3028950" y="1219200"/>
          <p14:tracePt t="17264" x="3019425" y="1219200"/>
          <p14:tracePt t="17280" x="3005138" y="1214438"/>
          <p14:tracePt t="17297" x="2971800" y="1214438"/>
          <p14:tracePt t="17314" x="2938463" y="1214438"/>
          <p14:tracePt t="17330" x="2909888" y="1214438"/>
          <p14:tracePt t="17347" x="2881313" y="1214438"/>
          <p14:tracePt t="17363" x="2867025" y="1214438"/>
          <p14:tracePt t="17380" x="2862263" y="1214438"/>
          <p14:tracePt t="17397" x="2852738" y="1214438"/>
          <p14:tracePt t="17414" x="2847975" y="1214438"/>
          <p14:tracePt t="17430" x="2843213" y="1214438"/>
          <p14:tracePt t="17635" x="2881313" y="1214438"/>
          <p14:tracePt t="17642" x="2928938" y="1204913"/>
          <p14:tracePt t="17649" x="2962275" y="1200150"/>
          <p14:tracePt t="17664" x="3033713" y="1190625"/>
          <p14:tracePt t="17680" x="3086100" y="1185863"/>
          <p14:tracePt t="17697" x="3143250" y="1185863"/>
          <p14:tracePt t="17713" x="3224213" y="1185863"/>
          <p14:tracePt t="17730" x="3371850" y="1185863"/>
          <p14:tracePt t="17747" x="3471863" y="1176338"/>
          <p14:tracePt t="17764" x="3543300" y="1171575"/>
          <p14:tracePt t="17780" x="3614738" y="1162050"/>
          <p14:tracePt t="17797" x="3748088" y="1162050"/>
          <p14:tracePt t="17814" x="3852863" y="1166813"/>
          <p14:tracePt t="17830" x="3952875" y="1166813"/>
          <p14:tracePt t="17847" x="4048125" y="1166813"/>
          <p14:tracePt t="17863" x="4119563" y="1157288"/>
          <p14:tracePt t="17880" x="4176713" y="1157288"/>
          <p14:tracePt t="17897" x="4219575" y="1152525"/>
          <p14:tracePt t="17913" x="4267200" y="1152525"/>
          <p14:tracePt t="17930" x="4286250" y="1152525"/>
          <p14:tracePt t="17947" x="4295775" y="1152525"/>
          <p14:tracePt t="17963" x="4300538" y="1152525"/>
          <p14:tracePt t="17980" x="4305300" y="1152525"/>
          <p14:tracePt t="17996" x="4300538" y="1152525"/>
          <p14:tracePt t="18013" x="4248150" y="1176338"/>
          <p14:tracePt t="18030" x="4014788" y="1247775"/>
          <p14:tracePt t="18047" x="3800475" y="1304925"/>
          <p14:tracePt t="18063" x="3619500" y="1338263"/>
          <p14:tracePt t="18080" x="3438525" y="1376363"/>
          <p14:tracePt t="18097" x="3243263" y="1419225"/>
          <p14:tracePt t="18113" x="3171825" y="1438275"/>
          <p14:tracePt t="18130" x="3109913" y="1447800"/>
          <p14:tracePt t="18147" x="3067050" y="1452563"/>
          <p14:tracePt t="18163" x="3005138" y="1452563"/>
          <p14:tracePt t="18180" x="2971800" y="1452563"/>
          <p14:tracePt t="18197" x="2919413" y="1443038"/>
          <p14:tracePt t="18214" x="2843213" y="1433513"/>
          <p14:tracePt t="18230" x="2805113" y="1423988"/>
          <p14:tracePt t="18247" x="2786063" y="1419225"/>
          <p14:tracePt t="18263" x="2762250" y="1419225"/>
          <p14:tracePt t="18280" x="2752725" y="1419225"/>
          <p14:tracePt t="18297" x="2743200" y="1419225"/>
          <p14:tracePt t="18347" x="2747963" y="1414463"/>
          <p14:tracePt t="18354" x="2776538" y="1409700"/>
          <p14:tracePt t="18363" x="2805113" y="1395413"/>
          <p14:tracePt t="18380" x="2905125" y="1376363"/>
          <p14:tracePt t="18397" x="3043238" y="1362075"/>
          <p14:tracePt t="18413" x="3362325" y="1333500"/>
          <p14:tracePt t="18430" x="3533775" y="1323975"/>
          <p14:tracePt t="18447" x="3709988" y="1314450"/>
          <p14:tracePt t="18464" x="3943350" y="1314450"/>
          <p14:tracePt t="18480" x="4057650" y="1319213"/>
          <p14:tracePt t="18497" x="4148138" y="1333500"/>
          <p14:tracePt t="18513" x="4243388" y="1343025"/>
          <p14:tracePt t="18530" x="4319588" y="1352550"/>
          <p14:tracePt t="18547" x="4348163" y="1362075"/>
          <p14:tracePt t="18563" x="4362450" y="1362075"/>
          <p14:tracePt t="18580" x="4367213" y="1362075"/>
          <p14:tracePt t="18597" x="4371975" y="1366838"/>
          <p14:tracePt t="18613" x="4371975" y="1371600"/>
          <p14:tracePt t="18630" x="4343400" y="1395413"/>
          <p14:tracePt t="18647" x="4162425" y="1481138"/>
          <p14:tracePt t="18663" x="3924300" y="1566863"/>
          <p14:tracePt t="18680" x="3709988" y="1643063"/>
          <p14:tracePt t="18697" x="3433763" y="1719263"/>
          <p14:tracePt t="18713" x="3186113" y="1790700"/>
          <p14:tracePt t="18730" x="3081338" y="1804988"/>
          <p14:tracePt t="18747" x="2995613" y="1819275"/>
          <p14:tracePt t="18763" x="2938463" y="1828800"/>
          <p14:tracePt t="18780" x="2890838" y="1828800"/>
          <p14:tracePt t="18797" x="2876550" y="1828800"/>
          <p14:tracePt t="18813" x="2871788" y="1828800"/>
          <p14:tracePt t="18830" x="2867025" y="1828800"/>
          <p14:tracePt t="18846" x="2862263" y="1828800"/>
          <p14:tracePt t="18898" x="2867025" y="1833563"/>
          <p14:tracePt t="18905" x="2881313" y="1833563"/>
          <p14:tracePt t="18913" x="2909888" y="1838325"/>
          <p14:tracePt t="18930" x="3024188" y="1847850"/>
          <p14:tracePt t="18947" x="3224213" y="1852613"/>
          <p14:tracePt t="18963" x="3448050" y="1833563"/>
          <p14:tracePt t="18980" x="3586163" y="1814513"/>
          <p14:tracePt t="18996" x="3743325" y="1800225"/>
          <p14:tracePt t="19013" x="3852863" y="1790700"/>
          <p14:tracePt t="19030" x="3990975" y="1790700"/>
          <p14:tracePt t="19047" x="4057650" y="1790700"/>
          <p14:tracePt t="19064" x="4110038" y="1785938"/>
          <p14:tracePt t="19080" x="4157663" y="1776413"/>
          <p14:tracePt t="19097" x="4176713" y="1771650"/>
          <p14:tracePt t="19113" x="4191000" y="1752600"/>
          <p14:tracePt t="19130" x="4219575" y="1695450"/>
          <p14:tracePt t="19147" x="4267200" y="1552575"/>
          <p14:tracePt t="19163" x="4300538" y="1414463"/>
          <p14:tracePt t="19180" x="4333875" y="1276350"/>
          <p14:tracePt t="19197" x="4367213" y="1190625"/>
          <p14:tracePt t="19213" x="4391025" y="1123950"/>
          <p14:tracePt t="19230" x="4405313" y="1104900"/>
          <p14:tracePt t="19246" x="4414838" y="1090613"/>
          <p14:tracePt t="19264" x="4424363" y="1066800"/>
          <p14:tracePt t="19280" x="4438650" y="1057275"/>
          <p14:tracePt t="19297" x="4448175" y="1052513"/>
          <p14:tracePt t="19313" x="4462463" y="1047750"/>
          <p14:tracePt t="19330" x="4481513" y="1038225"/>
          <p14:tracePt t="19347" x="4486275" y="1038225"/>
          <p14:tracePt t="19364" x="4495800" y="1038225"/>
          <p14:tracePt t="19403" x="4491038" y="1047750"/>
          <p14:tracePt t="19413" x="4471988" y="1066800"/>
          <p14:tracePt t="19430" x="4357688" y="1143000"/>
          <p14:tracePt t="19447" x="4105275" y="1252538"/>
          <p14:tracePt t="19463" x="3976688" y="1276350"/>
          <p14:tracePt t="19480" x="3886200" y="1266825"/>
          <p14:tracePt t="19497" x="3819525" y="1238250"/>
          <p14:tracePt t="19513" x="3776663" y="1190625"/>
          <p14:tracePt t="19530" x="3771900" y="1147763"/>
          <p14:tracePt t="19547" x="3776663" y="1085850"/>
          <p14:tracePt t="19563" x="3824288" y="1014413"/>
          <p14:tracePt t="19580" x="3871913" y="971550"/>
          <p14:tracePt t="19597" x="3943350" y="957263"/>
          <p14:tracePt t="19613" x="4000500" y="957263"/>
          <p14:tracePt t="19630" x="4081463" y="985838"/>
          <p14:tracePt t="19647" x="4119563" y="1019175"/>
          <p14:tracePt t="19663" x="4162425" y="1076325"/>
          <p14:tracePt t="19680" x="4205288" y="1185863"/>
          <p14:tracePt t="19697" x="4229100" y="1304925"/>
          <p14:tracePt t="19713" x="4233863" y="1338263"/>
          <p14:tracePt t="19730" x="4233863" y="1362075"/>
          <p14:tracePt t="19747" x="4243388" y="1390650"/>
          <p14:tracePt t="19763" x="4257675" y="1438275"/>
          <p14:tracePt t="19780" x="4262438" y="1476375"/>
          <p14:tracePt t="19797" x="4271963" y="1509713"/>
          <p14:tracePt t="19814" x="4271963" y="1543050"/>
          <p14:tracePt t="19830" x="4271963" y="1552575"/>
          <p14:tracePt t="20049" x="4295775" y="1552575"/>
          <p14:tracePt t="20056" x="4329113" y="1552575"/>
          <p14:tracePt t="20066" x="4348163" y="1547813"/>
          <p14:tracePt t="20080" x="4391025" y="1547813"/>
          <p14:tracePt t="20097" x="4419600" y="1547813"/>
          <p14:tracePt t="20113" x="4443413" y="1566863"/>
          <p14:tracePt t="20115" x="4452938" y="1576388"/>
          <p14:tracePt t="20130" x="4467225" y="1628775"/>
          <p14:tracePt t="20146" x="4481513" y="1671638"/>
          <p14:tracePt t="20163" x="4481513" y="1704975"/>
          <p14:tracePt t="20180" x="4471988" y="1728788"/>
          <p14:tracePt t="20198" x="4457700" y="1762125"/>
          <p14:tracePt t="20213" x="4438650" y="1785938"/>
          <p14:tracePt t="20230" x="4405313" y="1809750"/>
          <p14:tracePt t="20247" x="4348163" y="1847850"/>
          <p14:tracePt t="20263" x="4314825" y="1862138"/>
          <p14:tracePt t="20280" x="4281488" y="1881188"/>
          <p14:tracePt t="20296" x="4267200" y="1885950"/>
          <p14:tracePt t="20313" x="4243388" y="1890713"/>
          <p14:tracePt t="20330" x="4229100" y="1890713"/>
          <p14:tracePt t="20347" x="4205288" y="1890713"/>
          <p14:tracePt t="20363" x="4176713" y="1890713"/>
          <p14:tracePt t="20380" x="4124325" y="1890713"/>
          <p14:tracePt t="20396" x="4095750" y="1890713"/>
          <p14:tracePt t="20413" x="4067175" y="1890713"/>
          <p14:tracePt t="20430" x="4038600" y="1890713"/>
          <p14:tracePt t="20446" x="4029075" y="1890713"/>
          <p14:tracePt t="20463" x="4024313" y="1890713"/>
          <p14:tracePt t="20480" x="4014788" y="1890713"/>
          <p14:tracePt t="20497" x="4014788" y="1881188"/>
          <p14:tracePt t="20513" x="4014788" y="1852613"/>
          <p14:tracePt t="20530" x="4019550" y="1790700"/>
          <p14:tracePt t="20546" x="4048125" y="1733550"/>
          <p14:tracePt t="20563" x="4110038" y="1662113"/>
          <p14:tracePt t="20580" x="4157663" y="1633538"/>
          <p14:tracePt t="20596" x="4219575" y="1619250"/>
          <p14:tracePt t="20614" x="4281488" y="1619250"/>
          <p14:tracePt t="20630" x="4305300" y="1628775"/>
          <p14:tracePt t="20647" x="4314825" y="1652588"/>
          <p14:tracePt t="20663" x="4329113" y="1676400"/>
          <p14:tracePt t="20680" x="4338638" y="1724025"/>
          <p14:tracePt t="20696" x="4333875" y="1752600"/>
          <p14:tracePt t="20713" x="4319588" y="1766888"/>
          <p14:tracePt t="20730" x="4310063" y="1785938"/>
          <p14:tracePt t="20746" x="4276725" y="1800225"/>
          <p14:tracePt t="20763" x="4257675" y="1809750"/>
          <p14:tracePt t="20780" x="4233863" y="1804988"/>
          <p14:tracePt t="20797" x="4205288" y="1743075"/>
          <p14:tracePt t="20813" x="4176713" y="1595438"/>
          <p14:tracePt t="20830" x="4176713" y="1514475"/>
          <p14:tracePt t="20846" x="4176713" y="1433513"/>
          <p14:tracePt t="20864" x="4195763" y="1295400"/>
          <p14:tracePt t="20880" x="4205288" y="1214438"/>
          <p14:tracePt t="20897" x="4214813" y="1171575"/>
          <p14:tracePt t="20913" x="4214813" y="1133475"/>
          <p14:tracePt t="20930" x="4214813" y="1100138"/>
          <p14:tracePt t="20946" x="4229100" y="1081088"/>
          <p14:tracePt t="20963" x="4233863" y="1062038"/>
          <p14:tracePt t="20980" x="4238625" y="1047750"/>
          <p14:tracePt t="20996" x="4248150" y="1033463"/>
          <p14:tracePt t="21013" x="4257675" y="1028700"/>
          <p14:tracePt t="21030" x="4257675" y="1023938"/>
          <p14:tracePt t="21046" x="4267200" y="1023938"/>
          <p14:tracePt t="21063" x="4276725" y="1023938"/>
          <p14:tracePt t="21080" x="4286250" y="1062038"/>
          <p14:tracePt t="21096" x="4295775" y="1143000"/>
          <p14:tracePt t="21113" x="4300538" y="1262063"/>
          <p14:tracePt t="21130" x="4291013" y="1323975"/>
          <p14:tracePt t="21147" x="4281488" y="1371600"/>
          <p14:tracePt t="21163" x="4257675" y="1447800"/>
          <p14:tracePt t="21180" x="4219575" y="1547813"/>
          <p14:tracePt t="21196" x="4195763" y="1604963"/>
          <p14:tracePt t="21213" x="4181475" y="1647825"/>
          <p14:tracePt t="21230" x="4157663" y="1681163"/>
          <p14:tracePt t="21247" x="4138613" y="1704975"/>
          <p14:tracePt t="21263" x="4129088" y="1719263"/>
          <p14:tracePt t="21280" x="4124325" y="1724025"/>
          <p14:tracePt t="21297" x="4114800" y="1733550"/>
          <p14:tracePt t="21313" x="4114800" y="1738313"/>
          <p14:tracePt t="21378" x="4114800" y="1743075"/>
          <p14:tracePt t="21582" x="4086225" y="1762125"/>
          <p14:tracePt t="21590" x="4048125" y="1785938"/>
          <p14:tracePt t="21598" x="4014788" y="1809750"/>
          <p14:tracePt t="21613" x="3962400" y="1843088"/>
          <p14:tracePt t="21630" x="3938588" y="1862138"/>
          <p14:tracePt t="21647" x="3914775" y="1881188"/>
          <p14:tracePt t="21663" x="3895725" y="1890713"/>
          <p14:tracePt t="21680" x="3886200" y="1900238"/>
          <p14:tracePt t="21697" x="3867150" y="1909763"/>
          <p14:tracePt t="21713" x="3838575" y="1928813"/>
          <p14:tracePt t="21730" x="3776663" y="1952625"/>
          <p14:tracePt t="21746" x="3719513" y="1971675"/>
          <p14:tracePt t="21763" x="3671888" y="1976438"/>
          <p14:tracePt t="21780" x="3633788" y="1985963"/>
          <p14:tracePt t="21796" x="3609975" y="1985963"/>
          <p14:tracePt t="21813" x="3600450" y="1985963"/>
          <p14:tracePt t="21830" x="3595688" y="1985963"/>
          <p14:tracePt t="21847" x="3590925" y="1985963"/>
          <p14:tracePt t="22147" x="3567113" y="1990725"/>
          <p14:tracePt t="22155" x="3543300" y="1995488"/>
          <p14:tracePt t="22163" x="3514725" y="2005013"/>
          <p14:tracePt t="22180" x="3471863" y="2014538"/>
          <p14:tracePt t="22196" x="3443288" y="2019300"/>
          <p14:tracePt t="22213" x="3424238" y="2019300"/>
          <p14:tracePt t="22246" x="3414713" y="2019300"/>
          <p14:tracePt t="22280" x="3395663" y="2019300"/>
          <p14:tracePt t="22296" x="3390900" y="2019300"/>
          <p14:tracePt t="22313" x="3381375" y="2019300"/>
          <p14:tracePt t="22330" x="3367088" y="2019300"/>
          <p14:tracePt t="22346" x="3348038" y="2024063"/>
          <p14:tracePt t="22363" x="3324225" y="2038350"/>
          <p14:tracePt t="22380" x="3295650" y="2047875"/>
          <p14:tracePt t="22397" x="3238500" y="2076450"/>
          <p14:tracePt t="22413" x="3195638" y="2085975"/>
          <p14:tracePt t="22430" x="3152775" y="2105025"/>
          <p14:tracePt t="22446" x="3119438" y="2124075"/>
          <p14:tracePt t="22463" x="3071813" y="2147888"/>
          <p14:tracePt t="22480" x="3033713" y="2162175"/>
          <p14:tracePt t="22496" x="3000375" y="2185988"/>
          <p14:tracePt t="22513" x="2962275" y="2209800"/>
          <p14:tracePt t="22530" x="2905125" y="2262188"/>
          <p14:tracePt t="22546" x="2867025" y="2295525"/>
          <p14:tracePt t="22563" x="2828925" y="2324100"/>
          <p14:tracePt t="22580" x="2786063" y="2362200"/>
          <p14:tracePt t="22596" x="2705100" y="2419350"/>
          <p14:tracePt t="22613" x="2647950" y="2447925"/>
          <p14:tracePt t="22630" x="2590800" y="2476500"/>
          <p14:tracePt t="22647" x="2466975" y="2524125"/>
          <p14:tracePt t="22663" x="2343150" y="2557463"/>
          <p14:tracePt t="22680" x="2214563" y="2571750"/>
          <p14:tracePt t="22696" x="2124075" y="2571750"/>
          <p14:tracePt t="22713" x="2000250" y="2571750"/>
          <p14:tracePt t="22730" x="1890713" y="2571750"/>
          <p14:tracePt t="22746" x="1795463" y="2581275"/>
          <p14:tracePt t="22763" x="1704975" y="2581275"/>
          <p14:tracePt t="22780" x="1614488" y="2581275"/>
          <p14:tracePt t="22796" x="1533525" y="2576513"/>
          <p14:tracePt t="22813" x="1447800" y="2562225"/>
          <p14:tracePt t="22830" x="1338263" y="2533650"/>
          <p14:tracePt t="22846" x="1276350" y="2505075"/>
          <p14:tracePt t="22863" x="1223963" y="2452688"/>
          <p14:tracePt t="22880" x="1157288" y="2343150"/>
          <p14:tracePt t="22896" x="1085850" y="2143125"/>
          <p14:tracePt t="22913" x="1047750" y="1900238"/>
          <p14:tracePt t="22930" x="1038225" y="1733550"/>
          <p14:tracePt t="22946" x="1038225" y="1609725"/>
          <p14:tracePt t="22963" x="1042988" y="1376363"/>
          <p14:tracePt t="22980" x="1052513" y="1219200"/>
          <p14:tracePt t="22996" x="1076325" y="1138238"/>
          <p14:tracePt t="23013" x="1133475" y="971550"/>
          <p14:tracePt t="23030" x="1166813" y="862013"/>
          <p14:tracePt t="23046" x="1181100" y="809625"/>
          <p14:tracePt t="23063" x="1190625" y="781050"/>
          <p14:tracePt t="23080" x="1204913" y="757238"/>
          <p14:tracePt t="23096" x="1204913" y="752475"/>
          <p14:tracePt t="23113" x="1204913" y="747713"/>
          <p14:tracePt t="23130" x="1204913" y="738188"/>
          <p14:tracePt t="23146" x="1204913" y="733425"/>
          <p14:tracePt t="24136" x="1243013" y="747713"/>
          <p14:tracePt t="24144" x="1304925" y="781050"/>
          <p14:tracePt t="24151" x="1362075" y="814388"/>
          <p14:tracePt t="24163" x="1414463" y="847725"/>
          <p14:tracePt t="24180" x="1628775" y="971550"/>
          <p14:tracePt t="24196" x="1771650" y="1062038"/>
          <p14:tracePt t="24229" x="2052638" y="1314450"/>
          <p14:tracePt t="24263" x="2443163" y="1590675"/>
          <p14:tracePt t="24280" x="2628900" y="1766888"/>
          <p14:tracePt t="24297" x="2795588" y="1933575"/>
          <p14:tracePt t="24313" x="3005138" y="2114550"/>
          <p14:tracePt t="24330" x="3148013" y="2290763"/>
          <p14:tracePt t="24346" x="3252788" y="2414588"/>
          <p14:tracePt t="24363" x="3333750" y="2509838"/>
          <p14:tracePt t="24379" x="3429000" y="2619375"/>
          <p14:tracePt t="24396" x="3457575" y="2671763"/>
          <p14:tracePt t="24413" x="3486150" y="2728913"/>
          <p14:tracePt t="24430" x="3490913" y="2776538"/>
          <p14:tracePt t="24446" x="3490913" y="2781300"/>
          <p14:tracePt t="24680" x="3490913" y="2800350"/>
          <p14:tracePt t="24687" x="3500438" y="2828925"/>
          <p14:tracePt t="24696" x="3505200" y="2847975"/>
          <p14:tracePt t="24713" x="3509963" y="2876550"/>
          <p14:tracePt t="24729" x="3514725" y="2895600"/>
          <p14:tracePt t="24746" x="3514725" y="2905125"/>
          <p14:tracePt t="24763" x="3514725" y="2928938"/>
          <p14:tracePt t="24780" x="3524250" y="2947988"/>
          <p14:tracePt t="24796" x="3524250" y="2990850"/>
          <p14:tracePt t="24813" x="3524250" y="3005138"/>
          <p14:tracePt t="24829" x="3524250" y="3014663"/>
          <p14:tracePt t="24846" x="3524250" y="3024188"/>
          <p14:tracePt t="24863" x="3524250" y="3033713"/>
          <p14:tracePt t="24907" x="3524250" y="3038475"/>
          <p14:tracePt t="24922" x="3524250" y="3043238"/>
          <p14:tracePt t="24937" x="3524250" y="3048000"/>
          <p14:tracePt t="24946" x="3524250" y="3052763"/>
          <p14:tracePt t="24963" x="3514725" y="3067050"/>
          <p14:tracePt t="24980" x="3495675" y="3086100"/>
          <p14:tracePt t="24996" x="3457575" y="3114675"/>
          <p14:tracePt t="25013" x="3405188" y="3138488"/>
          <p14:tracePt t="25029" x="3348038" y="3167063"/>
          <p14:tracePt t="25046" x="3286125" y="3205163"/>
          <p14:tracePt t="25063" x="3257550" y="3228975"/>
          <p14:tracePt t="25080" x="3233738" y="3252788"/>
          <p14:tracePt t="25096" x="3209925" y="3276600"/>
          <p14:tracePt t="25113" x="3167063" y="3314700"/>
          <p14:tracePt t="25129" x="3133725" y="3324225"/>
          <p14:tracePt t="25146" x="3105150" y="3343275"/>
          <p14:tracePt t="25163" x="3057525" y="3367088"/>
          <p14:tracePt t="25180" x="3033713" y="3386138"/>
          <p14:tracePt t="25196" x="3009900" y="3390900"/>
          <p14:tracePt t="25213" x="2990850" y="3395663"/>
          <p14:tracePt t="25230" x="2957513" y="3409950"/>
          <p14:tracePt t="25246" x="2928938" y="3419475"/>
          <p14:tracePt t="25263" x="2905125" y="3424238"/>
          <p14:tracePt t="25279" x="2890838" y="3429000"/>
          <p14:tracePt t="25296" x="2867025" y="3438525"/>
          <p14:tracePt t="25313" x="2857500" y="3438525"/>
          <p14:tracePt t="25330" x="2852738" y="3438525"/>
          <p14:tracePt t="25346" x="2847975" y="3438525"/>
          <p14:tracePt t="25363" x="2838450" y="3438525"/>
          <p14:tracePt t="25479" x="2838450" y="3443288"/>
          <p14:tracePt t="25487" x="2843213" y="3443288"/>
          <p14:tracePt t="25496" x="2862263" y="3448050"/>
          <p14:tracePt t="25513" x="2924175" y="3467100"/>
          <p14:tracePt t="25530" x="3086100" y="3490913"/>
          <p14:tracePt t="25546" x="3176588" y="3500438"/>
          <p14:tracePt t="25563" x="3290888" y="3509963"/>
          <p14:tracePt t="25579" x="3405188" y="3509963"/>
          <p14:tracePt t="25596" x="3519488" y="3509963"/>
          <p14:tracePt t="25613" x="3567113" y="3514725"/>
          <p14:tracePt t="25629" x="3605213" y="3514725"/>
          <p14:tracePt t="25646" x="3624263" y="3514725"/>
          <p14:tracePt t="25663" x="3633788" y="3514725"/>
          <p14:tracePt t="25679" x="3643313" y="3514725"/>
          <p14:tracePt t="25861" x="3681413" y="3505200"/>
          <p14:tracePt t="25868" x="3738563" y="3500438"/>
          <p14:tracePt t="25879" x="3776663" y="3490913"/>
          <p14:tracePt t="25896" x="3829050" y="3490913"/>
          <p14:tracePt t="25913" x="3862388" y="3490913"/>
          <p14:tracePt t="25929" x="3871913" y="3490913"/>
          <p14:tracePt t="25946" x="3876675" y="3490913"/>
          <p14:tracePt t="25979" x="3867150" y="3490913"/>
          <p14:tracePt t="25996" x="3838575" y="3490913"/>
          <p14:tracePt t="26013" x="3810000" y="3490913"/>
          <p14:tracePt t="26030" x="3776663" y="3490913"/>
          <p14:tracePt t="26046" x="3771900" y="3490913"/>
          <p14:tracePt t="26063" x="3767138" y="3490913"/>
          <p14:tracePt t="26096" x="3800475" y="3481388"/>
          <p14:tracePt t="26113" x="3890963" y="3481388"/>
          <p14:tracePt t="26129" x="4005263" y="3481388"/>
          <p14:tracePt t="26147" x="4252913" y="3529013"/>
          <p14:tracePt t="26163" x="4400550" y="3552825"/>
          <p14:tracePt t="26179" x="4529138" y="3586163"/>
          <p14:tracePt t="26196" x="4643438" y="3619500"/>
          <p14:tracePt t="26213" x="4810125" y="3662363"/>
          <p14:tracePt t="26229" x="4881563" y="3676650"/>
          <p14:tracePt t="26246" x="4953000" y="3690938"/>
          <p14:tracePt t="26263" x="4995863" y="3690938"/>
          <p14:tracePt t="26279" x="5057775" y="3690938"/>
          <p14:tracePt t="26296" x="5100638" y="3690938"/>
          <p14:tracePt t="26313" x="5133975" y="3681413"/>
          <p14:tracePt t="26330" x="5176838" y="3671888"/>
          <p14:tracePt t="26346" x="5200650" y="3662363"/>
          <p14:tracePt t="26363" x="5219700" y="3652838"/>
          <p14:tracePt t="26379" x="5238750" y="3648075"/>
          <p14:tracePt t="26396" x="5257800" y="3638550"/>
          <p14:tracePt t="26413" x="5272088" y="3629025"/>
          <p14:tracePt t="26429" x="5276850" y="3624263"/>
          <p14:tracePt t="26446" x="5286375" y="3614738"/>
          <p14:tracePt t="26463" x="5291138" y="3590925"/>
          <p14:tracePt t="26479" x="5291138" y="3557588"/>
          <p14:tracePt t="26496" x="5267325" y="3529013"/>
          <p14:tracePt t="26513" x="5243513" y="3490913"/>
          <p14:tracePt t="26529" x="5181600" y="3433763"/>
          <p14:tracePt t="26546" x="5148263" y="3386138"/>
          <p14:tracePt t="26563" x="5114925" y="3357563"/>
          <p14:tracePt t="26580" x="5043488" y="3295650"/>
          <p14:tracePt t="26596" x="4967288" y="3248025"/>
          <p14:tracePt t="26613" x="4891088" y="3209925"/>
          <p14:tracePt t="26629" x="4814888" y="3186113"/>
          <p14:tracePt t="26646" x="4719638" y="3171825"/>
          <p14:tracePt t="26663" x="4648200" y="3171825"/>
          <p14:tracePt t="26680" x="4567238" y="3176588"/>
          <p14:tracePt t="26696" x="4467225" y="3190875"/>
          <p14:tracePt t="26713" x="4338638" y="3209925"/>
          <p14:tracePt t="26729" x="4267200" y="3224213"/>
          <p14:tracePt t="26746" x="4214813" y="3228975"/>
          <p14:tracePt t="26763" x="4119563" y="3243263"/>
          <p14:tracePt t="26779" x="4048125" y="3252788"/>
          <p14:tracePt t="26796" x="3990975" y="3252788"/>
          <p14:tracePt t="26813" x="3919538" y="3252788"/>
          <p14:tracePt t="26829" x="3848100" y="3252788"/>
          <p14:tracePt t="26846" x="3805238" y="3252788"/>
          <p14:tracePt t="26863" x="3767138" y="3262313"/>
          <p14:tracePt t="26879" x="3724275" y="3276600"/>
          <p14:tracePt t="26896" x="3662363" y="3300413"/>
          <p14:tracePt t="26913" x="3629025" y="3314700"/>
          <p14:tracePt t="26929" x="3609975" y="3324225"/>
          <p14:tracePt t="26946" x="3600450" y="3328988"/>
          <p14:tracePt t="26963" x="3590925" y="3328988"/>
          <p14:tracePt t="26979" x="3590925" y="3338513"/>
          <p14:tracePt t="26996" x="3595688" y="3348038"/>
          <p14:tracePt t="27012" x="3643313" y="3381375"/>
          <p14:tracePt t="27029" x="3709988" y="3409950"/>
          <p14:tracePt t="27046" x="3824288" y="3443288"/>
          <p14:tracePt t="27063" x="3962400" y="3467100"/>
          <p14:tracePt t="27079" x="4124325" y="3476625"/>
          <p14:tracePt t="27096" x="4224338" y="3486150"/>
          <p14:tracePt t="27113" x="4348163" y="3486150"/>
          <p14:tracePt t="27130" x="4505325" y="3500438"/>
          <p14:tracePt t="27146" x="4581525" y="3514725"/>
          <p14:tracePt t="27163" x="4648200" y="3524250"/>
          <p14:tracePt t="27179" x="4719638" y="3524250"/>
          <p14:tracePt t="27196" x="4833938" y="3519488"/>
          <p14:tracePt t="27213" x="4905375" y="3505200"/>
          <p14:tracePt t="27229" x="4957763" y="3500438"/>
          <p14:tracePt t="27246" x="5010150" y="3490913"/>
          <p14:tracePt t="27263" x="5072063" y="3471863"/>
          <p14:tracePt t="27279" x="5110163" y="3457575"/>
          <p14:tracePt t="27296" x="5138738" y="3443288"/>
          <p14:tracePt t="27313" x="5162550" y="3424238"/>
          <p14:tracePt t="27329" x="5172075" y="3414713"/>
          <p14:tracePt t="27346" x="5176838" y="3409950"/>
          <p14:tracePt t="27363" x="5181600" y="3405188"/>
          <p14:tracePt t="27380" x="5181600" y="3390900"/>
          <p14:tracePt t="27396" x="5176838" y="3371850"/>
          <p14:tracePt t="27413" x="5153025" y="3357563"/>
          <p14:tracePt t="27429" x="5124450" y="3333750"/>
          <p14:tracePt t="27446" x="5053013" y="3290888"/>
          <p14:tracePt t="27462" x="4991100" y="3276600"/>
          <p14:tracePt t="27479" x="4943475" y="3262313"/>
          <p14:tracePt t="27496" x="4900613" y="3252788"/>
          <p14:tracePt t="27513" x="4867275" y="3252788"/>
          <p14:tracePt t="27529" x="4862513" y="3252788"/>
          <p14:tracePt t="27546" x="4852988" y="3252788"/>
          <p14:tracePt t="27563" x="4843463" y="3252788"/>
          <p14:tracePt t="28914" x="4862513" y="3252788"/>
          <p14:tracePt t="28921" x="4886325" y="3257550"/>
          <p14:tracePt t="28930" x="4905375" y="3267075"/>
          <p14:tracePt t="28946" x="4943475" y="3290888"/>
          <p14:tracePt t="28963" x="4967288" y="3300413"/>
          <p14:tracePt t="28979" x="4981575" y="3319463"/>
          <p14:tracePt t="28996" x="4991100" y="3324225"/>
          <p14:tracePt t="29029" x="4995863" y="3338513"/>
          <p14:tracePt t="29062" x="4972050" y="3362325"/>
          <p14:tracePt t="29079" x="4910138" y="3376613"/>
          <p14:tracePt t="29096" x="4805363" y="3400425"/>
          <p14:tracePt t="29112" x="4686300" y="3414713"/>
          <p14:tracePt t="29129" x="4624388" y="3429000"/>
          <p14:tracePt t="29146" x="4586288" y="3433763"/>
          <p14:tracePt t="29163" x="4519613" y="3448050"/>
          <p14:tracePt t="29179" x="4476750" y="3448050"/>
          <p14:tracePt t="29196" x="4419600" y="3448050"/>
          <p14:tracePt t="29212" x="4362450" y="3448050"/>
          <p14:tracePt t="29229" x="4286250" y="3448050"/>
          <p14:tracePt t="29246" x="4243388" y="3448050"/>
          <p14:tracePt t="29263" x="4214813" y="3448050"/>
          <p14:tracePt t="29279" x="4176713" y="3448050"/>
          <p14:tracePt t="29296" x="4124325" y="3438525"/>
          <p14:tracePt t="29313" x="4081463" y="3433763"/>
          <p14:tracePt t="29329" x="4043363" y="3419475"/>
          <p14:tracePt t="29346" x="3990975" y="3414713"/>
          <p14:tracePt t="29363" x="3962400" y="3414713"/>
          <p14:tracePt t="29379" x="3924300" y="3409950"/>
          <p14:tracePt t="29396" x="3905250" y="3409950"/>
          <p14:tracePt t="29412" x="3871913" y="3409950"/>
          <p14:tracePt t="29429" x="3857625" y="3409950"/>
          <p14:tracePt t="29446" x="3852863" y="3409950"/>
          <p14:tracePt t="29463" x="3843338" y="3409950"/>
          <p14:tracePt t="29479" x="3838575" y="3409950"/>
          <p14:tracePt t="29545" x="3848100" y="3409950"/>
          <p14:tracePt t="29552" x="3857625" y="3409950"/>
          <p14:tracePt t="29562" x="3881438" y="3409950"/>
          <p14:tracePt t="29579" x="3962400" y="3409950"/>
          <p14:tracePt t="29596" x="4067175" y="3405188"/>
          <p14:tracePt t="29612" x="4114800" y="3395663"/>
          <p14:tracePt t="29629" x="4186238" y="3390900"/>
          <p14:tracePt t="29646" x="4243388" y="3390900"/>
          <p14:tracePt t="29662" x="4348163" y="3400425"/>
          <p14:tracePt t="29679" x="4400550" y="3405188"/>
          <p14:tracePt t="29696" x="4438650" y="3409950"/>
          <p14:tracePt t="29713" x="4495800" y="3409950"/>
          <p14:tracePt t="29729" x="4533900" y="3409950"/>
          <p14:tracePt t="29746" x="4562475" y="3409950"/>
          <p14:tracePt t="29762" x="4591050" y="3409950"/>
          <p14:tracePt t="29779" x="4624388" y="3409950"/>
          <p14:tracePt t="29796" x="4643438" y="3419475"/>
          <p14:tracePt t="29813" x="4667250" y="3424238"/>
          <p14:tracePt t="29829" x="4676775" y="3424238"/>
          <p14:tracePt t="29846" x="4686300" y="3424238"/>
          <p14:tracePt t="29862" x="4695825" y="3424238"/>
          <p14:tracePt t="29879" x="4700588" y="3424238"/>
          <p14:tracePt t="30271" x="4643438" y="3424238"/>
          <p14:tracePt t="30278" x="4586288" y="3419475"/>
          <p14:tracePt t="30286" x="4529138" y="3419475"/>
          <p14:tracePt t="30296" x="4486275" y="3419475"/>
          <p14:tracePt t="30329" x="4257675" y="3405188"/>
          <p14:tracePt t="30362" x="4152900" y="3405188"/>
          <p14:tracePt t="30379" x="4119563" y="3405188"/>
          <p14:tracePt t="30396" x="4090988" y="3405188"/>
          <p14:tracePt t="30412" x="4081463" y="3405188"/>
          <p14:tracePt t="30429" x="4076700" y="3405188"/>
          <p14:tracePt t="30446" x="4067175" y="3405188"/>
          <p14:tracePt t="30462" x="4062413" y="3405188"/>
          <p14:tracePt t="30507" x="4067175" y="3405188"/>
          <p14:tracePt t="30513" x="4076700" y="3405188"/>
          <p14:tracePt t="30529" x="4129088" y="3405188"/>
          <p14:tracePt t="30546" x="4224338" y="3414713"/>
          <p14:tracePt t="30562" x="4314825" y="3414713"/>
          <p14:tracePt t="30579" x="4471988" y="3414713"/>
          <p14:tracePt t="30596" x="4591050" y="3414713"/>
          <p14:tracePt t="30612" x="4710113" y="3429000"/>
          <p14:tracePt t="30629" x="4791075" y="3438525"/>
          <p14:tracePt t="30646" x="4895850" y="3443288"/>
          <p14:tracePt t="30662" x="4962525" y="3452813"/>
          <p14:tracePt t="30679" x="5019675" y="3452813"/>
          <p14:tracePt t="30696" x="5095875" y="3452813"/>
          <p14:tracePt t="30712" x="5138738" y="3452813"/>
          <p14:tracePt t="30729" x="5157788" y="3452813"/>
          <p14:tracePt t="30746" x="5181600" y="3452813"/>
          <p14:tracePt t="30762" x="5200650" y="3452813"/>
          <p14:tracePt t="30779" x="5205413" y="3452813"/>
          <p14:tracePt t="30796" x="5210175" y="3452813"/>
          <p14:tracePt t="30812" x="5219700" y="3452813"/>
          <p14:tracePt t="31152" x="5153025" y="3443288"/>
          <p14:tracePt t="31159" x="5067300" y="3433763"/>
          <p14:tracePt t="31166" x="4976813" y="3424238"/>
          <p14:tracePt t="31179" x="4895850" y="3414713"/>
          <p14:tracePt t="31196" x="4738688" y="3400425"/>
          <p14:tracePt t="31212" x="4624388" y="3400425"/>
          <p14:tracePt t="31246" x="4452938" y="3400425"/>
          <p14:tracePt t="31279" x="4367213" y="3424238"/>
          <p14:tracePt t="31296" x="4352925" y="3424238"/>
          <p14:tracePt t="31313" x="4343400" y="3424238"/>
          <p14:tracePt t="31358" x="4362450" y="3424238"/>
          <p14:tracePt t="31364" x="4376738" y="3424238"/>
          <p14:tracePt t="31379" x="4448175" y="3433763"/>
          <p14:tracePt t="31396" x="4529138" y="3448050"/>
          <p14:tracePt t="31412" x="4595813" y="3448050"/>
          <p14:tracePt t="31429" x="4710113" y="3448050"/>
          <p14:tracePt t="31446" x="4867275" y="3448050"/>
          <p14:tracePt t="31462" x="4948238" y="3448050"/>
          <p14:tracePt t="31479" x="4995863" y="3448050"/>
          <p14:tracePt t="31496" x="5057775" y="3448050"/>
          <p14:tracePt t="31512" x="5086350" y="3448050"/>
          <p14:tracePt t="31529" x="5114925" y="3448050"/>
          <p14:tracePt t="31546" x="5129213" y="3448050"/>
          <p14:tracePt t="31562" x="5143500" y="3448050"/>
          <p14:tracePt t="31579" x="5148263" y="3448050"/>
          <p14:tracePt t="31596" x="5153025" y="3448050"/>
          <p14:tracePt t="32282" x="5153025" y="3452813"/>
          <p14:tracePt t="32289" x="5148263" y="3457575"/>
          <p14:tracePt t="32304" x="5143500" y="3462338"/>
          <p14:tracePt t="32312" x="5138738" y="3467100"/>
          <p14:tracePt t="32329" x="5133975" y="3471863"/>
          <p14:tracePt t="32346" x="5129213" y="3476625"/>
          <p14:tracePt t="32379" x="5086350" y="3509963"/>
          <p14:tracePt t="32412" x="5014913" y="3538538"/>
          <p14:tracePt t="32429" x="4953000" y="3562350"/>
          <p14:tracePt t="32446" x="4895850" y="3586163"/>
          <p14:tracePt t="32462" x="4852988" y="3595688"/>
          <p14:tracePt t="32479" x="4762500" y="3624263"/>
          <p14:tracePt t="32496" x="4691063" y="3648075"/>
          <p14:tracePt t="32512" x="4595813" y="3662363"/>
          <p14:tracePt t="32529" x="4505325" y="3671888"/>
          <p14:tracePt t="32546" x="4391025" y="3676650"/>
          <p14:tracePt t="32562" x="4310063" y="3676650"/>
          <p14:tracePt t="32579" x="4243388" y="3676650"/>
          <p14:tracePt t="32595" x="4181475" y="3676650"/>
          <p14:tracePt t="32612" x="4105275" y="3676650"/>
          <p14:tracePt t="32629" x="4057650" y="3676650"/>
          <p14:tracePt t="32645" x="4019550" y="3667125"/>
          <p14:tracePt t="32662" x="3967163" y="3657600"/>
          <p14:tracePt t="32679" x="3929063" y="3652838"/>
          <p14:tracePt t="32695" x="3895725" y="3638550"/>
          <p14:tracePt t="32712" x="3848100" y="3624263"/>
          <p14:tracePt t="32729" x="3786188" y="3600450"/>
          <p14:tracePt t="32746" x="3743325" y="3586163"/>
          <p14:tracePt t="32762" x="3700463" y="3576638"/>
          <p14:tracePt t="32779" x="3667125" y="3562350"/>
          <p14:tracePt t="32795" x="3633788" y="3552825"/>
          <p14:tracePt t="32812" x="3619500" y="3548063"/>
          <p14:tracePt t="32829" x="3605213" y="3543300"/>
          <p14:tracePt t="32846" x="3595688" y="3533775"/>
          <p14:tracePt t="32862" x="3586163" y="3524250"/>
          <p14:tracePt t="32879" x="3581400" y="3524250"/>
          <p14:tracePt t="32896" x="3576638" y="3524250"/>
          <p14:tracePt t="32912" x="3571875" y="3524250"/>
          <p14:tracePt t="32986" x="3567113" y="3524250"/>
          <p14:tracePt t="33457" x="3562350" y="3524250"/>
          <p14:tracePt t="35232" x="3519488" y="3524250"/>
          <p14:tracePt t="35239" x="3438525" y="3524250"/>
          <p14:tracePt t="35247" x="3371850" y="3524250"/>
          <p14:tracePt t="35262" x="3238500" y="3514725"/>
          <p14:tracePt t="35279" x="3124200" y="3505200"/>
          <p14:tracePt t="35295" x="3052763" y="3500438"/>
          <p14:tracePt t="35329" x="2909888" y="3490913"/>
          <p14:tracePt t="35362" x="2847975" y="3490913"/>
          <p14:tracePt t="35379" x="2800350" y="3490913"/>
          <p14:tracePt t="35395" x="2776538" y="3481388"/>
          <p14:tracePt t="35412" x="2752725" y="3476625"/>
          <p14:tracePt t="35429" x="2743200" y="3471863"/>
          <p14:tracePt t="35445" x="2733675" y="3471863"/>
          <p14:tracePt t="35462" x="2724150" y="3471863"/>
          <p14:tracePt t="35479" x="2719388" y="3471863"/>
          <p14:tracePt t="35495" x="2714625" y="3471863"/>
          <p14:tracePt t="35533" x="2709863" y="3471863"/>
          <p14:tracePt t="35545" x="2705100" y="3471863"/>
          <p14:tracePt t="35562" x="2662238" y="3490913"/>
          <p14:tracePt t="35579" x="2581275" y="3533775"/>
          <p14:tracePt t="35595" x="2452688" y="3605213"/>
          <p14:tracePt t="35612" x="2324100" y="3657600"/>
          <p14:tracePt t="35614" x="2271713" y="3671888"/>
          <p14:tracePt t="35629" x="2200275" y="3686175"/>
          <p14:tracePt t="35645" x="2128838" y="3671888"/>
          <p14:tracePt t="35662" x="2081213" y="3629025"/>
          <p14:tracePt t="35679" x="1995488" y="3529013"/>
          <p14:tracePt t="35695" x="1947863" y="3452813"/>
          <p14:tracePt t="35712" x="1924050" y="3324225"/>
          <p14:tracePt t="35729" x="1914525" y="3190875"/>
          <p14:tracePt t="35745" x="1943100" y="3057525"/>
          <p14:tracePt t="35763" x="1966913" y="3014663"/>
          <p14:tracePt t="35779" x="1990725" y="2976563"/>
          <p14:tracePt t="35795" x="2047875" y="2947988"/>
          <p14:tracePt t="35812" x="2185988" y="2919413"/>
          <p14:tracePt t="35829" x="2290763" y="2919413"/>
          <p14:tracePt t="35845" x="2362200" y="2928938"/>
          <p14:tracePt t="35862" x="2424113" y="3000375"/>
          <p14:tracePt t="35879" x="2462213" y="3105150"/>
          <p14:tracePt t="35895" x="2471738" y="3176588"/>
          <p14:tracePt t="35912" x="2471738" y="3228975"/>
          <p14:tracePt t="35929" x="2447925" y="3324225"/>
          <p14:tracePt t="35945" x="2433638" y="3376613"/>
          <p14:tracePt t="35962" x="2424113" y="3405188"/>
          <p14:tracePt t="35979" x="2414588" y="3424238"/>
          <p14:tracePt t="35995" x="2414588" y="3438525"/>
          <p14:tracePt t="36012" x="2414588" y="3443288"/>
          <p14:tracePt t="36029" x="2414588" y="3452813"/>
          <p14:tracePt t="36046" x="2414588" y="3462338"/>
          <p14:tracePt t="38402" x="2428875" y="3471863"/>
          <p14:tracePt t="38409" x="2471738" y="3495675"/>
          <p14:tracePt t="38416" x="2500313" y="3519488"/>
          <p14:tracePt t="38429" x="2524125" y="3524250"/>
          <p14:tracePt t="38445" x="2600325" y="3562350"/>
          <p14:tracePt t="38462" x="2643188" y="3605213"/>
          <p14:tracePt t="38495" x="2738438" y="3714750"/>
          <p14:tracePt t="38528" x="2805113" y="3810000"/>
          <p14:tracePt t="38545" x="2819400" y="3824288"/>
          <p14:tracePt t="38562" x="2824163" y="3838575"/>
          <p14:tracePt t="38578" x="2833688" y="3848100"/>
          <p14:tracePt t="38595" x="2838450" y="3852863"/>
          <p14:tracePt t="38612" x="2843213" y="3862388"/>
          <p14:tracePt t="38613" x="2847975" y="3867150"/>
          <p14:tracePt t="38630" x="2852738" y="3890963"/>
          <p14:tracePt t="38645" x="2857500" y="3914775"/>
          <p14:tracePt t="38662" x="2871788" y="3933825"/>
          <p14:tracePt t="38678" x="2876550" y="3952875"/>
          <p14:tracePt t="38695" x="2881313" y="3967163"/>
          <p14:tracePt t="38712" x="2881313" y="3971925"/>
          <p14:tracePt t="38728" x="2881313" y="3976688"/>
          <p14:tracePt t="38745" x="2886075" y="3986213"/>
          <p14:tracePt t="38762" x="2900363" y="4005263"/>
          <p14:tracePt t="38778" x="2914650" y="4029075"/>
          <p14:tracePt t="38795" x="2919413" y="4038600"/>
          <p14:tracePt t="38812" x="2938463" y="4052888"/>
          <p14:tracePt t="38828" x="2952750" y="4057650"/>
          <p14:tracePt t="38845" x="2990850" y="4057650"/>
          <p14:tracePt t="38862" x="3057525" y="4057650"/>
          <p14:tracePt t="38878" x="3171825" y="4057650"/>
          <p14:tracePt t="38895" x="3238500" y="4057650"/>
          <p14:tracePt t="38912" x="3309938" y="4052888"/>
          <p14:tracePt t="38928" x="3362325" y="4048125"/>
          <p14:tracePt t="38945" x="3405188" y="4048125"/>
          <p14:tracePt t="38962" x="3429000" y="4048125"/>
          <p14:tracePt t="38978" x="3438525" y="4052888"/>
          <p14:tracePt t="38995" x="3448050" y="4052888"/>
          <p14:tracePt t="39012" x="3457575" y="4052888"/>
          <p14:tracePt t="39028" x="3462338" y="4052888"/>
          <p14:tracePt t="39151" x="3462338" y="4057650"/>
          <p14:tracePt t="39158" x="3457575" y="4062413"/>
          <p14:tracePt t="39165" x="3448050" y="4062413"/>
          <p14:tracePt t="39179" x="3409950" y="4076700"/>
          <p14:tracePt t="39195" x="3348038" y="4086225"/>
          <p14:tracePt t="39212" x="3257550" y="4086225"/>
          <p14:tracePt t="39229" x="3143250" y="4086225"/>
          <p14:tracePt t="39245" x="2986088" y="4067175"/>
          <p14:tracePt t="39262" x="2914650" y="4062413"/>
          <p14:tracePt t="39278" x="2852738" y="4062413"/>
          <p14:tracePt t="39295" x="2809875" y="4062413"/>
          <p14:tracePt t="39312" x="2747963" y="4076700"/>
          <p14:tracePt t="39328" x="2690813" y="4081463"/>
          <p14:tracePt t="39345" x="2614613" y="4095750"/>
          <p14:tracePt t="39362" x="2543175" y="4110038"/>
          <p14:tracePt t="39378" x="2447925" y="4133850"/>
          <p14:tracePt t="39395" x="2376488" y="4138613"/>
          <p14:tracePt t="39412" x="2314575" y="4143375"/>
          <p14:tracePt t="39428" x="2238375" y="4157663"/>
          <p14:tracePt t="39445" x="2195513" y="4162425"/>
          <p14:tracePt t="39462" x="2166938" y="4176713"/>
          <p14:tracePt t="39478" x="2152650" y="4176713"/>
          <p14:tracePt t="39495" x="2133600" y="4176713"/>
          <p14:tracePt t="39512" x="2128838" y="4176713"/>
          <p14:tracePt t="39529" x="2124075" y="4176713"/>
          <p14:tracePt t="39562" x="2138363" y="4171950"/>
          <p14:tracePt t="39578" x="2214563" y="4143375"/>
          <p14:tracePt t="39595" x="2328863" y="4110038"/>
          <p14:tracePt t="39612" x="2609850" y="4062413"/>
          <p14:tracePt t="39628" x="2790825" y="4062413"/>
          <p14:tracePt t="39645" x="2986088" y="4062413"/>
          <p14:tracePt t="39662" x="3200400" y="4067175"/>
          <p14:tracePt t="39678" x="3462338" y="4067175"/>
          <p14:tracePt t="39695" x="3652838" y="4086225"/>
          <p14:tracePt t="39712" x="3810000" y="4095750"/>
          <p14:tracePt t="39728" x="3948113" y="4110038"/>
          <p14:tracePt t="39745" x="4148138" y="4119563"/>
          <p14:tracePt t="39762" x="4238625" y="4119563"/>
          <p14:tracePt t="39778" x="4310063" y="4119563"/>
          <p14:tracePt t="39795" x="4357688" y="4110038"/>
          <p14:tracePt t="39812" x="4367213" y="4110038"/>
          <p14:tracePt t="39828" x="4376738" y="4110038"/>
          <p14:tracePt t="40031" x="4414838" y="4100513"/>
          <p14:tracePt t="40038" x="4448175" y="4090988"/>
          <p14:tracePt t="40046" x="4486275" y="4086225"/>
          <p14:tracePt t="40063" x="4529138" y="4062413"/>
          <p14:tracePt t="40079" x="4567238" y="4043363"/>
          <p14:tracePt t="40095" x="4595813" y="4038600"/>
          <p14:tracePt t="40112" x="4619625" y="4033838"/>
          <p14:tracePt t="40128" x="4629150" y="4033838"/>
          <p14:tracePt t="40145" x="4638675" y="4033838"/>
          <p14:tracePt t="40162" x="4648200" y="4033838"/>
          <p14:tracePt t="40883" x="4657725" y="4033838"/>
          <p14:tracePt t="40889" x="4667250" y="4029075"/>
          <p14:tracePt t="40897" x="4686300" y="4024313"/>
          <p14:tracePt t="40912" x="4710113" y="4024313"/>
          <p14:tracePt t="40928" x="4729163" y="4024313"/>
          <p14:tracePt t="40945" x="4757738" y="4024313"/>
          <p14:tracePt t="40978" x="4810125" y="4024313"/>
          <p14:tracePt t="41011" x="4833938" y="4024313"/>
          <p14:tracePt t="41028" x="4848225" y="4024313"/>
          <p14:tracePt t="41045" x="4857750" y="4024313"/>
          <p14:tracePt t="41062" x="4872038" y="4024313"/>
          <p14:tracePt t="41078" x="4891088" y="4024313"/>
          <p14:tracePt t="41095" x="4919663" y="4024313"/>
          <p14:tracePt t="41112" x="4933950" y="4024313"/>
          <p14:tracePt t="41130" x="4957763" y="4024313"/>
          <p14:tracePt t="41146" x="4991100" y="4024313"/>
          <p14:tracePt t="41162" x="5005388" y="4024313"/>
          <p14:tracePt t="41178" x="5014913" y="4024313"/>
          <p14:tracePt t="41195" x="5019675" y="4024313"/>
          <p14:tracePt t="41212" x="5029200" y="4024313"/>
          <p14:tracePt t="41228" x="5033963" y="4024313"/>
          <p14:tracePt t="41245" x="5043488" y="4024313"/>
          <p14:tracePt t="41261" x="5048250" y="4024313"/>
          <p14:tracePt t="41278" x="5057775" y="4014788"/>
          <p14:tracePt t="41295" x="5062538" y="4014788"/>
          <p14:tracePt t="41312" x="5072063" y="4014788"/>
          <p14:tracePt t="41514" x="5053013" y="4019550"/>
          <p14:tracePt t="41520" x="5014913" y="4029075"/>
          <p14:tracePt t="41528" x="4976813" y="4043363"/>
          <p14:tracePt t="41545" x="4910138" y="4048125"/>
          <p14:tracePt t="41561" x="4848225" y="4057650"/>
          <p14:tracePt t="41578" x="4767263" y="4057650"/>
          <p14:tracePt t="41595" x="4729163" y="4048125"/>
          <p14:tracePt t="41611" x="4691063" y="4043363"/>
          <p14:tracePt t="41628" x="4662488" y="4024313"/>
          <p14:tracePt t="41645" x="4614863" y="3995738"/>
          <p14:tracePt t="41662" x="4591050" y="3971925"/>
          <p14:tracePt t="41678" x="4567238" y="3948113"/>
          <p14:tracePt t="41695" x="4543425" y="3929063"/>
          <p14:tracePt t="41711" x="4519613" y="3895725"/>
          <p14:tracePt t="41728" x="4514850" y="3867150"/>
          <p14:tracePt t="41745" x="4514850" y="3829050"/>
          <p14:tracePt t="41762" x="4514850" y="3752850"/>
          <p14:tracePt t="41778" x="4543425" y="3695700"/>
          <p14:tracePt t="41795" x="4572000" y="3633788"/>
          <p14:tracePt t="41811" x="4591050" y="3586163"/>
          <p14:tracePt t="41828" x="4648200" y="3543300"/>
          <p14:tracePt t="41845" x="4724400" y="3519488"/>
          <p14:tracePt t="41862" x="4805363" y="3529013"/>
          <p14:tracePt t="41878" x="4881563" y="3567113"/>
          <p14:tracePt t="41895" x="4967288" y="3633788"/>
          <p14:tracePt t="41911" x="5000625" y="3662363"/>
          <p14:tracePt t="41928" x="5024438" y="3686175"/>
          <p14:tracePt t="41946" x="5053013" y="3724275"/>
          <p14:tracePt t="41961" x="5067300" y="3752850"/>
          <p14:tracePt t="41978" x="5076825" y="3790950"/>
          <p14:tracePt t="41995" x="5091113" y="3838575"/>
          <p14:tracePt t="42011" x="5091113" y="3895725"/>
          <p14:tracePt t="42028" x="5091113" y="3929063"/>
          <p14:tracePt t="42045" x="5081588" y="3967163"/>
          <p14:tracePt t="42062" x="5067300" y="3995738"/>
          <p14:tracePt t="42078" x="5029200" y="4033838"/>
          <p14:tracePt t="42095" x="5000625" y="4057650"/>
          <p14:tracePt t="42111" x="4948238" y="4076700"/>
          <p14:tracePt t="42130" x="4872038" y="4090988"/>
          <p14:tracePt t="42145" x="4819650" y="4090988"/>
          <p14:tracePt t="42161" x="4786313" y="4086225"/>
          <p14:tracePt t="42178" x="4748213" y="4076700"/>
          <p14:tracePt t="42195" x="4705350" y="4048125"/>
          <p14:tracePt t="42211" x="4681538" y="4024313"/>
          <p14:tracePt t="42228" x="4657725" y="4000500"/>
          <p14:tracePt t="42245" x="4633913" y="3967163"/>
          <p14:tracePt t="42262" x="4610100" y="3924300"/>
          <p14:tracePt t="42278" x="4600575" y="3910013"/>
          <p14:tracePt t="42295" x="4600575" y="3890963"/>
          <p14:tracePt t="42311" x="4600575" y="3862388"/>
          <p14:tracePt t="42328" x="4624388" y="3805238"/>
          <p14:tracePt t="42345" x="4652963" y="3762375"/>
          <p14:tracePt t="42362" x="4676775" y="3729038"/>
          <p14:tracePt t="42379" x="4757738" y="3690938"/>
          <p14:tracePt t="42395" x="4819650" y="3676650"/>
          <p14:tracePt t="42412" x="4881563" y="3676650"/>
          <p14:tracePt t="42428" x="4933950" y="3695700"/>
          <p14:tracePt t="42445" x="4981575" y="3729038"/>
          <p14:tracePt t="42462" x="5005388" y="3743325"/>
          <p14:tracePt t="42478" x="5024438" y="3757613"/>
          <p14:tracePt t="42495" x="5038725" y="3786188"/>
          <p14:tracePt t="42511" x="5053013" y="3848100"/>
          <p14:tracePt t="42528" x="5053013" y="3895725"/>
          <p14:tracePt t="42545" x="5053013" y="3948113"/>
          <p14:tracePt t="42562" x="5043488" y="3995738"/>
          <p14:tracePt t="42578" x="5033963" y="4014788"/>
          <p14:tracePt t="42595" x="5024438" y="4038600"/>
          <p14:tracePt t="42611" x="5005388" y="4048125"/>
          <p14:tracePt t="42613" x="4995863" y="4062413"/>
          <p14:tracePt t="42628" x="4957763" y="4086225"/>
          <p14:tracePt t="42645" x="4905375" y="4095750"/>
          <p14:tracePt t="42662" x="4843463" y="4114800"/>
          <p14:tracePt t="42678" x="4795838" y="4119563"/>
          <p14:tracePt t="42695" x="4710113" y="4119563"/>
          <p14:tracePt t="42711" x="4648200" y="4105275"/>
          <p14:tracePt t="42728" x="4591050" y="4076700"/>
          <p14:tracePt t="42745" x="4533900" y="4024313"/>
          <p14:tracePt t="42761" x="4495800" y="3986213"/>
          <p14:tracePt t="42778" x="4476750" y="3933825"/>
          <p14:tracePt t="42795" x="4462463" y="3890963"/>
          <p14:tracePt t="42811" x="4476750" y="3819525"/>
          <p14:tracePt t="42828" x="4505325" y="3781425"/>
          <p14:tracePt t="42845" x="4548188" y="3738563"/>
          <p14:tracePt t="42861" x="4614863" y="3705225"/>
          <p14:tracePt t="42878" x="4719638" y="3705225"/>
          <p14:tracePt t="42895" x="4795838" y="3719513"/>
          <p14:tracePt t="42911" x="4838700" y="3743325"/>
          <p14:tracePt t="42928" x="4881563" y="3767138"/>
          <p14:tracePt t="42945" x="4891088" y="3786188"/>
          <p14:tracePt t="42961" x="4905375" y="3824288"/>
          <p14:tracePt t="42978" x="4900613" y="3857625"/>
          <p14:tracePt t="42995" x="4891088" y="3914775"/>
          <p14:tracePt t="43011" x="4876800" y="3948113"/>
          <p14:tracePt t="43028" x="4857750" y="3986213"/>
          <p14:tracePt t="43045" x="4848225" y="4014788"/>
          <p14:tracePt t="43061" x="4810125" y="4052888"/>
          <p14:tracePt t="43078" x="4781550" y="4076700"/>
          <p14:tracePt t="43095" x="4752975" y="4095750"/>
          <p14:tracePt t="43112" x="4705350" y="4105275"/>
          <p14:tracePt t="43128" x="4686300" y="4119563"/>
          <p14:tracePt t="43145" x="4676775" y="4119563"/>
          <p14:tracePt t="43161" x="4667250" y="4119563"/>
          <p14:tracePt t="43178" x="4657725" y="4119563"/>
          <p14:tracePt t="43195" x="4652963" y="4119563"/>
          <p14:tracePt t="43211" x="4648200" y="4119563"/>
          <p14:tracePt t="43730" x="4610100" y="4119563"/>
          <p14:tracePt t="43737" x="4567238" y="4119563"/>
          <p14:tracePt t="43745" x="4495800" y="4105275"/>
          <p14:tracePt t="43762" x="4362450" y="4081463"/>
          <p14:tracePt t="43778" x="4219575" y="4033838"/>
          <p14:tracePt t="43795" x="4119563" y="3990975"/>
          <p14:tracePt t="43811" x="4081463" y="3967163"/>
          <p14:tracePt t="43845" x="4038600" y="3871913"/>
          <p14:tracePt t="43878" x="4043363" y="3681413"/>
          <p14:tracePt t="43895" x="4067175" y="3652838"/>
          <p14:tracePt t="43912" x="4157663" y="3595688"/>
          <p14:tracePt t="43928" x="4219575" y="3567113"/>
          <p14:tracePt t="43945" x="4291013" y="3552825"/>
          <p14:tracePt t="43961" x="4352925" y="3552825"/>
          <p14:tracePt t="43978" x="4467225" y="3609975"/>
          <p14:tracePt t="43994" x="4548188" y="3690938"/>
          <p14:tracePt t="44011" x="4614863" y="3762375"/>
          <p14:tracePt t="44028" x="4657725" y="3819525"/>
          <p14:tracePt t="44045" x="4681538" y="3876675"/>
          <p14:tracePt t="44061" x="4681538" y="3914775"/>
          <p14:tracePt t="44078" x="4662488" y="3952875"/>
          <p14:tracePt t="44095" x="4510088" y="4057650"/>
          <p14:tracePt t="44111" x="4143375" y="4200525"/>
          <p14:tracePt t="44128" x="3667125" y="4352925"/>
          <p14:tracePt t="44145" x="3133725" y="4467225"/>
          <p14:tracePt t="44162" x="2643188" y="4533900"/>
          <p14:tracePt t="44178" x="2433638" y="4543425"/>
          <p14:tracePt t="44195" x="2319338" y="4538663"/>
          <p14:tracePt t="44211" x="2257425" y="4524375"/>
          <p14:tracePt t="44228" x="2209800" y="4495800"/>
          <p14:tracePt t="44245" x="2185988" y="4471988"/>
          <p14:tracePt t="44261" x="2157413" y="4433888"/>
          <p14:tracePt t="44278" x="2143125" y="4410075"/>
          <p14:tracePt t="44295" x="2124075" y="4391025"/>
          <p14:tracePt t="44311" x="2119313" y="4381500"/>
          <p14:tracePt t="44328" x="2114550" y="4381500"/>
          <p14:tracePt t="44345" x="2109788" y="4371975"/>
          <p14:tracePt t="44361" x="2095500" y="4357688"/>
          <p14:tracePt t="44378" x="2090738" y="4329113"/>
          <p14:tracePt t="44395" x="2085975" y="4276725"/>
          <p14:tracePt t="44411" x="2085975" y="4124325"/>
          <p14:tracePt t="44428" x="2105025" y="4005263"/>
          <p14:tracePt t="44445" x="2119313" y="3952875"/>
          <p14:tracePt t="44461" x="2128838" y="3924300"/>
          <p14:tracePt t="44478" x="2143125" y="3900488"/>
          <p14:tracePt t="44494" x="2166938" y="3900488"/>
          <p14:tracePt t="44511" x="2190750" y="3910013"/>
          <p14:tracePt t="44528" x="2238375" y="3952875"/>
          <p14:tracePt t="44545" x="2271713" y="3981450"/>
          <p14:tracePt t="44561" x="2286000" y="4005263"/>
          <p14:tracePt t="44578" x="2290763" y="4014788"/>
          <p14:tracePt t="44595" x="2286000" y="4048125"/>
          <p14:tracePt t="44611" x="2266950" y="4067175"/>
          <p14:tracePt t="44628" x="2190750" y="4100513"/>
          <p14:tracePt t="44645" x="2052638" y="4138613"/>
          <p14:tracePt t="44661" x="1881188" y="4152900"/>
          <p14:tracePt t="44678" x="1809750" y="4148138"/>
          <p14:tracePt t="44694" x="1757363" y="4138613"/>
          <p14:tracePt t="44712" x="1695450" y="4105275"/>
          <p14:tracePt t="44728" x="1666875" y="4076700"/>
          <p14:tracePt t="44745" x="1643063" y="4010025"/>
          <p14:tracePt t="44761" x="1643063" y="3943350"/>
          <p14:tracePt t="44778" x="1662113" y="3876675"/>
          <p14:tracePt t="44795" x="1690688" y="3843338"/>
          <p14:tracePt t="44811" x="1790700" y="3790950"/>
          <p14:tracePt t="44828" x="1957388" y="3771900"/>
          <p14:tracePt t="44845" x="2128838" y="3776663"/>
          <p14:tracePt t="44861" x="2200275" y="3800475"/>
          <p14:tracePt t="44878" x="2262188" y="3833813"/>
          <p14:tracePt t="44895" x="2295525" y="3862388"/>
          <p14:tracePt t="44911" x="2305050" y="3876675"/>
          <p14:tracePt t="44928" x="2309813" y="3881438"/>
          <p14:tracePt t="44945" x="2319338" y="3890963"/>
          <p14:tracePt t="44961" x="2319338" y="3900488"/>
          <p14:tracePt t="45086" x="2324100" y="3900488"/>
          <p14:tracePt t="45115" x="2328863" y="3900488"/>
          <p14:tracePt t="45122" x="2328863" y="3905250"/>
          <p14:tracePt t="45130" x="2338388" y="3914775"/>
          <p14:tracePt t="45145" x="2362200" y="3938588"/>
          <p14:tracePt t="45161" x="2419350" y="3962400"/>
          <p14:tracePt t="45178" x="2476500" y="4005263"/>
          <p14:tracePt t="45195" x="2519363" y="4033838"/>
          <p14:tracePt t="45211" x="2576513" y="4052888"/>
          <p14:tracePt t="45228" x="2600325" y="4057650"/>
          <p14:tracePt t="45245" x="2614613" y="4062413"/>
          <p14:tracePt t="45262" x="2633663" y="4062413"/>
          <p14:tracePt t="45278" x="2638425" y="4062413"/>
          <p14:tracePt t="45295" x="2643188" y="4062413"/>
          <p14:tracePt t="45311" x="2652713" y="4062413"/>
          <p14:tracePt t="45328" x="2690813" y="4057650"/>
          <p14:tracePt t="45344" x="2743200" y="4043363"/>
          <p14:tracePt t="45361" x="2809875" y="4024313"/>
          <p14:tracePt t="45378" x="2881313" y="4010025"/>
          <p14:tracePt t="45395" x="2957513" y="3995738"/>
          <p14:tracePt t="45411" x="3009900" y="3986213"/>
          <p14:tracePt t="45428" x="3052763" y="3986213"/>
          <p14:tracePt t="45444" x="3081338" y="3990975"/>
          <p14:tracePt t="45461" x="3105150" y="4000500"/>
          <p14:tracePt t="45478" x="3109913" y="4000500"/>
          <p14:tracePt t="45494" x="3119438" y="4000500"/>
          <p14:tracePt t="45511" x="3119438" y="4010025"/>
          <p14:tracePt t="45528" x="3119438" y="4014788"/>
          <p14:tracePt t="45544" x="3105150" y="4029075"/>
          <p14:tracePt t="45561" x="3067050" y="4057650"/>
          <p14:tracePt t="45578" x="2943225" y="4090988"/>
          <p14:tracePt t="45594" x="2828925" y="4110038"/>
          <p14:tracePt t="45611" x="2738438" y="4114800"/>
          <p14:tracePt t="45628" x="2686050" y="4114800"/>
          <p14:tracePt t="45644" x="2628900" y="4110038"/>
          <p14:tracePt t="45661" x="2605088" y="4105275"/>
          <p14:tracePt t="45678" x="2586038" y="4086225"/>
          <p14:tracePt t="45695" x="2562225" y="4029075"/>
          <p14:tracePt t="45711" x="2547938" y="3967163"/>
          <p14:tracePt t="45728" x="2543175" y="3910013"/>
          <p14:tracePt t="45745" x="2543175" y="3871913"/>
          <p14:tracePt t="45761" x="2547938" y="3833813"/>
          <p14:tracePt t="45778" x="2566988" y="3814763"/>
          <p14:tracePt t="45794" x="2595563" y="3795713"/>
          <p14:tracePt t="45811" x="2633663" y="3786188"/>
          <p14:tracePt t="45828" x="2700338" y="3786188"/>
          <p14:tracePt t="45845" x="2728913" y="3786188"/>
          <p14:tracePt t="45861" x="2752725" y="3805238"/>
          <p14:tracePt t="45878" x="2771775" y="3852863"/>
          <p14:tracePt t="45894" x="2776538" y="3905250"/>
          <p14:tracePt t="45911" x="2767013" y="3948113"/>
          <p14:tracePt t="45928" x="2757488" y="3981450"/>
          <p14:tracePt t="45944" x="2743200" y="4010025"/>
          <p14:tracePt t="45961" x="2738438" y="4014788"/>
          <p14:tracePt t="45978" x="2738438" y="4019550"/>
          <p14:tracePt t="45994" x="2738438" y="4029075"/>
          <p14:tracePt t="46672" x="2724150" y="4038600"/>
          <p14:tracePt t="46679" x="2714625" y="4043363"/>
          <p14:tracePt t="46686" x="2700338" y="4052888"/>
          <p14:tracePt t="46711" x="2652713" y="4076700"/>
          <p14:tracePt t="46745" x="2557463" y="4090988"/>
          <p14:tracePt t="46761" x="2519363" y="4090988"/>
          <p14:tracePt t="46778" x="2486025" y="4090988"/>
          <p14:tracePt t="46794" x="2433638" y="4076700"/>
          <p14:tracePt t="46811" x="2357438" y="4057650"/>
          <p14:tracePt t="46828" x="2300288" y="4038600"/>
          <p14:tracePt t="46844" x="2247900" y="4010025"/>
          <p14:tracePt t="46862" x="2181225" y="3967163"/>
          <p14:tracePt t="46878" x="2152650" y="3933825"/>
          <p14:tracePt t="46894" x="2119313" y="3895725"/>
          <p14:tracePt t="46911" x="2076450" y="3838575"/>
          <p14:tracePt t="46928" x="2024063" y="3776663"/>
          <p14:tracePt t="46944" x="1985963" y="3724275"/>
          <p14:tracePt t="46961" x="1924050" y="3657600"/>
          <p14:tracePt t="46978" x="1866900" y="3567113"/>
          <p14:tracePt t="46994" x="1795463" y="3438525"/>
          <p14:tracePt t="47011" x="1766888" y="3386138"/>
          <p14:tracePt t="47028" x="1747838" y="3348038"/>
          <p14:tracePt t="47045" x="1724025" y="3314700"/>
          <p14:tracePt t="47061" x="1709738" y="3305175"/>
          <p14:tracePt t="47078" x="1700213" y="3286125"/>
          <p14:tracePt t="47094" x="1690688" y="3281363"/>
          <p14:tracePt t="47111" x="1681163" y="3271838"/>
          <p14:tracePt t="47128" x="1681163" y="3267075"/>
          <p14:tracePt t="47200" x="1681163" y="3262313"/>
          <p14:tracePt t="47588" x="1700213" y="3257550"/>
          <p14:tracePt t="47597" x="1733550" y="3257550"/>
          <p14:tracePt t="47603" x="1766888" y="3257550"/>
          <p14:tracePt t="47611" x="1814513" y="3257550"/>
          <p14:tracePt t="47628" x="1895475" y="3262313"/>
          <p14:tracePt t="47644" x="1976438" y="3267075"/>
          <p14:tracePt t="47678" x="2205038" y="3290888"/>
          <p14:tracePt t="47711" x="2343150" y="3290888"/>
          <p14:tracePt t="47728" x="2400300" y="3290888"/>
          <p14:tracePt t="47744" x="2428875" y="3290888"/>
          <p14:tracePt t="47761" x="2462213" y="3290888"/>
          <p14:tracePt t="47778" x="2500313" y="3290888"/>
          <p14:tracePt t="47794" x="2552700" y="3295650"/>
          <p14:tracePt t="47811" x="2595563" y="3305175"/>
          <p14:tracePt t="47828" x="2633663" y="3314700"/>
          <p14:tracePt t="47845" x="2681288" y="3328988"/>
          <p14:tracePt t="47861" x="2700338" y="3333750"/>
          <p14:tracePt t="47878" x="2724150" y="3338513"/>
          <p14:tracePt t="47894" x="2747963" y="3352800"/>
          <p14:tracePt t="47911" x="2781300" y="3362325"/>
          <p14:tracePt t="47928" x="2790825" y="3367088"/>
          <p14:tracePt t="47944" x="2809875" y="3371850"/>
          <p14:tracePt t="47961" x="2819400" y="3381375"/>
          <p14:tracePt t="47978" x="2828925" y="3386138"/>
          <p14:tracePt t="47994" x="2833688" y="3386138"/>
          <p14:tracePt t="48037" x="2833688" y="3390900"/>
          <p14:tracePt t="48051" x="2833688" y="3395663"/>
          <p14:tracePt t="48061" x="2833688" y="3400425"/>
          <p14:tracePt t="48078" x="2814638" y="3409950"/>
          <p14:tracePt t="48095" x="2733675" y="3452813"/>
          <p14:tracePt t="48111" x="2657475" y="3471863"/>
          <p14:tracePt t="48128" x="2605088" y="3481388"/>
          <p14:tracePt t="48144" x="2571750" y="3490913"/>
          <p14:tracePt t="48161" x="2528888" y="3490913"/>
          <p14:tracePt t="48178" x="2500313" y="3490913"/>
          <p14:tracePt t="48194" x="2466975" y="3486150"/>
          <p14:tracePt t="48211" x="2405063" y="3471863"/>
          <p14:tracePt t="48228" x="2295525" y="3443288"/>
          <p14:tracePt t="48244" x="2224088" y="3429000"/>
          <p14:tracePt t="48261" x="2176463" y="3405188"/>
          <p14:tracePt t="48278" x="2133600" y="3376613"/>
          <p14:tracePt t="48294" x="2109788" y="3357563"/>
          <p14:tracePt t="48311" x="2100263" y="3338513"/>
          <p14:tracePt t="48328" x="2090738" y="3314700"/>
          <p14:tracePt t="48344" x="2076450" y="3271838"/>
          <p14:tracePt t="48361" x="2076450" y="3224213"/>
          <p14:tracePt t="48378" x="2085975" y="3162300"/>
          <p14:tracePt t="48395" x="2128838" y="3071813"/>
          <p14:tracePt t="48411" x="2152650" y="3038475"/>
          <p14:tracePt t="48427" x="2190750" y="3009900"/>
          <p14:tracePt t="48444" x="2243138" y="2995613"/>
          <p14:tracePt t="48461" x="2319338" y="2990850"/>
          <p14:tracePt t="48478" x="2347913" y="3005138"/>
          <p14:tracePt t="48494" x="2376488" y="3014663"/>
          <p14:tracePt t="48511" x="2395538" y="3033713"/>
          <p14:tracePt t="48528" x="2419350" y="3067050"/>
          <p14:tracePt t="48544" x="2424113" y="3086100"/>
          <p14:tracePt t="48561" x="2433638" y="3109913"/>
          <p14:tracePt t="48578" x="2433638" y="3124200"/>
          <p14:tracePt t="48594" x="2433638" y="3143250"/>
          <p14:tracePt t="48611" x="2447925" y="3167063"/>
          <p14:tracePt t="48628" x="2452688" y="3209925"/>
          <p14:tracePt t="48645" x="2457450" y="3295650"/>
          <p14:tracePt t="48661" x="2457450" y="3333750"/>
          <p14:tracePt t="48678" x="2457450" y="3348038"/>
          <p14:tracePt t="48694" x="2457450" y="3357563"/>
          <p14:tracePt t="48711" x="2457450" y="3367088"/>
          <p14:tracePt t="48728" x="2457450" y="3371850"/>
          <p14:tracePt t="48761" x="2457450" y="3376613"/>
          <p14:tracePt t="50781" x="2486025" y="3514725"/>
          <p14:tracePt t="50787" x="2514600" y="3624263"/>
          <p14:tracePt t="50795" x="2533650" y="3724275"/>
          <p14:tracePt t="50811" x="2595563" y="4048125"/>
          <p14:tracePt t="50828" x="2614613" y="4248150"/>
          <p14:tracePt t="50844" x="2624138" y="4371975"/>
          <p14:tracePt t="50861" x="2619375" y="4581525"/>
          <p14:tracePt t="50894" x="2590800" y="4762500"/>
          <p14:tracePt t="50928" x="2566988" y="4829175"/>
          <p14:tracePt t="50944" x="2562225" y="4838700"/>
          <p14:tracePt t="50961" x="2557463" y="4848225"/>
          <p14:tracePt t="50978" x="2552700" y="4852988"/>
          <p14:tracePt t="50994" x="2552700" y="4862513"/>
          <p14:tracePt t="51038" x="2552700" y="4867275"/>
          <p14:tracePt t="51074" x="2547938" y="4867275"/>
          <p14:tracePt t="51082" x="2547938" y="4876800"/>
          <p14:tracePt t="51094" x="2543175" y="4881563"/>
          <p14:tracePt t="51111" x="2533650" y="4910138"/>
          <p14:tracePt t="51127" x="2528888" y="4943475"/>
          <p14:tracePt t="51144" x="2519363" y="4976813"/>
          <p14:tracePt t="51161" x="2514600" y="4995863"/>
          <p14:tracePt t="51177" x="2505075" y="5019675"/>
          <p14:tracePt t="51194" x="2495550" y="5029200"/>
          <p14:tracePt t="51211" x="2495550" y="5033963"/>
          <p14:tracePt t="51227" x="2495550" y="5038725"/>
          <p14:tracePt t="51244" x="2490788" y="5043488"/>
          <p14:tracePt t="51261" x="2476500" y="5057775"/>
          <p14:tracePt t="51277" x="2452688" y="5081588"/>
          <p14:tracePt t="51294" x="2400300" y="5124450"/>
          <p14:tracePt t="51311" x="2362200" y="5148263"/>
          <p14:tracePt t="51328" x="2324100" y="5167313"/>
          <p14:tracePt t="51344" x="2305050" y="5186363"/>
          <p14:tracePt t="51361" x="2266950" y="5200650"/>
          <p14:tracePt t="51377" x="2238375" y="5210175"/>
          <p14:tracePt t="51394" x="2205038" y="5214938"/>
          <p14:tracePt t="51411" x="2138363" y="5214938"/>
          <p14:tracePt t="51427" x="2090738" y="5205413"/>
          <p14:tracePt t="51444" x="2062163" y="5195888"/>
          <p14:tracePt t="51461" x="2033588" y="5172075"/>
          <p14:tracePt t="51478" x="1981200" y="5100638"/>
          <p14:tracePt t="51494" x="1952625" y="5038725"/>
          <p14:tracePt t="51511" x="1924050" y="4991100"/>
          <p14:tracePt t="51527" x="1919288" y="4953000"/>
          <p14:tracePt t="51544" x="1914525" y="4900613"/>
          <p14:tracePt t="51561" x="1919288" y="4838700"/>
          <p14:tracePt t="51577" x="1952625" y="4762500"/>
          <p14:tracePt t="51595" x="2000250" y="4672013"/>
          <p14:tracePt t="51611" x="2033588" y="4633913"/>
          <p14:tracePt t="51627" x="2081213" y="4605338"/>
          <p14:tracePt t="51644" x="2124075" y="4581525"/>
          <p14:tracePt t="51661" x="2181225" y="4567238"/>
          <p14:tracePt t="51678" x="2209800" y="4567238"/>
          <p14:tracePt t="51694" x="2238375" y="4576763"/>
          <p14:tracePt t="51711" x="2266950" y="4600575"/>
          <p14:tracePt t="51727" x="2309813" y="4648200"/>
          <p14:tracePt t="51744" x="2338388" y="4695825"/>
          <p14:tracePt t="51761" x="2357438" y="4724400"/>
          <p14:tracePt t="51778" x="2371725" y="4762500"/>
          <p14:tracePt t="51794" x="2390775" y="4814888"/>
          <p14:tracePt t="51811" x="2400300" y="4862513"/>
          <p14:tracePt t="51827" x="2409825" y="4924425"/>
          <p14:tracePt t="51844" x="2409825" y="5014913"/>
          <p14:tracePt t="51861" x="2409825" y="5057775"/>
          <p14:tracePt t="51877" x="2409825" y="5091113"/>
          <p14:tracePt t="51894" x="2405063" y="5124450"/>
          <p14:tracePt t="51911" x="2400300" y="5143500"/>
          <p14:tracePt t="51927" x="2400300" y="5153025"/>
          <p14:tracePt t="51944" x="2400300" y="5162550"/>
          <p14:tracePt t="51961" x="2400300" y="5167313"/>
          <p14:tracePt t="52212" x="2419350" y="5167313"/>
          <p14:tracePt t="52220" x="2462213" y="5162550"/>
          <p14:tracePt t="52227" x="2486025" y="5162550"/>
          <p14:tracePt t="52244" x="2543175" y="5162550"/>
          <p14:tracePt t="52261" x="2590800" y="5162550"/>
          <p14:tracePt t="52277" x="2638425" y="5162550"/>
          <p14:tracePt t="52311" x="2662238" y="5162550"/>
          <p14:tracePt t="52344" x="2671763" y="5162550"/>
          <p14:tracePt t="52377" x="2676525" y="5162550"/>
          <p14:tracePt t="52704" x="2709863" y="5157788"/>
          <p14:tracePt t="52711" x="2743200" y="5153025"/>
          <p14:tracePt t="52718" x="2776538" y="5153025"/>
          <p14:tracePt t="52727" x="2805113" y="5138738"/>
          <p14:tracePt t="52744" x="2847975" y="5124450"/>
          <p14:tracePt t="52761" x="2905125" y="5114925"/>
          <p14:tracePt t="52777" x="2943225" y="5105400"/>
          <p14:tracePt t="52794" x="2971800" y="5100638"/>
          <p14:tracePt t="52811" x="3005138" y="5100638"/>
          <p14:tracePt t="52827" x="3057525" y="5100638"/>
          <p14:tracePt t="52844" x="3095625" y="5100638"/>
          <p14:tracePt t="52861" x="3124200" y="5100638"/>
          <p14:tracePt t="52877" x="3152775" y="5100638"/>
          <p14:tracePt t="52894" x="3181350" y="5100638"/>
          <p14:tracePt t="52911" x="3205163" y="5100638"/>
          <p14:tracePt t="52927" x="3219450" y="5100638"/>
          <p14:tracePt t="52944" x="3233738" y="5100638"/>
          <p14:tracePt t="52961" x="3257550" y="5100638"/>
          <p14:tracePt t="52977" x="3271838" y="5100638"/>
          <p14:tracePt t="52994" x="3286125" y="5100638"/>
          <p14:tracePt t="53011" x="3295650" y="5100638"/>
          <p14:tracePt t="53027" x="3300413" y="5100638"/>
          <p14:tracePt t="53044" x="3305175" y="5100638"/>
          <p14:tracePt t="53061" x="3309938" y="5100638"/>
          <p14:tracePt t="53518" x="3328988" y="5095875"/>
          <p14:tracePt t="53525" x="3357563" y="5091113"/>
          <p14:tracePt t="53533" x="3386138" y="5076825"/>
          <p14:tracePt t="53544" x="3395663" y="5076825"/>
          <p14:tracePt t="53561" x="3424238" y="5062538"/>
          <p14:tracePt t="53577" x="3438525" y="5062538"/>
          <p14:tracePt t="53594" x="3448050" y="5062538"/>
          <p14:tracePt t="53627" x="3457575" y="5062538"/>
          <p14:tracePt t="53679" x="3462338" y="5062538"/>
          <p14:tracePt t="53686" x="3467100" y="5062538"/>
          <p14:tracePt t="53694" x="3471863" y="5062538"/>
          <p14:tracePt t="53710" x="3486150" y="5053013"/>
          <p14:tracePt t="53727" x="3509963" y="5053013"/>
          <p14:tracePt t="53744" x="3519488" y="5048250"/>
          <p14:tracePt t="53761" x="3533775" y="5048250"/>
          <p14:tracePt t="53777" x="3538538" y="5048250"/>
          <p14:tracePt t="53794" x="3543300" y="5048250"/>
          <p14:tracePt t="53994" x="3581400" y="5024438"/>
          <p14:tracePt t="54001" x="3643313" y="4976813"/>
          <p14:tracePt t="54011" x="3705225" y="4943475"/>
          <p14:tracePt t="54027" x="3867150" y="4852988"/>
          <p14:tracePt t="54044" x="4019550" y="4791075"/>
          <p14:tracePt t="54061" x="4205288" y="4738688"/>
          <p14:tracePt t="54077" x="4329113" y="4724400"/>
          <p14:tracePt t="54094" x="4457700" y="4695825"/>
          <p14:tracePt t="54111" x="4572000" y="4681538"/>
          <p14:tracePt t="54112" x="4619625" y="4672013"/>
          <p14:tracePt t="54127" x="4710113" y="4657725"/>
          <p14:tracePt t="54144" x="4824413" y="4638675"/>
          <p14:tracePt t="54161" x="4938713" y="4633913"/>
          <p14:tracePt t="54178" x="5091113" y="4614863"/>
          <p14:tracePt t="54194" x="5172075" y="4600575"/>
          <p14:tracePt t="54211" x="5253038" y="4600575"/>
          <p14:tracePt t="54227" x="5319713" y="4600575"/>
          <p14:tracePt t="54244" x="5414963" y="4600575"/>
          <p14:tracePt t="54261" x="5481638" y="4600575"/>
          <p14:tracePt t="54277" x="5543550" y="4610100"/>
          <p14:tracePt t="54294" x="5595938" y="4614863"/>
          <p14:tracePt t="54311" x="5691188" y="4638675"/>
          <p14:tracePt t="54327" x="5757863" y="4667250"/>
          <p14:tracePt t="54344" x="5824538" y="4695825"/>
          <p14:tracePt t="54361" x="5886450" y="4733925"/>
          <p14:tracePt t="54377" x="5924550" y="4757738"/>
          <p14:tracePt t="54394" x="5962650" y="4791075"/>
          <p14:tracePt t="54411" x="6010275" y="4824413"/>
          <p14:tracePt t="54427" x="6072188" y="4876800"/>
          <p14:tracePt t="54444" x="6110288" y="4900613"/>
          <p14:tracePt t="54461" x="6124575" y="4919663"/>
          <p14:tracePt t="54477" x="6138863" y="4933950"/>
          <p14:tracePt t="54494" x="6157913" y="4962525"/>
          <p14:tracePt t="54511" x="6162675" y="4981575"/>
          <p14:tracePt t="54527" x="6162675" y="5010150"/>
          <p14:tracePt t="54544" x="6148388" y="5048250"/>
          <p14:tracePt t="54560" x="6134100" y="5067300"/>
          <p14:tracePt t="54577" x="6086475" y="5095875"/>
          <p14:tracePt t="54594" x="6000750" y="5124450"/>
          <p14:tracePt t="54611" x="5815013" y="5167313"/>
          <p14:tracePt t="54627" x="5724525" y="5181600"/>
          <p14:tracePt t="54644" x="5643563" y="5191125"/>
          <p14:tracePt t="54661" x="5548313" y="5200650"/>
          <p14:tracePt t="54677" x="5376863" y="5214938"/>
          <p14:tracePt t="54694" x="5243513" y="5214938"/>
          <p14:tracePt t="54711" x="5143500" y="5229225"/>
          <p14:tracePt t="54727" x="4995863" y="5238750"/>
          <p14:tracePt t="54744" x="4781550" y="5257800"/>
          <p14:tracePt t="54761" x="4667250" y="5267325"/>
          <p14:tracePt t="54777" x="4543425" y="5272088"/>
          <p14:tracePt t="54794" x="4310063" y="5272088"/>
          <p14:tracePt t="54811" x="4186238" y="5272088"/>
          <p14:tracePt t="54827" x="4071938" y="5262563"/>
          <p14:tracePt t="54844" x="3957638" y="5253038"/>
          <p14:tracePt t="54860" x="3795713" y="5219700"/>
          <p14:tracePt t="54877" x="3714750" y="5205413"/>
          <p14:tracePt t="54894" x="3652838" y="5191125"/>
          <p14:tracePt t="54910" x="3581400" y="5176838"/>
          <p14:tracePt t="54927" x="3490913" y="5148263"/>
          <p14:tracePt t="54944" x="3433763" y="5124450"/>
          <p14:tracePt t="54960" x="3409950" y="5100638"/>
          <p14:tracePt t="54977" x="3357563" y="5033963"/>
          <p14:tracePt t="54994" x="3338513" y="4981575"/>
          <p14:tracePt t="55010" x="3333750" y="4876800"/>
          <p14:tracePt t="55027" x="3381375" y="4714875"/>
          <p14:tracePt t="55045" x="3476625" y="4533900"/>
          <p14:tracePt t="55061" x="3529013" y="4467225"/>
          <p14:tracePt t="55077" x="3590925" y="4395788"/>
          <p14:tracePt t="55094" x="3700463" y="4319588"/>
          <p14:tracePt t="55110" x="3924300" y="4229100"/>
          <p14:tracePt t="55128" x="4090988" y="4214813"/>
          <p14:tracePt t="55144" x="4314825" y="4210050"/>
          <p14:tracePt t="55161" x="4600575" y="4224338"/>
          <p14:tracePt t="55177" x="4772025" y="4243388"/>
          <p14:tracePt t="55194" x="4938713" y="4271963"/>
          <p14:tracePt t="55210" x="5086350" y="4295775"/>
          <p14:tracePt t="55227" x="5291138" y="4314825"/>
          <p14:tracePt t="55244" x="5414963" y="4329113"/>
          <p14:tracePt t="55261" x="5510213" y="4338638"/>
          <p14:tracePt t="55277" x="5591175" y="4352925"/>
          <p14:tracePt t="55294" x="5691188" y="4371975"/>
          <p14:tracePt t="55310" x="5753100" y="4400550"/>
          <p14:tracePt t="55327" x="5819775" y="4429125"/>
          <p14:tracePt t="55344" x="5886450" y="4481513"/>
          <p14:tracePt t="55360" x="5915025" y="4519613"/>
          <p14:tracePt t="55377" x="5934075" y="4557713"/>
          <p14:tracePt t="55394" x="5943600" y="4610100"/>
          <p14:tracePt t="55411" x="5934075" y="4686300"/>
          <p14:tracePt t="55427" x="5905500" y="4752975"/>
          <p14:tracePt t="55444" x="5862638" y="4810125"/>
          <p14:tracePt t="55460" x="5815013" y="4905375"/>
          <p14:tracePt t="55477" x="5729288" y="5005388"/>
          <p14:tracePt t="55494" x="5619750" y="5081588"/>
          <p14:tracePt t="55511" x="5467350" y="5153025"/>
          <p14:tracePt t="55528" x="5224463" y="5224463"/>
          <p14:tracePt t="55544" x="5033963" y="5262563"/>
          <p14:tracePt t="55561" x="4857750" y="5262563"/>
          <p14:tracePt t="55577" x="4700588" y="5248275"/>
          <p14:tracePt t="55594" x="4429125" y="5214938"/>
          <p14:tracePt t="55610" x="4276725" y="5162550"/>
          <p14:tracePt t="55627" x="4162425" y="5119688"/>
          <p14:tracePt t="55644" x="4052888" y="5067300"/>
          <p14:tracePt t="55660" x="3914775" y="5014913"/>
          <p14:tracePt t="55677" x="3876675" y="4986338"/>
          <p14:tracePt t="55694" x="3852863" y="4976813"/>
          <p14:tracePt t="55710" x="3848100" y="4976813"/>
          <p14:tracePt t="55727" x="3843338" y="4976813"/>
          <p14:tracePt t="55895" x="3686175" y="4729163"/>
          <p14:tracePt t="55903" x="3471863" y="4352925"/>
          <p14:tracePt t="55911" x="3252788" y="3910013"/>
          <p14:tracePt t="55928" x="2924175" y="3105150"/>
          <p14:tracePt t="55944" x="2700338" y="2381250"/>
          <p14:tracePt t="55961" x="2552700" y="1714500"/>
          <p14:tracePt t="55978" x="2514600" y="1533525"/>
          <p14:tracePt t="55994" x="2500313" y="1376363"/>
          <p14:tracePt t="56010" x="2490788" y="1281113"/>
          <p14:tracePt t="56027" x="2490788" y="1243013"/>
          <p14:tracePt t="56044" x="2490788" y="1233488"/>
          <p14:tracePt t="56060" x="2490788" y="1228725"/>
          <p14:tracePt t="56077" x="2490788" y="1223963"/>
          <p14:tracePt t="56307" x="2471738" y="1223963"/>
          <p14:tracePt t="56313" x="2447925" y="1219200"/>
          <p14:tracePt t="56327" x="2405063" y="1214438"/>
          <p14:tracePt t="56344" x="2362200" y="1214438"/>
          <p14:tracePt t="56360" x="2333625" y="1223963"/>
          <p14:tracePt t="56377" x="2305050" y="1228725"/>
          <p14:tracePt t="56394" x="2262188" y="1238250"/>
          <p14:tracePt t="56410" x="2238375" y="1247775"/>
          <p14:tracePt t="56427" x="2209800" y="1252538"/>
          <p14:tracePt t="56444" x="2190750" y="1257300"/>
          <p14:tracePt t="56460" x="2138363" y="1266825"/>
          <p14:tracePt t="56477" x="2085975" y="1276350"/>
          <p14:tracePt t="56494" x="2052638" y="1276350"/>
          <p14:tracePt t="56511" x="1995488" y="1276350"/>
          <p14:tracePt t="56527" x="1966913" y="1271588"/>
          <p14:tracePt t="56544" x="1928813" y="1257300"/>
          <p14:tracePt t="56561" x="1905000" y="1233488"/>
          <p14:tracePt t="56577" x="1871663" y="1190625"/>
          <p14:tracePt t="56594" x="1847850" y="1152525"/>
          <p14:tracePt t="56610" x="1833563" y="1109663"/>
          <p14:tracePt t="56627" x="1819275" y="1033463"/>
          <p14:tracePt t="56629" x="1819275" y="990600"/>
          <p14:tracePt t="56644" x="1828800" y="919163"/>
          <p14:tracePt t="56660" x="1843088" y="847725"/>
          <p14:tracePt t="56677" x="1862138" y="809625"/>
          <p14:tracePt t="56694" x="1890713" y="771525"/>
          <p14:tracePt t="56710" x="1928813" y="747713"/>
          <p14:tracePt t="56727" x="1981200" y="733425"/>
          <p14:tracePt t="56744" x="2052638" y="733425"/>
          <p14:tracePt t="56760" x="2138363" y="757238"/>
          <p14:tracePt t="56777" x="2176463" y="781050"/>
          <p14:tracePt t="56794" x="2205038" y="804863"/>
          <p14:tracePt t="56810" x="2233613" y="862013"/>
          <p14:tracePt t="56827" x="2252663" y="914400"/>
          <p14:tracePt t="56844" x="2252663" y="957263"/>
          <p14:tracePt t="56861" x="2252663" y="995363"/>
          <p14:tracePt t="56877" x="2252663" y="1023938"/>
          <p14:tracePt t="56894" x="2252663" y="1047750"/>
          <p14:tracePt t="56910" x="2252663" y="1052513"/>
          <p14:tracePt t="56927" x="2252663" y="1062038"/>
          <p14:tracePt t="56996" x="2252663" y="1066800"/>
          <p14:tracePt t="57010" x="2252663" y="1071563"/>
          <p14:tracePt t="57025" x="2252663" y="1076325"/>
          <p14:tracePt t="57033" x="2252663" y="1081088"/>
          <p14:tracePt t="57044" x="2252663" y="1100138"/>
          <p14:tracePt t="57060" x="2252663" y="1157288"/>
          <p14:tracePt t="57077" x="2252663" y="1238250"/>
          <p14:tracePt t="57094" x="2252663" y="1281113"/>
          <p14:tracePt t="57110" x="2252663" y="1319213"/>
          <p14:tracePt t="57128" x="2252663" y="1357313"/>
          <p14:tracePt t="57144" x="2252663" y="1385888"/>
          <p14:tracePt t="57160" x="2252663" y="1414463"/>
          <p14:tracePt t="57177" x="2252663" y="1443038"/>
          <p14:tracePt t="57194" x="2243138" y="1490663"/>
          <p14:tracePt t="57210" x="2238375" y="1524000"/>
          <p14:tracePt t="57227" x="2233613" y="1552575"/>
          <p14:tracePt t="57244" x="2228850" y="1576388"/>
          <p14:tracePt t="57260" x="2205038" y="1609725"/>
          <p14:tracePt t="57277" x="2190750" y="1624013"/>
          <p14:tracePt t="57294" x="2166938" y="1638300"/>
          <p14:tracePt t="57311" x="2109788" y="1657350"/>
          <p14:tracePt t="57327" x="2066925" y="1662113"/>
          <p14:tracePt t="57344" x="2024063" y="1662113"/>
          <p14:tracePt t="57360" x="1990725" y="1657350"/>
          <p14:tracePt t="57377" x="1938338" y="1609725"/>
          <p14:tracePt t="57394" x="1895475" y="1557338"/>
          <p14:tracePt t="57410" x="1866900" y="1481138"/>
          <p14:tracePt t="57427" x="1862138" y="1428750"/>
          <p14:tracePt t="57444" x="1862138" y="1333500"/>
          <p14:tracePt t="57460" x="1881188" y="1285875"/>
          <p14:tracePt t="57477" x="1890713" y="1266825"/>
          <p14:tracePt t="57494" x="1900238" y="1257300"/>
          <p14:tracePt t="57510" x="1928813" y="1262063"/>
          <p14:tracePt t="57527" x="1952625" y="1271588"/>
          <p14:tracePt t="57544" x="1976438" y="1295400"/>
          <p14:tracePt t="57560" x="2014538" y="1362075"/>
          <p14:tracePt t="57577" x="2033588" y="1404938"/>
          <p14:tracePt t="57594" x="2043113" y="1443038"/>
          <p14:tracePt t="57610" x="2052638" y="1462088"/>
          <p14:tracePt t="57611" x="2052638" y="1466850"/>
          <p14:tracePt t="57627" x="2062163" y="1485900"/>
          <p14:tracePt t="57644" x="2062163" y="1519238"/>
          <p14:tracePt t="57660" x="2066925" y="1543050"/>
          <p14:tracePt t="57677" x="2066925" y="1571625"/>
          <p14:tracePt t="57694" x="2066925" y="1595438"/>
          <p14:tracePt t="57710" x="2066925" y="1604963"/>
          <p14:tracePt t="57727" x="2066925" y="1619250"/>
          <p14:tracePt t="57744" x="2066925" y="1638300"/>
          <p14:tracePt t="57760" x="2066925" y="1647825"/>
          <p14:tracePt t="57777" x="2066925" y="1662113"/>
          <p14:tracePt t="57794" x="2066925" y="1671638"/>
          <p14:tracePt t="57810" x="2057400" y="1681163"/>
          <p14:tracePt t="57827" x="2052638" y="1685925"/>
          <p14:tracePt t="57844" x="2047875" y="1690688"/>
          <p14:tracePt t="57860" x="2038350" y="1700213"/>
          <p14:tracePt t="57877" x="2009775" y="1719263"/>
          <p14:tracePt t="57894" x="1985963" y="1728788"/>
          <p14:tracePt t="57910" x="1966913" y="1738313"/>
          <p14:tracePt t="57927" x="1938338" y="1743075"/>
          <p14:tracePt t="57944" x="1924050" y="1743075"/>
          <p14:tracePt t="57960" x="1909763" y="1738313"/>
          <p14:tracePt t="57977" x="1905000" y="1728788"/>
          <p14:tracePt t="57994" x="1895475" y="1700213"/>
          <p14:tracePt t="58010" x="1890713" y="1681163"/>
          <p14:tracePt t="58027" x="1890713" y="1643063"/>
          <p14:tracePt t="58044" x="1895475" y="1619250"/>
          <p14:tracePt t="58060" x="1905000" y="1600200"/>
          <p14:tracePt t="58077" x="1914525" y="1595438"/>
          <p14:tracePt t="58094" x="1928813" y="1595438"/>
          <p14:tracePt t="58110" x="1962150" y="1604963"/>
          <p14:tracePt t="58127" x="1981200" y="1619250"/>
          <p14:tracePt t="58144" x="1995488" y="1638300"/>
          <p14:tracePt t="58160" x="2005013" y="1643063"/>
          <p14:tracePt t="58177" x="2014538" y="1652588"/>
          <p14:tracePt t="58194" x="2019300" y="1657350"/>
          <p14:tracePt t="58210" x="2019300" y="1666875"/>
          <p14:tracePt t="58227" x="2019300" y="1671638"/>
          <p14:tracePt t="58244" x="2019300" y="1676400"/>
          <p14:tracePt t="58260" x="2019300" y="1690688"/>
          <p14:tracePt t="58277" x="2019300" y="1704975"/>
          <p14:tracePt t="58294" x="2019300" y="1719263"/>
          <p14:tracePt t="58311" x="2019300" y="1724025"/>
          <p14:tracePt t="58327" x="2019300" y="1733550"/>
          <p14:tracePt t="58344" x="2019300" y="1738313"/>
          <p14:tracePt t="59800" x="2033588" y="1776413"/>
          <p14:tracePt t="59806" x="2066925" y="1828800"/>
          <p14:tracePt t="59813" x="2105025" y="1919288"/>
          <p14:tracePt t="59827" x="2138363" y="2009775"/>
          <p14:tracePt t="59844" x="2200275" y="2162175"/>
          <p14:tracePt t="59860" x="2286000" y="2309813"/>
          <p14:tracePt t="59894" x="2433638" y="2500313"/>
          <p14:tracePt t="59927" x="2481263" y="2552700"/>
          <p14:tracePt t="60115" x="2509838" y="2624138"/>
          <p14:tracePt t="60122" x="2566988" y="2819400"/>
          <p14:tracePt t="60129" x="2662238" y="3200400"/>
          <p14:tracePt t="60144" x="2786063" y="3671888"/>
          <p14:tracePt t="60161" x="2909888" y="4186238"/>
          <p14:tracePt t="60179" x="2976563" y="4371975"/>
          <p14:tracePt t="60194" x="3009900" y="4552950"/>
          <p14:tracePt t="60210" x="3033713" y="4700588"/>
          <p14:tracePt t="60227" x="3043238" y="4752975"/>
          <p14:tracePt t="60244" x="3043238" y="4781550"/>
          <p14:tracePt t="60261" x="3043238" y="4819650"/>
          <p14:tracePt t="60278" x="3043238" y="4843463"/>
          <p14:tracePt t="60294" x="3033713" y="4862513"/>
          <p14:tracePt t="60310" x="3024188" y="4886325"/>
          <p14:tracePt t="60327" x="3014663" y="4905375"/>
          <p14:tracePt t="60344" x="3005138" y="4924425"/>
          <p14:tracePt t="60360" x="3000375" y="4938713"/>
          <p14:tracePt t="60377" x="2990850" y="4948238"/>
          <p14:tracePt t="60394" x="2967038" y="4967288"/>
          <p14:tracePt t="60410" x="2952750" y="4986338"/>
          <p14:tracePt t="60427" x="2938463" y="5000625"/>
          <p14:tracePt t="60444" x="2905125" y="5024438"/>
          <p14:tracePt t="60460" x="2881313" y="5033963"/>
          <p14:tracePt t="60477" x="2871788" y="5043488"/>
          <p14:tracePt t="60494" x="2852738" y="5057775"/>
          <p14:tracePt t="60511" x="2814638" y="5081588"/>
          <p14:tracePt t="60527" x="2790825" y="5095875"/>
          <p14:tracePt t="60544" x="2776538" y="5100638"/>
          <p14:tracePt t="60560" x="2762250" y="5114925"/>
          <p14:tracePt t="60577" x="2752725" y="5124450"/>
          <p14:tracePt t="60594" x="2743200" y="5124450"/>
          <p14:tracePt t="60628" x="2752725" y="5124450"/>
          <p14:tracePt t="60643" x="2790825" y="5129213"/>
          <p14:tracePt t="60660" x="2847975" y="5129213"/>
          <p14:tracePt t="60677" x="2914650" y="5129213"/>
          <p14:tracePt t="60694" x="3067050" y="5119688"/>
          <p14:tracePt t="60710" x="3148013" y="5110163"/>
          <p14:tracePt t="60727" x="3219450" y="5100638"/>
          <p14:tracePt t="60743" x="3252788" y="5095875"/>
          <p14:tracePt t="60760" x="3276600" y="5095875"/>
          <p14:tracePt t="60777" x="3286125" y="5095875"/>
          <p14:tracePt t="60794" x="3290888" y="5095875"/>
          <p14:tracePt t="60810" x="3295650" y="5095875"/>
          <p14:tracePt t="60827" x="3300413" y="5095875"/>
          <p14:tracePt t="60907" x="3305175" y="5095875"/>
          <p14:tracePt t="61532" x="3314700" y="5095875"/>
          <p14:tracePt t="61538" x="3328988" y="5095875"/>
          <p14:tracePt t="61546" x="3333750" y="5100638"/>
          <p14:tracePt t="61561" x="3348038" y="5100638"/>
          <p14:tracePt t="61577" x="3357563" y="5100638"/>
          <p14:tracePt t="61593" x="3367088" y="5100638"/>
          <p14:tracePt t="64187" x="3267075" y="4967288"/>
          <p14:tracePt t="64195" x="3095625" y="4657725"/>
          <p14:tracePt t="64202" x="2967038" y="4395788"/>
          <p14:tracePt t="64210" x="2814638" y="3943350"/>
          <p14:tracePt t="64227" x="2638425" y="3371850"/>
          <p14:tracePt t="64244" x="2476500" y="2743200"/>
          <p14:tracePt t="64277" x="2266950" y="2038350"/>
          <p14:tracePt t="64311" x="2205038" y="1781175"/>
          <p14:tracePt t="64327" x="2190750" y="1652588"/>
          <p14:tracePt t="64343" x="2190750" y="1604963"/>
          <p14:tracePt t="64360" x="2190750" y="1566863"/>
          <p14:tracePt t="64376" x="2190750" y="1547813"/>
          <p14:tracePt t="64393" x="2190750" y="1524000"/>
          <p14:tracePt t="64410" x="2190750" y="1500188"/>
          <p14:tracePt t="64426" x="2185988" y="1471613"/>
          <p14:tracePt t="64443" x="2185988" y="1404938"/>
          <p14:tracePt t="64460" x="2185988" y="1352550"/>
          <p14:tracePt t="64476" x="2176463" y="1304925"/>
          <p14:tracePt t="64493" x="2171700" y="1262063"/>
          <p14:tracePt t="64510" x="2162175" y="1214438"/>
          <p14:tracePt t="64526" x="2157413" y="1195388"/>
          <p14:tracePt t="64543" x="2143125" y="1181100"/>
          <p14:tracePt t="64560" x="2128838" y="1176338"/>
          <p14:tracePt t="64576" x="2105025" y="1162050"/>
          <p14:tracePt t="64593" x="2076450" y="1157288"/>
          <p14:tracePt t="64610" x="2043113" y="1147763"/>
          <p14:tracePt t="64627" x="2000250" y="1147763"/>
          <p14:tracePt t="64643" x="1976438" y="1147763"/>
          <p14:tracePt t="64660" x="1966913" y="1147763"/>
          <p14:tracePt t="64676" x="1957388" y="1147763"/>
          <p14:tracePt t="64693" x="1947863" y="1147763"/>
          <p14:tracePt t="64710" x="1943100" y="1147763"/>
          <p14:tracePt t="64727" x="1938338" y="1147763"/>
          <p14:tracePt t="64767" x="1943100" y="1147763"/>
          <p14:tracePt t="64776" x="1962150" y="1143000"/>
          <p14:tracePt t="64793" x="2005013" y="1138238"/>
          <p14:tracePt t="64810" x="2128838" y="1123950"/>
          <p14:tracePt t="64826" x="2243138" y="1104900"/>
          <p14:tracePt t="64843" x="2347913" y="1104900"/>
          <p14:tracePt t="64860" x="2414588" y="1104900"/>
          <p14:tracePt t="64876" x="2481263" y="1104900"/>
          <p14:tracePt t="64893" x="2509838" y="1104900"/>
          <p14:tracePt t="64909" x="2533650" y="1104900"/>
          <p14:tracePt t="64926" x="2547938" y="1104900"/>
          <p14:tracePt t="64943" x="2557463" y="1104900"/>
          <p14:tracePt t="64960" x="2557463" y="1114425"/>
          <p14:tracePt t="64976" x="2557463" y="1143000"/>
          <p14:tracePt t="64993" x="2543175" y="1195388"/>
          <p14:tracePt t="65010" x="2481263" y="1323975"/>
          <p14:tracePt t="65026" x="2428875" y="1371600"/>
          <p14:tracePt t="65043" x="2362200" y="1423988"/>
          <p14:tracePt t="65060" x="2266950" y="1466850"/>
          <p14:tracePt t="65076" x="2224088" y="1481138"/>
          <p14:tracePt t="65093" x="2185988" y="1485900"/>
          <p14:tracePt t="65110" x="2157413" y="1495425"/>
          <p14:tracePt t="65126" x="2114550" y="1495425"/>
          <p14:tracePt t="65143" x="2071688" y="1495425"/>
          <p14:tracePt t="65160" x="2033588" y="1490663"/>
          <p14:tracePt t="65177" x="1990725" y="1485900"/>
          <p14:tracePt t="65193" x="1952625" y="1485900"/>
          <p14:tracePt t="65210" x="1933575" y="1481138"/>
          <p14:tracePt t="65226" x="1928813" y="1481138"/>
          <p14:tracePt t="65243" x="1919288" y="1481138"/>
          <p14:tracePt t="65260" x="1919288" y="1476375"/>
          <p14:tracePt t="65276" x="1943100" y="1466850"/>
          <p14:tracePt t="65293" x="2005013" y="1443038"/>
          <p14:tracePt t="65310" x="2124075" y="1414463"/>
          <p14:tracePt t="65326" x="2238375" y="1404938"/>
          <p14:tracePt t="65343" x="2352675" y="1395413"/>
          <p14:tracePt t="65360" x="2433638" y="1400175"/>
          <p14:tracePt t="65376" x="2500313" y="1414463"/>
          <p14:tracePt t="65393" x="2524125" y="1419225"/>
          <p14:tracePt t="65410" x="2538413" y="1423988"/>
          <p14:tracePt t="65427" x="2547938" y="1433513"/>
          <p14:tracePt t="65443" x="2547938" y="1452563"/>
          <p14:tracePt t="65460" x="2533650" y="1490663"/>
          <p14:tracePt t="65476" x="2490788" y="1562100"/>
          <p14:tracePt t="65493" x="2366963" y="1681163"/>
          <p14:tracePt t="65510" x="2295525" y="1743075"/>
          <p14:tracePt t="65526" x="2219325" y="1800225"/>
          <p14:tracePt t="65543" x="2152650" y="1838325"/>
          <p14:tracePt t="65560" x="2057400" y="1881188"/>
          <p14:tracePt t="65576" x="2005013" y="1890713"/>
          <p14:tracePt t="65593" x="1971675" y="1905000"/>
          <p14:tracePt t="65610" x="1933575" y="1909763"/>
          <p14:tracePt t="65611" x="1924050" y="1919288"/>
          <p14:tracePt t="65626" x="1905000" y="1919288"/>
          <p14:tracePt t="65643" x="1895475" y="1919288"/>
          <p14:tracePt t="65660" x="1890713" y="1919288"/>
          <p14:tracePt t="65676" x="1881188" y="1919288"/>
          <p14:tracePt t="65693" x="1871663" y="1919288"/>
          <p14:tracePt t="65765" x="1881188" y="1909763"/>
          <p14:tracePt t="65772" x="1885950" y="1909763"/>
          <p14:tracePt t="65780" x="1895475" y="1900238"/>
          <p14:tracePt t="65793" x="1919288" y="1890713"/>
          <p14:tracePt t="65810" x="1947863" y="1871663"/>
          <p14:tracePt t="65826" x="1971675" y="1852613"/>
          <p14:tracePt t="65843" x="1995488" y="1843088"/>
          <p14:tracePt t="65860" x="2019300" y="1833563"/>
          <p14:tracePt t="65876" x="2024063" y="1824038"/>
          <p14:tracePt t="65893" x="2033588" y="1824038"/>
          <p14:tracePt t="65910" x="2038350" y="1824038"/>
          <p14:tracePt t="66675" x="2071688" y="1905000"/>
          <p14:tracePt t="66682" x="2147888" y="2114550"/>
          <p14:tracePt t="66693" x="2228850" y="2347913"/>
          <p14:tracePt t="66710" x="2362200" y="2676525"/>
          <p14:tracePt t="66743" x="2676525" y="3609975"/>
          <p14:tracePt t="66777" x="2876550" y="4195763"/>
          <p14:tracePt t="66793" x="2947988" y="4348163"/>
          <p14:tracePt t="66810" x="2990850" y="4443413"/>
          <p14:tracePt t="66826" x="3009900" y="4500563"/>
          <p14:tracePt t="66843" x="3028950" y="4543425"/>
          <p14:tracePt t="66860" x="3033713" y="4548188"/>
          <p14:tracePt t="67041" x="3052763" y="4586288"/>
          <p14:tracePt t="67048" x="3076575" y="4633913"/>
          <p14:tracePt t="67059" x="3095625" y="4681538"/>
          <p14:tracePt t="67076" x="3105150" y="4733925"/>
          <p14:tracePt t="67093" x="3114675" y="4767263"/>
          <p14:tracePt t="67109" x="3114675" y="4772025"/>
          <p14:tracePt t="67126" x="3114675" y="4776788"/>
          <p14:tracePt t="67143" x="3071813" y="4724400"/>
          <p14:tracePt t="67160" x="2809875" y="4224338"/>
          <p14:tracePt t="67177" x="2571750" y="3643313"/>
          <p14:tracePt t="67194" x="2343150" y="3024188"/>
          <p14:tracePt t="67210" x="2114550" y="2333625"/>
          <p14:tracePt t="67227" x="2066925" y="2119313"/>
          <p14:tracePt t="67243" x="2028825" y="1909763"/>
          <p14:tracePt t="67260" x="2019300" y="1785938"/>
          <p14:tracePt t="67276" x="2009775" y="1704975"/>
          <p14:tracePt t="67293" x="2009775" y="1676400"/>
          <p14:tracePt t="67310" x="2009775" y="1662113"/>
          <p14:tracePt t="67326" x="2009775" y="1657350"/>
          <p14:tracePt t="67343" x="2009775" y="1647825"/>
          <p14:tracePt t="67360" x="2009775" y="1643063"/>
          <p14:tracePt t="67376" x="2009775" y="1638300"/>
          <p14:tracePt t="67417" x="2009775" y="1633538"/>
          <p14:tracePt t="67439" x="2005013" y="1628775"/>
          <p14:tracePt t="67446" x="2005013" y="1624013"/>
          <p14:tracePt t="67460" x="1995488" y="1614488"/>
          <p14:tracePt t="67476" x="1976438" y="1585913"/>
          <p14:tracePt t="67493" x="1952625" y="1547813"/>
          <p14:tracePt t="67510" x="1928813" y="1514475"/>
          <p14:tracePt t="67526" x="1900238" y="1481138"/>
          <p14:tracePt t="67543" x="1881188" y="1471613"/>
          <p14:tracePt t="67560" x="1871663" y="1462088"/>
          <p14:tracePt t="67577" x="1862138" y="1452563"/>
          <p14:tracePt t="67593" x="1862138" y="1428750"/>
          <p14:tracePt t="67610" x="1866900" y="1409700"/>
          <p14:tracePt t="67626" x="1885950" y="1385888"/>
          <p14:tracePt t="67628" x="1900238" y="1371600"/>
          <p14:tracePt t="67643" x="1952625" y="1338263"/>
          <p14:tracePt t="67660" x="2047875" y="1304925"/>
          <p14:tracePt t="67676" x="2185988" y="1281113"/>
          <p14:tracePt t="67693" x="2276475" y="1281113"/>
          <p14:tracePt t="67709" x="2390775" y="1281113"/>
          <p14:tracePt t="67726" x="2447925" y="1281113"/>
          <p14:tracePt t="67743" x="2486025" y="1281113"/>
          <p14:tracePt t="67760" x="2514600" y="1281113"/>
          <p14:tracePt t="67776" x="2519363" y="1281113"/>
          <p14:tracePt t="67793" x="2519363" y="1285875"/>
          <p14:tracePt t="67810" x="2509838" y="1309688"/>
          <p14:tracePt t="67826" x="2433638" y="1404938"/>
          <p14:tracePt t="67843" x="2328863" y="1500188"/>
          <p14:tracePt t="67860" x="2190750" y="1581150"/>
          <p14:tracePt t="67876" x="2081213" y="1628775"/>
          <p14:tracePt t="67893" x="1976438" y="1671638"/>
          <p14:tracePt t="67909" x="1938338" y="1690688"/>
          <p14:tracePt t="67926" x="1919288" y="1700213"/>
          <p14:tracePt t="67943" x="1909763" y="1704975"/>
          <p14:tracePt t="67988" x="1914525" y="1695450"/>
          <p14:tracePt t="67995" x="1924050" y="1695450"/>
          <p14:tracePt t="68009" x="1976438" y="1685925"/>
          <p14:tracePt t="68026" x="2047875" y="1671638"/>
          <p14:tracePt t="68043" x="2128838" y="1662113"/>
          <p14:tracePt t="68060" x="2181225" y="1662113"/>
          <p14:tracePt t="68076" x="2219325" y="1662113"/>
          <p14:tracePt t="68093" x="2233613" y="1662113"/>
          <p14:tracePt t="68109" x="2238375" y="1662113"/>
          <p14:tracePt t="68143" x="2205038" y="1700213"/>
          <p14:tracePt t="68159" x="2124075" y="1771650"/>
          <p14:tracePt t="68176" x="2033588" y="1843088"/>
          <p14:tracePt t="68193" x="1966913" y="1890713"/>
          <p14:tracePt t="68209" x="1914525" y="1919288"/>
          <p14:tracePt t="68226" x="1905000" y="1924050"/>
          <p14:tracePt t="68243" x="1895475" y="1924050"/>
          <p14:tracePt t="68276" x="1895475" y="1919288"/>
          <p14:tracePt t="68293" x="1895475" y="1909763"/>
          <p14:tracePt t="68310" x="1895475" y="1905000"/>
          <p14:tracePt t="68326" x="1914525" y="1900238"/>
          <p14:tracePt t="68343" x="1957388" y="1933575"/>
          <p14:tracePt t="68360" x="2071688" y="2047875"/>
          <p14:tracePt t="68376" x="2505075" y="2833688"/>
          <p14:tracePt t="68393" x="2847975" y="3476625"/>
          <p14:tracePt t="68410" x="3052763" y="3790950"/>
          <p14:tracePt t="68427" x="3228975" y="4157663"/>
          <p14:tracePt t="68444" x="3328988" y="4400550"/>
          <p14:tracePt t="68460" x="3367088" y="4581525"/>
          <p14:tracePt t="68476" x="3381375" y="4719638"/>
          <p14:tracePt t="68493" x="3381375" y="4810125"/>
          <p14:tracePt t="68509" x="3367088" y="4929188"/>
          <p14:tracePt t="68526" x="3343275" y="5000625"/>
          <p14:tracePt t="68543" x="3328988" y="5048250"/>
          <p14:tracePt t="68560" x="3305175" y="5076825"/>
          <p14:tracePt t="68576" x="3271838" y="5119688"/>
          <p14:tracePt t="68593" x="3233738" y="5153025"/>
          <p14:tracePt t="68609" x="3176588" y="5186363"/>
          <p14:tracePt t="68611" x="3148013" y="5210175"/>
          <p14:tracePt t="68627" x="3100388" y="5243513"/>
          <p14:tracePt t="68643" x="3052763" y="5267325"/>
          <p14:tracePt t="68659" x="3009900" y="5295900"/>
          <p14:tracePt t="68676" x="2962275" y="5305425"/>
          <p14:tracePt t="68693" x="2881313" y="5305425"/>
          <p14:tracePt t="68709" x="2828925" y="5295900"/>
          <p14:tracePt t="68726" x="2776538" y="5286375"/>
          <p14:tracePt t="68743" x="2752725" y="5272088"/>
          <p14:tracePt t="68759" x="2733675" y="5272088"/>
          <p14:tracePt t="68776" x="2728913" y="5272088"/>
          <p14:tracePt t="68793" x="2724150" y="5272088"/>
          <p14:tracePt t="68810" x="2714625" y="5272088"/>
          <p14:tracePt t="68826" x="2705100" y="5272088"/>
          <p14:tracePt t="68924" x="2705100" y="5267325"/>
          <p14:tracePt t="69838" x="2743200" y="5205413"/>
          <p14:tracePt t="69846" x="2795588" y="5143500"/>
          <p14:tracePt t="69860" x="2924175" y="5000625"/>
          <p14:tracePt t="69893" x="3248025" y="4624388"/>
          <p14:tracePt t="69926" x="3567113" y="4376738"/>
          <p14:tracePt t="69943" x="3648075" y="4319588"/>
          <p14:tracePt t="69959" x="3695700" y="4276725"/>
          <p14:tracePt t="69976" x="3743325" y="4238625"/>
          <p14:tracePt t="69993" x="3781425" y="4214813"/>
          <p14:tracePt t="70009" x="3814763" y="4191000"/>
          <p14:tracePt t="70026" x="3843338" y="4167188"/>
          <p14:tracePt t="70043" x="3910013" y="4119563"/>
          <p14:tracePt t="70059" x="3948113" y="4095750"/>
          <p14:tracePt t="70076" x="3976688" y="4076700"/>
          <p14:tracePt t="70093" x="4005263" y="4067175"/>
          <p14:tracePt t="70109" x="4038600" y="4057650"/>
          <p14:tracePt t="70126" x="4062413" y="4048125"/>
          <p14:tracePt t="70143" x="4086225" y="4038600"/>
          <p14:tracePt t="70159" x="4105275" y="4029075"/>
          <p14:tracePt t="70176" x="4162425" y="4000500"/>
          <p14:tracePt t="70192" x="4205288" y="3990975"/>
          <p14:tracePt t="70210" x="4252913" y="3976688"/>
          <p14:tracePt t="70227" x="4319588" y="3952875"/>
          <p14:tracePt t="70243" x="4371975" y="3938588"/>
          <p14:tracePt t="70259" x="4410075" y="3924300"/>
          <p14:tracePt t="70276" x="4452938" y="3919538"/>
          <p14:tracePt t="70292" x="4491038" y="3919538"/>
          <p14:tracePt t="70309" x="4514850" y="3919538"/>
          <p14:tracePt t="70326" x="4533900" y="3919538"/>
          <p14:tracePt t="70343" x="4557713" y="3919538"/>
          <p14:tracePt t="70359" x="4576763" y="3919538"/>
          <p14:tracePt t="70376" x="4591050" y="3919538"/>
          <p14:tracePt t="70393" x="4600575" y="3919538"/>
          <p14:tracePt t="70409" x="4610100" y="3919538"/>
          <p14:tracePt t="70426" x="4614863" y="3919538"/>
          <p14:tracePt t="70754" x="4619625" y="3919538"/>
          <p14:tracePt t="70762" x="4629150" y="3919538"/>
          <p14:tracePt t="70769" x="4629150" y="3924300"/>
          <p14:tracePt t="70778" x="4633913" y="3924300"/>
          <p14:tracePt t="70793" x="4638675" y="3929063"/>
          <p14:tracePt t="70809" x="4638675" y="3938588"/>
          <p14:tracePt t="70826" x="4638675" y="3943350"/>
          <p14:tracePt t="70859" x="4614863" y="3957638"/>
          <p14:tracePt t="70892" x="4586288" y="3971925"/>
          <p14:tracePt t="70909" x="4552950" y="3986213"/>
          <p14:tracePt t="70926" x="4529138" y="3990975"/>
          <p14:tracePt t="70943" x="4514850" y="3995738"/>
          <p14:tracePt t="70960" x="4495800" y="4005263"/>
          <p14:tracePt t="70976" x="4481513" y="4010025"/>
          <p14:tracePt t="70992" x="4476750" y="4014788"/>
          <p14:tracePt t="71009" x="4471988" y="4014788"/>
          <p14:tracePt t="71026" x="4462463" y="4014788"/>
          <p14:tracePt t="71253" x="4429125" y="4014788"/>
          <p14:tracePt t="71261" x="4405313" y="4019550"/>
          <p14:tracePt t="71269" x="4386263" y="4029075"/>
          <p14:tracePt t="71276" x="4367213" y="4029075"/>
          <p14:tracePt t="71293" x="4352925" y="4029075"/>
          <p14:tracePt t="71309" x="4343400" y="4029075"/>
          <p14:tracePt t="71326" x="4338638" y="4029075"/>
          <p14:tracePt t="71365" x="4343400" y="4029075"/>
          <p14:tracePt t="71376" x="4357688" y="4019550"/>
          <p14:tracePt t="71393" x="4443413" y="4014788"/>
          <p14:tracePt t="71409" x="4524375" y="4014788"/>
          <p14:tracePt t="71426" x="4591050" y="4014788"/>
          <p14:tracePt t="71443" x="4643438" y="4014788"/>
          <p14:tracePt t="71459" x="4714875" y="4014788"/>
          <p14:tracePt t="71476" x="4752975" y="4014788"/>
          <p14:tracePt t="71493" x="4781550" y="4014788"/>
          <p14:tracePt t="71509" x="4800600" y="4014788"/>
          <p14:tracePt t="71526" x="4819650" y="4014788"/>
          <p14:tracePt t="71543" x="4824413" y="4014788"/>
          <p14:tracePt t="71559" x="4833938" y="4014788"/>
          <p14:tracePt t="71576" x="4838700" y="4014788"/>
          <p14:tracePt t="71593" x="4843463" y="4014788"/>
          <p14:tracePt t="72370" x="4814888" y="4014788"/>
          <p14:tracePt t="72377" x="4767263" y="4014788"/>
          <p14:tracePt t="72393" x="4676775" y="4014788"/>
          <p14:tracePt t="72409" x="4586288" y="4014788"/>
          <p14:tracePt t="72426" x="4514850" y="4014788"/>
          <p14:tracePt t="72443" x="4452938" y="4000500"/>
          <p14:tracePt t="72459" x="4438650" y="4000500"/>
          <p14:tracePt t="72492" x="4424363" y="4000500"/>
          <p14:tracePt t="72526" x="4462463" y="3981450"/>
          <p14:tracePt t="72542" x="4562475" y="3990975"/>
          <p14:tracePt t="72560" x="4795838" y="4157663"/>
          <p14:tracePt t="72576" x="5000625" y="4343400"/>
          <p14:tracePt t="72593" x="5210175" y="4586288"/>
          <p14:tracePt t="72609" x="5319713" y="4748213"/>
          <p14:tracePt t="72612" x="5353050" y="4810125"/>
          <p14:tracePt t="72626" x="5395913" y="4910138"/>
          <p14:tracePt t="72642" x="5414963" y="4981575"/>
          <p14:tracePt t="72659" x="5414963" y="5048250"/>
          <p14:tracePt t="72676" x="5400675" y="5124450"/>
          <p14:tracePt t="72692" x="5386388" y="5143500"/>
          <p14:tracePt t="72890" x="5338763" y="5143500"/>
          <p14:tracePt t="72897" x="5281613" y="5143500"/>
          <p14:tracePt t="72909" x="5233988" y="5143500"/>
          <p14:tracePt t="72926" x="5100638" y="5143500"/>
          <p14:tracePt t="72942" x="5033963" y="5143500"/>
          <p14:tracePt t="72959" x="4962525" y="5153025"/>
          <p14:tracePt t="72976" x="4905375" y="5157788"/>
          <p14:tracePt t="72992" x="4819650" y="5157788"/>
          <p14:tracePt t="73009" x="4772025" y="5157788"/>
          <p14:tracePt t="73026" x="4733925" y="5157788"/>
          <p14:tracePt t="73042" x="4700588" y="5157788"/>
          <p14:tracePt t="73059" x="4629150" y="5157788"/>
          <p14:tracePt t="73076" x="4572000" y="5148263"/>
          <p14:tracePt t="73093" x="4481513" y="5148263"/>
          <p14:tracePt t="73109" x="4391025" y="5153025"/>
          <p14:tracePt t="73110" x="4352925" y="5162550"/>
          <p14:tracePt t="73126" x="4286250" y="5162550"/>
          <p14:tracePt t="73143" x="4233863" y="5167313"/>
          <p14:tracePt t="73159" x="4186238" y="5167313"/>
          <p14:tracePt t="73176" x="4110038" y="5167313"/>
          <p14:tracePt t="73192" x="4062413" y="5167313"/>
          <p14:tracePt t="73209" x="4010025" y="5167313"/>
          <p14:tracePt t="73226" x="3967163" y="5153025"/>
          <p14:tracePt t="73242" x="3910013" y="5148263"/>
          <p14:tracePt t="73259" x="3890963" y="5143500"/>
          <p14:tracePt t="73276" x="3867150" y="5129213"/>
          <p14:tracePt t="73292" x="3857625" y="5124450"/>
          <p14:tracePt t="73309" x="3848100" y="5124450"/>
          <p14:tracePt t="73342" x="3848100" y="5119688"/>
          <p14:tracePt t="73359" x="3852863" y="5110163"/>
          <p14:tracePt t="73376" x="3914775" y="5100638"/>
          <p14:tracePt t="73392" x="4052888" y="5081588"/>
          <p14:tracePt t="73409" x="4195763" y="5081588"/>
          <p14:tracePt t="73426" x="4495800" y="5095875"/>
          <p14:tracePt t="73442" x="4662488" y="5095875"/>
          <p14:tracePt t="73459" x="4805363" y="5091113"/>
          <p14:tracePt t="73476" x="4967288" y="5062538"/>
          <p14:tracePt t="73492" x="5167313" y="5057775"/>
          <p14:tracePt t="73509" x="5272088" y="5057775"/>
          <p14:tracePt t="73526" x="5372100" y="5076825"/>
          <p14:tracePt t="73543" x="5534025" y="5091113"/>
          <p14:tracePt t="73559" x="5614988" y="5105400"/>
          <p14:tracePt t="73576" x="5676900" y="5105400"/>
          <p14:tracePt t="73592" x="5729288" y="5114925"/>
          <p14:tracePt t="73609" x="5800725" y="5119688"/>
          <p14:tracePt t="73627" x="5853113" y="5133975"/>
          <p14:tracePt t="73643" x="5895975" y="5138738"/>
          <p14:tracePt t="73659" x="5938838" y="5143500"/>
          <p14:tracePt t="73676" x="5981700" y="5148263"/>
          <p14:tracePt t="73692" x="6000750" y="5148263"/>
          <p14:tracePt t="73709" x="6015038" y="5148263"/>
          <p14:tracePt t="73726" x="6034088" y="5148263"/>
          <p14:tracePt t="73742" x="6053138" y="5148263"/>
          <p14:tracePt t="73759" x="6062663" y="5148263"/>
          <p14:tracePt t="73776" x="6067425" y="5148263"/>
          <p14:tracePt t="73792" x="6076950" y="5148263"/>
          <p14:tracePt t="73809" x="6081713" y="5148263"/>
          <p14:tracePt t="74791" x="5967413" y="5195888"/>
          <p14:tracePt t="74798" x="5757863" y="5272088"/>
          <p14:tracePt t="74809" x="5424488" y="5348288"/>
          <p14:tracePt t="74826" x="4895850" y="5434013"/>
          <p14:tracePt t="74843" x="4105275" y="5505450"/>
          <p14:tracePt t="74860" x="3695700" y="5505450"/>
          <p14:tracePt t="74893" x="3338513" y="5481638"/>
          <p14:tracePt t="74926" x="3114675" y="5438775"/>
          <p14:tracePt t="74942" x="3071813" y="5419725"/>
          <p14:tracePt t="74959" x="3028950" y="5400675"/>
          <p14:tracePt t="74976" x="2990850" y="5391150"/>
          <p14:tracePt t="74992" x="2967038" y="5376863"/>
          <p14:tracePt t="75009" x="2933700" y="5357813"/>
          <p14:tracePt t="75026" x="2862263" y="5334000"/>
          <p14:tracePt t="75042" x="2819400" y="5319713"/>
          <p14:tracePt t="75059" x="2781300" y="5310188"/>
          <p14:tracePt t="75076" x="2738438" y="5291138"/>
          <p14:tracePt t="75092" x="2681288" y="5267325"/>
          <p14:tracePt t="75109" x="2652713" y="5248275"/>
          <p14:tracePt t="75126" x="2619375" y="5224463"/>
          <p14:tracePt t="75143" x="2586038" y="5200650"/>
          <p14:tracePt t="75159" x="2576513" y="5191125"/>
          <p14:tracePt t="75176" x="2562225" y="5176838"/>
          <p14:tracePt t="75192" x="2547938" y="5167313"/>
          <p14:tracePt t="75209" x="2538413" y="5157788"/>
          <p14:tracePt t="75226" x="2528888" y="5153025"/>
          <p14:tracePt t="75242" x="2524125" y="5148263"/>
          <p14:tracePt t="75259" x="2519363" y="5138738"/>
          <p14:tracePt t="75276" x="2509838" y="5138738"/>
          <p14:tracePt t="75292" x="2505075" y="5133975"/>
          <p14:tracePt t="75326" x="2505075" y="5124450"/>
          <p14:tracePt t="75342" x="2524125" y="5119688"/>
          <p14:tracePt t="75359" x="2595563" y="5100638"/>
          <p14:tracePt t="75376" x="2714625" y="5076825"/>
          <p14:tracePt t="75392" x="2847975" y="5067300"/>
          <p14:tracePt t="75409" x="2919413" y="5067300"/>
          <p14:tracePt t="75426" x="2986088" y="5067300"/>
          <p14:tracePt t="75442" x="3052763" y="5067300"/>
          <p14:tracePt t="75459" x="3138488" y="5067300"/>
          <p14:tracePt t="75476" x="3181350" y="5067300"/>
          <p14:tracePt t="75492" x="3214688" y="5067300"/>
          <p14:tracePt t="75509" x="3248025" y="5067300"/>
          <p14:tracePt t="75526" x="3257550" y="5067300"/>
          <p14:tracePt t="75542" x="3267075" y="5067300"/>
          <p14:tracePt t="75559" x="3276600" y="5067300"/>
          <p14:tracePt t="75576" x="3281363" y="5067300"/>
          <p14:tracePt t="75609" x="3286125" y="5067300"/>
          <p14:tracePt t="75626" x="3290888" y="5067300"/>
          <p14:tracePt t="75642" x="3300413" y="5067300"/>
          <p14:tracePt t="78416" x="3267075" y="4862513"/>
          <p14:tracePt t="78423" x="3162300" y="4286250"/>
          <p14:tracePt t="78431" x="3081338" y="3905250"/>
          <p14:tracePt t="78442" x="2981325" y="3371850"/>
          <p14:tracePt t="78459" x="2690813" y="2424113"/>
          <p14:tracePt t="78476" x="2552700" y="2105025"/>
          <p14:tracePt t="78509" x="2414588" y="1790700"/>
          <p14:tracePt t="78542" x="2371725" y="1719263"/>
          <p14:tracePt t="78559" x="2366963" y="1704975"/>
          <p14:tracePt t="78575" x="2362200" y="1695450"/>
          <p14:tracePt t="78592" x="2352675" y="1671638"/>
          <p14:tracePt t="78609" x="2352675" y="1657350"/>
          <p14:tracePt t="78625" x="2352675" y="1643063"/>
          <p14:tracePt t="78642" x="2347913" y="1638300"/>
          <p14:tracePt t="78659" x="2333625" y="1624013"/>
          <p14:tracePt t="78675" x="2314575" y="1609725"/>
          <p14:tracePt t="78692" x="2290763" y="1576388"/>
          <p14:tracePt t="78709" x="2238375" y="1528763"/>
          <p14:tracePt t="78726" x="2209800" y="1500188"/>
          <p14:tracePt t="78742" x="2176463" y="1471613"/>
          <p14:tracePt t="78759" x="2147888" y="1438275"/>
          <p14:tracePt t="78775" x="2095500" y="1390650"/>
          <p14:tracePt t="78792" x="2071688" y="1366838"/>
          <p14:tracePt t="78809" x="2047875" y="1347788"/>
          <p14:tracePt t="78825" x="2028825" y="1328738"/>
          <p14:tracePt t="78842" x="2005013" y="1319213"/>
          <p14:tracePt t="78859" x="1995488" y="1309688"/>
          <p14:tracePt t="78875" x="1990725" y="1304925"/>
          <p14:tracePt t="78892" x="1990725" y="1300163"/>
          <p14:tracePt t="78909" x="2000250" y="1285875"/>
          <p14:tracePt t="78925" x="2057400" y="1266825"/>
          <p14:tracePt t="78942" x="2166938" y="1257300"/>
          <p14:tracePt t="78959" x="2305050" y="1257300"/>
          <p14:tracePt t="78975" x="2386013" y="1257300"/>
          <p14:tracePt t="78992" x="2462213" y="1257300"/>
          <p14:tracePt t="79009" x="2514600" y="1257300"/>
          <p14:tracePt t="79025" x="2562225" y="1257300"/>
          <p14:tracePt t="79042" x="2576513" y="1257300"/>
          <p14:tracePt t="79059" x="2586038" y="1257300"/>
          <p14:tracePt t="79076" x="2595563" y="1257300"/>
          <p14:tracePt t="79128" x="2590800" y="1266825"/>
          <p14:tracePt t="79136" x="2576513" y="1281113"/>
          <p14:tracePt t="79142" x="2557463" y="1309688"/>
          <p14:tracePt t="79159" x="2495550" y="1366838"/>
          <p14:tracePt t="79175" x="2409825" y="1452563"/>
          <p14:tracePt t="79192" x="2309813" y="1538288"/>
          <p14:tracePt t="79209" x="2152650" y="1624013"/>
          <p14:tracePt t="79225" x="2085975" y="1657350"/>
          <p14:tracePt t="79242" x="2028825" y="1681163"/>
          <p14:tracePt t="79259" x="1995488" y="1685925"/>
          <p14:tracePt t="79275" x="1947863" y="1685925"/>
          <p14:tracePt t="79292" x="1928813" y="1685925"/>
          <p14:tracePt t="79309" x="1905000" y="1676400"/>
          <p14:tracePt t="79326" x="1885950" y="1666875"/>
          <p14:tracePt t="79342" x="1871663" y="1657350"/>
          <p14:tracePt t="79359" x="1866900" y="1652588"/>
          <p14:tracePt t="79375" x="1862138" y="1643063"/>
          <p14:tracePt t="79392" x="1852613" y="1624013"/>
          <p14:tracePt t="79408" x="1852613" y="1600200"/>
          <p14:tracePt t="79425" x="1852613" y="1571625"/>
          <p14:tracePt t="79442" x="1862138" y="1543050"/>
          <p14:tracePt t="79459" x="1900238" y="1500188"/>
          <p14:tracePt t="79475" x="1947863" y="1466850"/>
          <p14:tracePt t="79492" x="2043113" y="1438275"/>
          <p14:tracePt t="79509" x="2190750" y="1419225"/>
          <p14:tracePt t="79525" x="2266950" y="1428750"/>
          <p14:tracePt t="79542" x="2328863" y="1443038"/>
          <p14:tracePt t="79559" x="2381250" y="1462088"/>
          <p14:tracePt t="79575" x="2433638" y="1481138"/>
          <p14:tracePt t="79592" x="2452688" y="1490663"/>
          <p14:tracePt t="79609" x="2466975" y="1500188"/>
          <p14:tracePt t="79625" x="2471738" y="1504950"/>
          <p14:tracePt t="79642" x="2476500" y="1504950"/>
          <p14:tracePt t="79659" x="2476500" y="1514475"/>
          <p14:tracePt t="79675" x="2471738" y="1528763"/>
          <p14:tracePt t="79692" x="2447925" y="1552575"/>
          <p14:tracePt t="79709" x="2409825" y="1585913"/>
          <p14:tracePt t="79725" x="2343150" y="1624013"/>
          <p14:tracePt t="79742" x="2247900" y="1662113"/>
          <p14:tracePt t="79759" x="2133600" y="1700213"/>
          <p14:tracePt t="79775" x="2071688" y="1724025"/>
          <p14:tracePt t="79792" x="2028825" y="1738313"/>
          <p14:tracePt t="79809" x="1990725" y="1743075"/>
          <p14:tracePt t="79825" x="1943100" y="1747838"/>
          <p14:tracePt t="79842" x="1933575" y="1747838"/>
          <p14:tracePt t="79859" x="1924050" y="1747838"/>
          <p14:tracePt t="79875" x="1919288" y="1747838"/>
          <p14:tracePt t="79892" x="1909763" y="1747838"/>
          <p14:tracePt t="79943" x="1914525" y="1747838"/>
          <p14:tracePt t="79950" x="1919288" y="1747838"/>
          <p14:tracePt t="79958" x="1933575" y="1743075"/>
          <p14:tracePt t="79975" x="1962150" y="1738313"/>
          <p14:tracePt t="79992" x="2005013" y="1724025"/>
          <p14:tracePt t="80008" x="2066925" y="1709738"/>
          <p14:tracePt t="80025" x="2114550" y="1709738"/>
          <p14:tracePt t="80042" x="2152650" y="1709738"/>
          <p14:tracePt t="80059" x="2185988" y="1714500"/>
          <p14:tracePt t="80075" x="2219325" y="1719263"/>
          <p14:tracePt t="80092" x="2228850" y="1719263"/>
          <p14:tracePt t="80108" x="2238375" y="1719263"/>
          <p14:tracePt t="80125" x="2247900" y="1719263"/>
          <p14:tracePt t="80390" x="2276475" y="1790700"/>
          <p14:tracePt t="80397" x="2338388" y="1924050"/>
          <p14:tracePt t="80409" x="2452688" y="2162175"/>
          <p14:tracePt t="80425" x="2590800" y="2481263"/>
          <p14:tracePt t="80442" x="2762250" y="2895600"/>
          <p14:tracePt t="80459" x="2847975" y="3067050"/>
          <p14:tracePt t="80475" x="2957513" y="3295650"/>
          <p14:tracePt t="80492" x="3105150" y="3690938"/>
          <p14:tracePt t="80509" x="3176588" y="3824288"/>
          <p14:tracePt t="80526" x="3228975" y="3962400"/>
          <p14:tracePt t="80542" x="3262313" y="4081463"/>
          <p14:tracePt t="80559" x="3295650" y="4200525"/>
          <p14:tracePt t="80575" x="3300413" y="4233863"/>
          <p14:tracePt t="80592" x="3305175" y="4271963"/>
          <p14:tracePt t="80609" x="3305175" y="4291013"/>
          <p14:tracePt t="80611" x="3305175" y="4305300"/>
          <p14:tracePt t="80625" x="3305175" y="4338638"/>
          <p14:tracePt t="80642" x="3300413" y="4381500"/>
          <p14:tracePt t="80659" x="3286125" y="4462463"/>
          <p14:tracePt t="80675" x="3286125" y="4543425"/>
          <p14:tracePt t="80692" x="3286125" y="4629150"/>
          <p14:tracePt t="80708" x="3286125" y="4672013"/>
          <p14:tracePt t="80725" x="3286125" y="4700588"/>
          <p14:tracePt t="80742" x="3286125" y="4757738"/>
          <p14:tracePt t="80758" x="3286125" y="4795838"/>
          <p14:tracePt t="80775" x="3286125" y="4833938"/>
          <p14:tracePt t="80792" x="3286125" y="4867275"/>
          <p14:tracePt t="80808" x="3286125" y="4914900"/>
          <p14:tracePt t="80825" x="3286125" y="4933950"/>
          <p14:tracePt t="80842" x="3286125" y="4957763"/>
          <p14:tracePt t="80858" x="3286125" y="4976813"/>
          <p14:tracePt t="80876" x="3286125" y="4995863"/>
          <p14:tracePt t="80892" x="3286125" y="5010150"/>
          <p14:tracePt t="80909" x="3286125" y="5019675"/>
          <p14:tracePt t="80925" x="3286125" y="5029200"/>
          <p14:tracePt t="80942" x="3286125" y="5033963"/>
          <p14:tracePt t="80959" x="3286125" y="5043488"/>
          <p14:tracePt t="80975" x="3290888" y="5053013"/>
          <p14:tracePt t="80992" x="3295650" y="5081588"/>
          <p14:tracePt t="81008" x="3295650" y="5095875"/>
          <p14:tracePt t="81025" x="3295650" y="5100638"/>
          <p14:tracePt t="81042" x="3295650" y="5105400"/>
          <p14:tracePt t="81058" x="3295650" y="5114925"/>
          <p14:tracePt t="82313" x="3286125" y="5119688"/>
          <p14:tracePt t="82320" x="3267075" y="5124450"/>
          <p14:tracePt t="82328" x="3238500" y="5124450"/>
          <p14:tracePt t="82342" x="3195638" y="5138738"/>
          <p14:tracePt t="82358" x="3152775" y="5143500"/>
          <p14:tracePt t="82375" x="3109913" y="5153025"/>
          <p14:tracePt t="82408" x="3019425" y="5157788"/>
          <p14:tracePt t="82442" x="2957513" y="5157788"/>
          <p14:tracePt t="82458" x="2933700" y="5157788"/>
          <p14:tracePt t="82475" x="2909888" y="5153025"/>
          <p14:tracePt t="82492" x="2895600" y="5153025"/>
          <p14:tracePt t="82508" x="2876550" y="5153025"/>
          <p14:tracePt t="82525" x="2847975" y="5143500"/>
          <p14:tracePt t="82542" x="2824163" y="5143500"/>
          <p14:tracePt t="82558" x="2805113" y="5143500"/>
          <p14:tracePt t="82575" x="2781300" y="5143500"/>
          <p14:tracePt t="82592" x="2747963" y="5143500"/>
          <p14:tracePt t="82608" x="2728913" y="5143500"/>
          <p14:tracePt t="82625" x="2719388" y="5143500"/>
          <p14:tracePt t="82642" x="2705100" y="5143500"/>
          <p14:tracePt t="82658" x="2700338" y="5143500"/>
          <p14:tracePt t="82675" x="2690813" y="5143500"/>
          <p14:tracePt t="82709" x="2690813" y="5138738"/>
          <p14:tracePt t="82725" x="2695575" y="5133975"/>
          <p14:tracePt t="82742" x="2728913" y="5124450"/>
          <p14:tracePt t="82758" x="2800350" y="5110163"/>
          <p14:tracePt t="82775" x="2919413" y="5095875"/>
          <p14:tracePt t="82792" x="2986088" y="5095875"/>
          <p14:tracePt t="82808" x="3057525" y="5105400"/>
          <p14:tracePt t="82825" x="3152775" y="5114925"/>
          <p14:tracePt t="82842" x="3257550" y="5124450"/>
          <p14:tracePt t="82858" x="3305175" y="5124450"/>
          <p14:tracePt t="82875" x="3348038" y="5119688"/>
          <p14:tracePt t="82892" x="3395663" y="5114925"/>
          <p14:tracePt t="82908" x="3419475" y="5110163"/>
          <p14:tracePt t="82925" x="3429000" y="5110163"/>
          <p14:tracePt t="82942" x="3438525" y="5110163"/>
          <p14:tracePt t="82959" x="3448050" y="5110163"/>
          <p14:tracePt t="82991" x="3452813" y="5110163"/>
          <p14:tracePt t="83046" x="3457575" y="5110163"/>
          <p14:tracePt t="83053" x="3457575" y="5105400"/>
          <p14:tracePt t="83282" x="3414713" y="5138738"/>
          <p14:tracePt t="83289" x="3343275" y="5195888"/>
          <p14:tracePt t="83296" x="3271838" y="5248275"/>
          <p14:tracePt t="83308" x="3209925" y="5291138"/>
          <p14:tracePt t="83325" x="3067050" y="5400675"/>
          <p14:tracePt t="83342" x="3000375" y="5448300"/>
          <p14:tracePt t="83375" x="2909888" y="5476875"/>
          <p14:tracePt t="83408" x="2814638" y="5491163"/>
          <p14:tracePt t="83425" x="2776538" y="5491163"/>
          <p14:tracePt t="83442" x="2743200" y="5491163"/>
          <p14:tracePt t="83458" x="2681288" y="5495925"/>
          <p14:tracePt t="83475" x="2643188" y="5510213"/>
          <p14:tracePt t="83492" x="2605088" y="5514975"/>
          <p14:tracePt t="83508" x="2557463" y="5524500"/>
          <p14:tracePt t="83525" x="2528888" y="5534025"/>
          <p14:tracePt t="83542" x="2500313" y="5538788"/>
          <p14:tracePt t="83558" x="2466975" y="5543550"/>
          <p14:tracePt t="83575" x="2409825" y="5557838"/>
          <p14:tracePt t="83592" x="2381250" y="5567363"/>
          <p14:tracePt t="83609" x="2338388" y="5572125"/>
          <p14:tracePt t="83625" x="2300288" y="5581650"/>
          <p14:tracePt t="83642" x="2233613" y="5591175"/>
          <p14:tracePt t="83658" x="2195513" y="5600700"/>
          <p14:tracePt t="83675" x="2166938" y="5610225"/>
          <p14:tracePt t="83692" x="2133600" y="5624513"/>
          <p14:tracePt t="83708" x="2119313" y="5634038"/>
          <p14:tracePt t="83725" x="2109788" y="5638800"/>
          <p14:tracePt t="83741" x="2095500" y="5643563"/>
          <p14:tracePt t="83758" x="2081213" y="5643563"/>
          <p14:tracePt t="83775" x="2076450" y="5643563"/>
          <p14:tracePt t="83792" x="2071688" y="5643563"/>
          <p14:tracePt t="83808" x="2062163" y="5643563"/>
          <p14:tracePt t="84119" x="2109788" y="5643563"/>
          <p14:tracePt t="84125" x="2176463" y="5643563"/>
          <p14:tracePt t="84133" x="2228850" y="5643563"/>
          <p14:tracePt t="84141" x="2276475" y="5643563"/>
          <p14:tracePt t="84158" x="2357438" y="5643563"/>
          <p14:tracePt t="84175" x="2405063" y="5648325"/>
          <p14:tracePt t="84192" x="2490788" y="5662613"/>
          <p14:tracePt t="84208" x="2543175" y="5667375"/>
          <p14:tracePt t="84225" x="2586038" y="5676900"/>
          <p14:tracePt t="84242" x="2647950" y="5676900"/>
          <p14:tracePt t="84258" x="2681288" y="5681663"/>
          <p14:tracePt t="84275" x="2709863" y="5681663"/>
          <p14:tracePt t="84292" x="2743200" y="5686425"/>
          <p14:tracePt t="84309" x="2781300" y="5691188"/>
          <p14:tracePt t="84325" x="2800350" y="5691188"/>
          <p14:tracePt t="84342" x="2824163" y="5691188"/>
          <p14:tracePt t="84358" x="2838450" y="5691188"/>
          <p14:tracePt t="84375" x="2857500" y="5691188"/>
          <p14:tracePt t="84392" x="2867025" y="5691188"/>
          <p14:tracePt t="84408" x="2871788" y="5691188"/>
          <p14:tracePt t="84425" x="2876550" y="5691188"/>
          <p14:tracePt t="84442" x="2886075" y="5691188"/>
          <p14:tracePt t="84720" x="2938463" y="5691188"/>
          <p14:tracePt t="84727" x="3005138" y="5691188"/>
          <p14:tracePt t="84735" x="3071813" y="5691188"/>
          <p14:tracePt t="84742" x="3138488" y="5691188"/>
          <p14:tracePt t="84775" x="3343275" y="5691188"/>
          <p14:tracePt t="84808" x="3629025" y="5715000"/>
          <p14:tracePt t="84825" x="3709988" y="5724525"/>
          <p14:tracePt t="84842" x="3776663" y="5724525"/>
          <p14:tracePt t="84858" x="3895725" y="5715000"/>
          <p14:tracePt t="84875" x="3967163" y="5700713"/>
          <p14:tracePt t="84892" x="4014788" y="5700713"/>
          <p14:tracePt t="84908" x="4067175" y="5686425"/>
          <p14:tracePt t="84925" x="4124325" y="5676900"/>
          <p14:tracePt t="84941" x="4143375" y="5676900"/>
          <p14:tracePt t="84958" x="4167188" y="5676900"/>
          <p14:tracePt t="84975" x="4181475" y="5676900"/>
          <p14:tracePt t="84991" x="4191000" y="5676900"/>
          <p14:tracePt t="85008" x="4200525" y="5676900"/>
          <p14:tracePt t="85025" x="4205288" y="5676900"/>
          <p14:tracePt t="85042" x="4210050" y="5676900"/>
          <p14:tracePt t="86797" x="4129088" y="5676900"/>
          <p14:tracePt t="86804" x="3986213" y="5653088"/>
          <p14:tracePt t="86811" x="3876675" y="5643563"/>
          <p14:tracePt t="86825" x="3590925" y="5614988"/>
          <p14:tracePt t="86841" x="3300413" y="5595938"/>
          <p14:tracePt t="86858" x="3124200" y="5595938"/>
          <p14:tracePt t="86875" x="2924175" y="5614988"/>
          <p14:tracePt t="86909" x="2538413" y="5676900"/>
          <p14:tracePt t="86941" x="2333625" y="5695950"/>
          <p14:tracePt t="86958" x="2238375" y="5691188"/>
          <p14:tracePt t="86975" x="2185988" y="5681663"/>
          <p14:tracePt t="86991" x="2147888" y="5667375"/>
          <p14:tracePt t="87008" x="2095500" y="5648325"/>
          <p14:tracePt t="87025" x="2019300" y="5629275"/>
          <p14:tracePt t="87042" x="1962150" y="5619750"/>
          <p14:tracePt t="87058" x="1909763" y="5610225"/>
          <p14:tracePt t="87075" x="1824038" y="5610225"/>
          <p14:tracePt t="87091" x="1776413" y="5610225"/>
          <p14:tracePt t="87108" x="1719263" y="5610225"/>
          <p14:tracePt t="87124" x="1628775" y="5619750"/>
          <p14:tracePt t="87141" x="1500188" y="5634038"/>
          <p14:tracePt t="87158" x="1428750" y="5638800"/>
          <p14:tracePt t="87175" x="1371600" y="5638800"/>
          <p14:tracePt t="87191" x="1323975" y="5638800"/>
          <p14:tracePt t="87208" x="1271588" y="5629275"/>
          <p14:tracePt t="87225" x="1233488" y="5619750"/>
          <p14:tracePt t="87241" x="1204913" y="5605463"/>
          <p14:tracePt t="87258" x="1157288" y="5591175"/>
          <p14:tracePt t="87275" x="1128713" y="5586413"/>
          <p14:tracePt t="87291" x="1100138" y="5581650"/>
          <p14:tracePt t="87308" x="1085850" y="5581650"/>
          <p14:tracePt t="87325" x="1071563" y="5581650"/>
          <p14:tracePt t="87341" x="1066800" y="5581650"/>
          <p14:tracePt t="87358" x="1057275" y="5581650"/>
          <p14:tracePt t="87443" x="1062038" y="5581650"/>
          <p14:tracePt t="87450" x="1071563" y="5581650"/>
          <p14:tracePt t="87458" x="1085850" y="5581650"/>
          <p14:tracePt t="87475" x="1123950" y="5581650"/>
          <p14:tracePt t="87491" x="1166813" y="5581650"/>
          <p14:tracePt t="87508" x="1243013" y="5581650"/>
          <p14:tracePt t="87525" x="1328738" y="5581650"/>
          <p14:tracePt t="87541" x="1443038" y="5581650"/>
          <p14:tracePt t="87558" x="1552575" y="5572125"/>
          <p14:tracePt t="87575" x="1724025" y="5553075"/>
          <p14:tracePt t="87591" x="1852613" y="5538788"/>
          <p14:tracePt t="87608" x="1962150" y="5538788"/>
          <p14:tracePt t="87625" x="2052638" y="5529263"/>
          <p14:tracePt t="87626" x="2100263" y="5524500"/>
          <p14:tracePt t="87641" x="2181225" y="5524500"/>
          <p14:tracePt t="87658" x="2290763" y="5524500"/>
          <p14:tracePt t="87675" x="2414588" y="5524500"/>
          <p14:tracePt t="87692" x="2562225" y="5524500"/>
          <p14:tracePt t="87708" x="2667000" y="5524500"/>
          <p14:tracePt t="87725" x="2790825" y="5534025"/>
          <p14:tracePt t="87741" x="2890838" y="5543550"/>
          <p14:tracePt t="87758" x="3019425" y="5548313"/>
          <p14:tracePt t="87775" x="3109913" y="5548313"/>
          <p14:tracePt t="87791" x="3219450" y="5548313"/>
          <p14:tracePt t="87810" x="3424238" y="5567363"/>
          <p14:tracePt t="87825" x="3514725" y="5567363"/>
          <p14:tracePt t="87841" x="3605213" y="5576888"/>
          <p14:tracePt t="87858" x="3700463" y="5591175"/>
          <p14:tracePt t="87875" x="3838575" y="5605463"/>
          <p14:tracePt t="87891" x="3910013" y="5614988"/>
          <p14:tracePt t="87908" x="3981450" y="5619750"/>
          <p14:tracePt t="87925" x="4029075" y="5634038"/>
          <p14:tracePt t="87941" x="4114800" y="5634038"/>
          <p14:tracePt t="87958" x="4157663" y="5638800"/>
          <p14:tracePt t="87975" x="4200525" y="5638800"/>
          <p14:tracePt t="87991" x="4233863" y="5638800"/>
          <p14:tracePt t="88008" x="4291013" y="5638800"/>
          <p14:tracePt t="88024" x="4319588" y="5638800"/>
          <p14:tracePt t="88041" x="4348163" y="5638800"/>
          <p14:tracePt t="88058" x="4391025" y="5638800"/>
          <p14:tracePt t="88075" x="4429125" y="5638800"/>
          <p14:tracePt t="88091" x="4457700" y="5638800"/>
          <p14:tracePt t="88108" x="4486275" y="5638800"/>
          <p14:tracePt t="88109" x="4491038" y="5638800"/>
          <p14:tracePt t="88125" x="4510088" y="5638800"/>
          <p14:tracePt t="88141" x="4533900" y="5638800"/>
          <p14:tracePt t="88158" x="4548188" y="5638800"/>
          <p14:tracePt t="88175" x="4562475" y="5638800"/>
          <p14:tracePt t="88191" x="4595813" y="5638800"/>
          <p14:tracePt t="88208" x="4614863" y="5638800"/>
          <p14:tracePt t="88225" x="4638675" y="5638800"/>
          <p14:tracePt t="88242" x="4657725" y="5638800"/>
          <p14:tracePt t="88258" x="4667250" y="5638800"/>
          <p14:tracePt t="88274" x="4676775" y="5638800"/>
          <p14:tracePt t="88291" x="4686300" y="5638800"/>
          <p14:tracePt t="88308" x="4695825" y="5638800"/>
          <p14:tracePt t="88325" x="4700588" y="5638800"/>
          <p14:tracePt t="88341" x="4705350" y="5638800"/>
          <p14:tracePt t="88358" x="4714875" y="5638800"/>
          <p14:tracePt t="88374" x="4724400" y="5638800"/>
          <p14:tracePt t="88391" x="4729163" y="5638800"/>
          <p14:tracePt t="88408" x="4733925" y="5638800"/>
          <p14:tracePt t="88924" x="4800600" y="5638800"/>
          <p14:tracePt t="88932" x="4891088" y="5629275"/>
          <p14:tracePt t="88941" x="4962525" y="5610225"/>
          <p14:tracePt t="88974" x="5157788" y="5586413"/>
          <p14:tracePt t="89008" x="5314950" y="5581650"/>
          <p14:tracePt t="89024" x="5362575" y="5581650"/>
          <p14:tracePt t="89042" x="5424488" y="5581650"/>
          <p14:tracePt t="89058" x="5457825" y="5581650"/>
          <p14:tracePt t="89075" x="5486400" y="5581650"/>
          <p14:tracePt t="89091" x="5514975" y="5581650"/>
          <p14:tracePt t="89108" x="5562600" y="5581650"/>
          <p14:tracePt t="89124" x="5600700" y="5581650"/>
          <p14:tracePt t="89141" x="5634038" y="5581650"/>
          <p14:tracePt t="89158" x="5662613" y="5581650"/>
          <p14:tracePt t="89174" x="5686425" y="5581650"/>
          <p14:tracePt t="89191" x="5705475" y="5581650"/>
          <p14:tracePt t="89208" x="5710238" y="5581650"/>
          <p14:tracePt t="89225" x="5719763" y="5586413"/>
          <p14:tracePt t="89241" x="5734050" y="5595938"/>
          <p14:tracePt t="89258" x="5748338" y="5600700"/>
          <p14:tracePt t="89275" x="5753100" y="5605463"/>
          <p14:tracePt t="89291" x="5762625" y="5614988"/>
          <p14:tracePt t="89308" x="5767388" y="5624513"/>
          <p14:tracePt t="89324" x="5767388" y="5638800"/>
          <p14:tracePt t="89341" x="5753100" y="5662613"/>
          <p14:tracePt t="89358" x="5724525" y="5705475"/>
          <p14:tracePt t="89374" x="5695950" y="5734050"/>
          <p14:tracePt t="89391" x="5662613" y="5767388"/>
          <p14:tracePt t="89408" x="5624513" y="5786438"/>
          <p14:tracePt t="89425" x="5586413" y="5805488"/>
          <p14:tracePt t="89441" x="5562600" y="5810250"/>
          <p14:tracePt t="89458" x="5543550" y="5810250"/>
          <p14:tracePt t="89475" x="5495925" y="5795963"/>
          <p14:tracePt t="89491" x="5462588" y="5772150"/>
          <p14:tracePt t="89508" x="5410200" y="5743575"/>
          <p14:tracePt t="89524" x="5362575" y="5719763"/>
          <p14:tracePt t="89541" x="5305425" y="5681663"/>
          <p14:tracePt t="89558" x="5267325" y="5662613"/>
          <p14:tracePt t="89574" x="5243513" y="5643563"/>
          <p14:tracePt t="89591" x="5233988" y="5634038"/>
          <p14:tracePt t="89608" x="5214938" y="5600700"/>
          <p14:tracePt t="89625" x="5200650" y="5576888"/>
          <p14:tracePt t="89641" x="5191125" y="5548313"/>
          <p14:tracePt t="89659" x="5191125" y="5495925"/>
          <p14:tracePt t="89674" x="5191125" y="5438775"/>
          <p14:tracePt t="89691" x="5191125" y="5386388"/>
          <p14:tracePt t="89708" x="5205413" y="5334000"/>
          <p14:tracePt t="89724" x="5233988" y="5286375"/>
          <p14:tracePt t="89741" x="5257800" y="5262563"/>
          <p14:tracePt t="89758" x="5281613" y="5243513"/>
          <p14:tracePt t="89774" x="5319713" y="5233988"/>
          <p14:tracePt t="89791" x="5386388" y="5229225"/>
          <p14:tracePt t="89808" x="5424488" y="5238750"/>
          <p14:tracePt t="89825" x="5453063" y="5272088"/>
          <p14:tracePt t="89841" x="5486400" y="5319713"/>
          <p14:tracePt t="89858" x="5519738" y="5391150"/>
          <p14:tracePt t="89875" x="5543550" y="5434013"/>
          <p14:tracePt t="89891" x="5562600" y="5481638"/>
          <p14:tracePt t="89908" x="5572125" y="5529263"/>
          <p14:tracePt t="89924" x="5572125" y="5572125"/>
          <p14:tracePt t="89941" x="5572125" y="5624513"/>
          <p14:tracePt t="89958" x="5572125" y="5657850"/>
          <p14:tracePt t="89974" x="5572125" y="5724525"/>
          <p14:tracePt t="89991" x="5567363" y="5753100"/>
          <p14:tracePt t="90008" x="5553075" y="5776913"/>
          <p14:tracePt t="90025" x="5543550" y="5810250"/>
          <p14:tracePt t="90041" x="5534025" y="5819775"/>
          <p14:tracePt t="90058" x="5524500" y="5834063"/>
          <p14:tracePt t="90074" x="5519738" y="5838825"/>
          <p14:tracePt t="90091" x="5510213" y="5848350"/>
          <p14:tracePt t="90108" x="5505450" y="5853113"/>
          <p14:tracePt t="90141" x="5505450" y="5857875"/>
          <p14:tracePt t="90708" x="5557838" y="5857875"/>
          <p14:tracePt t="90716" x="5638800" y="5857875"/>
          <p14:tracePt t="90724" x="5729288" y="5848350"/>
          <p14:tracePt t="90741" x="5895975" y="5819775"/>
          <p14:tracePt t="90758" x="6010275" y="5805488"/>
          <p14:tracePt t="90775" x="6129338" y="5795963"/>
          <p14:tracePt t="90808" x="6267450" y="5800725"/>
          <p14:tracePt t="90841" x="6372225" y="5819775"/>
          <p14:tracePt t="90858" x="6405563" y="5819775"/>
          <p14:tracePt t="90874" x="6429375" y="5819775"/>
          <p14:tracePt t="90891" x="6462713" y="5819775"/>
          <p14:tracePt t="90908" x="6491288" y="5819775"/>
          <p14:tracePt t="90924" x="6519863" y="5819775"/>
          <p14:tracePt t="90941" x="6553200" y="5819775"/>
          <p14:tracePt t="90958" x="6605588" y="5819775"/>
          <p14:tracePt t="90975" x="6634163" y="5819775"/>
          <p14:tracePt t="90991" x="6672263" y="5819775"/>
          <p14:tracePt t="91008" x="6691313" y="5819775"/>
          <p14:tracePt t="91024" x="6729413" y="5819775"/>
          <p14:tracePt t="91041" x="6757988" y="5819775"/>
          <p14:tracePt t="91058" x="6781800" y="5819775"/>
          <p14:tracePt t="91075" x="6815138" y="5819775"/>
          <p14:tracePt t="91091" x="6834188" y="5819775"/>
          <p14:tracePt t="91108" x="6858000" y="5819775"/>
          <p14:tracePt t="91124" x="6867525" y="5819775"/>
          <p14:tracePt t="91141" x="6886575" y="5819775"/>
          <p14:tracePt t="91158" x="6900863" y="5819775"/>
          <p14:tracePt t="91174" x="6905625" y="5819775"/>
          <p14:tracePt t="91191" x="6915150" y="5819775"/>
          <p14:tracePt t="91208" x="6924675" y="5819775"/>
          <p14:tracePt t="91707" x="6905625" y="5815013"/>
          <p14:tracePt t="91713" x="6881813" y="5810250"/>
          <p14:tracePt t="91724" x="6853238" y="5810250"/>
          <p14:tracePt t="91741" x="6805613" y="5795963"/>
          <p14:tracePt t="91758" x="6748463" y="5772150"/>
          <p14:tracePt t="91774" x="6710363" y="5748338"/>
          <p14:tracePt t="91808" x="6610350" y="5681663"/>
          <p14:tracePt t="91841" x="6519863" y="5600700"/>
          <p14:tracePt t="91858" x="6500813" y="5586413"/>
          <p14:tracePt t="91874" x="6477000" y="5553075"/>
          <p14:tracePt t="91891" x="6467475" y="5529263"/>
          <p14:tracePt t="91908" x="6462713" y="5505450"/>
          <p14:tracePt t="91924" x="6467475" y="5443538"/>
          <p14:tracePt t="91941" x="6529388" y="5329238"/>
          <p14:tracePt t="91958" x="6596063" y="5248275"/>
          <p14:tracePt t="91974" x="6643688" y="5195888"/>
          <p14:tracePt t="91991" x="6724650" y="5153025"/>
          <p14:tracePt t="92007" x="6862763" y="5119688"/>
          <p14:tracePt t="92024" x="6943725" y="5124450"/>
          <p14:tracePt t="92041" x="6991350" y="5148263"/>
          <p14:tracePt t="92058" x="7043738" y="5214938"/>
          <p14:tracePt t="92074" x="7067550" y="5253038"/>
          <p14:tracePt t="92091" x="7091363" y="5305425"/>
          <p14:tracePt t="92108" x="7105650" y="5338763"/>
          <p14:tracePt t="92110" x="7115175" y="5357813"/>
          <p14:tracePt t="92124" x="7119938" y="5400675"/>
          <p14:tracePt t="92141" x="7124700" y="5438775"/>
          <p14:tracePt t="92158" x="7124700" y="5505450"/>
          <p14:tracePt t="92174" x="7110413" y="5557838"/>
          <p14:tracePt t="92191" x="7067550" y="5638800"/>
          <p14:tracePt t="92208" x="7038975" y="5672138"/>
          <p14:tracePt t="92224" x="6981825" y="5715000"/>
          <p14:tracePt t="92241" x="6900863" y="5762625"/>
          <p14:tracePt t="92258" x="6843713" y="5781675"/>
          <p14:tracePt t="92274" x="6810375" y="5786438"/>
          <p14:tracePt t="92291" x="6767513" y="5795963"/>
          <p14:tracePt t="92308" x="6700838" y="5795963"/>
          <p14:tracePt t="92324" x="6648450" y="5786438"/>
          <p14:tracePt t="92341" x="6596063" y="5786438"/>
          <p14:tracePt t="92358" x="6548438" y="5786438"/>
          <p14:tracePt t="92374" x="6472238" y="5786438"/>
          <p14:tracePt t="92391" x="6410325" y="5772150"/>
          <p14:tracePt t="92408" x="6362700" y="5767388"/>
          <p14:tracePt t="92424" x="6315075" y="5748338"/>
          <p14:tracePt t="92441" x="6272213" y="5719763"/>
          <p14:tracePt t="92458" x="6253163" y="5681663"/>
          <p14:tracePt t="92474" x="6248400" y="5610225"/>
          <p14:tracePt t="92491" x="6272213" y="5524500"/>
          <p14:tracePt t="92509" x="6305550" y="5467350"/>
          <p14:tracePt t="92524" x="6348413" y="5419725"/>
          <p14:tracePt t="92541" x="6391275" y="5386388"/>
          <p14:tracePt t="92558" x="6491288" y="5357813"/>
          <p14:tracePt t="92574" x="6553200" y="5367338"/>
          <p14:tracePt t="92591" x="6610350" y="5386388"/>
          <p14:tracePt t="92608" x="6643688" y="5410200"/>
          <p14:tracePt t="92624" x="6681788" y="5453063"/>
          <p14:tracePt t="92641" x="6691313" y="5481638"/>
          <p14:tracePt t="92658" x="6705600" y="5505450"/>
          <p14:tracePt t="92674" x="6705600" y="5553075"/>
          <p14:tracePt t="92691" x="6696075" y="5576888"/>
          <p14:tracePt t="92708" x="6686550" y="5591175"/>
          <p14:tracePt t="92724" x="6672263" y="5605463"/>
          <p14:tracePt t="92741" x="6638925" y="5629275"/>
          <p14:tracePt t="92758" x="6605588" y="5648325"/>
          <p14:tracePt t="92774" x="6591300" y="5657850"/>
          <p14:tracePt t="92791" x="6581775" y="5662613"/>
          <p14:tracePt t="92808" x="6572250" y="5667375"/>
          <p14:tracePt t="92824" x="6567488" y="5667375"/>
          <p14:tracePt t="93043" x="6529388" y="5681663"/>
          <p14:tracePt t="93050" x="6462713" y="5691188"/>
          <p14:tracePt t="93057" x="6400800" y="5705475"/>
          <p14:tracePt t="93074" x="6286500" y="5724525"/>
          <p14:tracePt t="93091" x="6205538" y="5738813"/>
          <p14:tracePt t="93108" x="6119813" y="5748338"/>
          <p14:tracePt t="93124" x="6057900" y="5757863"/>
          <p14:tracePt t="93141" x="6000750" y="5757863"/>
          <p14:tracePt t="93158" x="5938838" y="5757863"/>
          <p14:tracePt t="93174" x="5872163" y="5757863"/>
          <p14:tracePt t="93191" x="5829300" y="5757863"/>
          <p14:tracePt t="93207" x="5791200" y="5748338"/>
          <p14:tracePt t="93224" x="5762625" y="5748338"/>
          <p14:tracePt t="93241" x="5710238" y="5743575"/>
          <p14:tracePt t="93258" x="5672138" y="5738813"/>
          <p14:tracePt t="93274" x="5629275" y="5729288"/>
          <p14:tracePt t="93291" x="5576888" y="5724525"/>
          <p14:tracePt t="93308" x="5543550" y="5724525"/>
          <p14:tracePt t="93324" x="5505450" y="5719763"/>
          <p14:tracePt t="93341" x="5476875" y="5715000"/>
          <p14:tracePt t="93357" x="5443538" y="5700713"/>
          <p14:tracePt t="93374" x="5419725" y="5695950"/>
          <p14:tracePt t="93391" x="5405438" y="5691188"/>
          <p14:tracePt t="93407" x="5395913" y="5686425"/>
          <p14:tracePt t="93424" x="5376863" y="5681663"/>
          <p14:tracePt t="93441" x="5362575" y="5676900"/>
          <p14:tracePt t="93458" x="5353050" y="5672138"/>
          <p14:tracePt t="93475" x="5343525" y="5672138"/>
          <p14:tracePt t="93491" x="5338763" y="5672138"/>
          <p14:tracePt t="93508" x="5329238" y="5672138"/>
          <p14:tracePt t="96323" x="5314950" y="5681663"/>
          <p14:tracePt t="96331" x="5291138" y="5710238"/>
          <p14:tracePt t="96341" x="5238750" y="5762625"/>
          <p14:tracePt t="96357" x="5072063" y="5881688"/>
          <p14:tracePt t="96374" x="4500563" y="6100763"/>
          <p14:tracePt t="96391" x="4095750" y="6200775"/>
          <p14:tracePt t="96424" x="3348038" y="6300788"/>
          <p14:tracePt t="96457" x="2781300" y="6296025"/>
          <p14:tracePt t="96474" x="2624138" y="6262688"/>
          <p14:tracePt t="96491" x="2481263" y="6229350"/>
          <p14:tracePt t="96507" x="2428875" y="6210300"/>
          <p14:tracePt t="96524" x="2405063" y="6196013"/>
          <p14:tracePt t="96541" x="2386013" y="6191250"/>
          <p14:tracePt t="96557" x="2352675" y="6186488"/>
          <p14:tracePt t="96574" x="2328863" y="6186488"/>
          <p14:tracePt t="96591" x="2295525" y="6186488"/>
          <p14:tracePt t="96607" x="2266950" y="6186488"/>
          <p14:tracePt t="96624" x="2219325" y="6186488"/>
          <p14:tracePt t="96641" x="2195513" y="6191250"/>
          <p14:tracePt t="96657" x="2176463" y="6200775"/>
          <p14:tracePt t="96674" x="2152650" y="6205538"/>
          <p14:tracePt t="96690" x="2119313" y="6205538"/>
          <p14:tracePt t="96707" x="2109788" y="6205538"/>
          <p14:tracePt t="96724" x="2105025" y="6205538"/>
          <p14:tracePt t="96741" x="2095500" y="6205538"/>
          <p14:tracePt t="96774" x="2090738" y="6205538"/>
          <p14:tracePt t="96791" x="2085975" y="6215063"/>
          <p14:tracePt t="96807" x="2071688" y="6224588"/>
          <p14:tracePt t="96824" x="2062163" y="6238875"/>
          <p14:tracePt t="96841" x="2043113" y="6262688"/>
          <p14:tracePt t="96857" x="2028825" y="6286500"/>
          <p14:tracePt t="96874" x="1976438" y="6315075"/>
          <p14:tracePt t="96890" x="1943100" y="6329363"/>
          <p14:tracePt t="96907" x="1890713" y="6334125"/>
          <p14:tracePt t="96924" x="1824038" y="6319838"/>
          <p14:tracePt t="96941" x="1785938" y="6300788"/>
          <p14:tracePt t="96957" x="1752600" y="6291263"/>
          <p14:tracePt t="96974" x="1728788" y="6257925"/>
          <p14:tracePt t="96990" x="1709738" y="6181725"/>
          <p14:tracePt t="97007" x="1704975" y="6110288"/>
          <p14:tracePt t="97024" x="1714500" y="6038850"/>
          <p14:tracePt t="97042" x="1766888" y="5972175"/>
          <p14:tracePt t="97057" x="1819275" y="5943600"/>
          <p14:tracePt t="97074" x="1895475" y="5929313"/>
          <p14:tracePt t="97091" x="1943100" y="5929313"/>
          <p14:tracePt t="97108" x="2005013" y="5962650"/>
          <p14:tracePt t="97124" x="2038350" y="6000750"/>
          <p14:tracePt t="97140" x="2062163" y="6038850"/>
          <p14:tracePt t="97157" x="2081213" y="6076950"/>
          <p14:tracePt t="97174" x="2095500" y="6110288"/>
          <p14:tracePt t="97191" x="2095500" y="6129338"/>
          <p14:tracePt t="97207" x="2095500" y="6138863"/>
          <p14:tracePt t="97224" x="2085975" y="6157913"/>
          <p14:tracePt t="97240" x="2071688" y="6176963"/>
          <p14:tracePt t="97257" x="2043113" y="6200775"/>
          <p14:tracePt t="97274" x="2000250" y="6224588"/>
          <p14:tracePt t="97291" x="1909763" y="6253163"/>
          <p14:tracePt t="97307" x="1857375" y="6267450"/>
          <p14:tracePt t="97324" x="1819275" y="6262688"/>
          <p14:tracePt t="97341" x="1785938" y="6257925"/>
          <p14:tracePt t="97357" x="1757363" y="6234113"/>
          <p14:tracePt t="97374" x="1738313" y="6196013"/>
          <p14:tracePt t="97390" x="1733550" y="6115050"/>
          <p14:tracePt t="97407" x="1743075" y="6000750"/>
          <p14:tracePt t="97425" x="1814513" y="5895975"/>
          <p14:tracePt t="97441" x="1866900" y="5857875"/>
          <p14:tracePt t="97457" x="1914525" y="5848350"/>
          <p14:tracePt t="97474" x="1957388" y="5853113"/>
          <p14:tracePt t="97491" x="2009775" y="5915025"/>
          <p14:tracePt t="97507" x="2043113" y="5972175"/>
          <p14:tracePt t="97524" x="2066925" y="6015038"/>
          <p14:tracePt t="97540" x="2076450" y="6072188"/>
          <p14:tracePt t="97557" x="2076450" y="6105525"/>
          <p14:tracePt t="97574" x="2071688" y="6143625"/>
          <p14:tracePt t="97591" x="2062163" y="6172200"/>
          <p14:tracePt t="97607" x="2038350" y="6215063"/>
          <p14:tracePt t="97624" x="2024063" y="6238875"/>
          <p14:tracePt t="97640" x="2009775" y="6262688"/>
          <p14:tracePt t="97657" x="1995488" y="6276975"/>
          <p14:tracePt t="97674" x="1985963" y="6296025"/>
          <p14:tracePt t="97691" x="1981200" y="6300788"/>
          <p14:tracePt t="97707" x="1971675" y="6305550"/>
          <p14:tracePt t="97724" x="1971675" y="6315075"/>
          <p14:tracePt t="97843" x="1971675" y="6319838"/>
          <p14:tracePt t="98268" x="1962150" y="6267450"/>
          <p14:tracePt t="98276" x="1952625" y="6196013"/>
          <p14:tracePt t="98283" x="1938338" y="6129338"/>
          <p14:tracePt t="98290" x="1928813" y="6038850"/>
          <p14:tracePt t="98307" x="1890713" y="5834063"/>
          <p14:tracePt t="98324" x="1857375" y="5710238"/>
          <p14:tracePt t="98357" x="1781175" y="5519738"/>
          <p14:tracePt t="98390" x="1733550" y="5343525"/>
          <p14:tracePt t="98407" x="1724025" y="5253038"/>
          <p14:tracePt t="98424" x="1724025" y="5224463"/>
          <p14:tracePt t="98441" x="1724025" y="5205413"/>
          <p14:tracePt t="98457" x="1728788" y="5191125"/>
          <p14:tracePt t="98474" x="1738313" y="5176838"/>
          <p14:tracePt t="98490" x="1747838" y="5172075"/>
          <p14:tracePt t="98507" x="1752600" y="5162550"/>
          <p14:tracePt t="98524" x="1776413" y="5148263"/>
          <p14:tracePt t="98540" x="1809750" y="5138738"/>
          <p14:tracePt t="98557" x="1843088" y="5124450"/>
          <p14:tracePt t="98574" x="1881188" y="5119688"/>
          <p14:tracePt t="98591" x="1914525" y="5110163"/>
          <p14:tracePt t="98607" x="1924050" y="5105400"/>
          <p14:tracePt t="98624" x="1933575" y="5105400"/>
          <p14:tracePt t="98672" x="1933575" y="5100638"/>
          <p14:tracePt t="98679" x="1928813" y="5095875"/>
          <p14:tracePt t="98690" x="1919288" y="5095875"/>
          <p14:tracePt t="98707" x="1900238" y="5086350"/>
          <p14:tracePt t="98724" x="1881188" y="5072063"/>
          <p14:tracePt t="98740" x="1866900" y="5067300"/>
          <p14:tracePt t="98757" x="1862138" y="5062538"/>
          <p14:tracePt t="98774" x="1857375" y="5057775"/>
          <p14:tracePt t="98790" x="1857375" y="5053013"/>
          <p14:tracePt t="98824" x="1857375" y="5048250"/>
          <p14:tracePt t="98840" x="1857375" y="5038725"/>
          <p14:tracePt t="98857" x="1871663" y="5033963"/>
          <p14:tracePt t="98874" x="1895475" y="5029200"/>
          <p14:tracePt t="98891" x="1943100" y="5029200"/>
          <p14:tracePt t="98907" x="1976438" y="5029200"/>
          <p14:tracePt t="98924" x="2028825" y="5043488"/>
          <p14:tracePt t="98940" x="2057400" y="5048250"/>
          <p14:tracePt t="98957" x="2105025" y="5062538"/>
          <p14:tracePt t="98974" x="2143125" y="5081588"/>
          <p14:tracePt t="98990" x="2185988" y="5100638"/>
          <p14:tracePt t="99007" x="2247900" y="5167313"/>
          <p14:tracePt t="99024" x="2328863" y="5314950"/>
          <p14:tracePt t="99040" x="2366963" y="5381625"/>
          <p14:tracePt t="99057" x="2381250" y="5429250"/>
          <p14:tracePt t="99074" x="2386013" y="5448300"/>
          <p14:tracePt t="99090" x="2386013" y="5476875"/>
          <p14:tracePt t="99107" x="2386013" y="5491163"/>
          <p14:tracePt t="99124" x="2386013" y="5500688"/>
          <p14:tracePt t="99140" x="2386013" y="5510213"/>
          <p14:tracePt t="99157" x="2386013" y="5519738"/>
          <p14:tracePt t="99174" x="2386013" y="5524500"/>
          <p14:tracePt t="99190" x="2386013" y="5529263"/>
          <p14:tracePt t="99224" x="2386013" y="5538788"/>
          <p14:tracePt t="99241" x="2386013" y="5548313"/>
          <p14:tracePt t="99257" x="2386013" y="5567363"/>
          <p14:tracePt t="99274" x="2386013" y="5600700"/>
          <p14:tracePt t="99290" x="2386013" y="5610225"/>
          <p14:tracePt t="99307" x="2386013" y="5619750"/>
          <p14:tracePt t="99324" x="2386013" y="5629275"/>
          <p14:tracePt t="99399" x="2386013" y="5634038"/>
          <p14:tracePt t="99670" x="2405063" y="5586413"/>
          <p14:tracePt t="99677" x="2433638" y="5524500"/>
          <p14:tracePt t="99690" x="2447925" y="5476875"/>
          <p14:tracePt t="99707" x="2533650" y="5267325"/>
          <p14:tracePt t="99724" x="2605088" y="5114925"/>
          <p14:tracePt t="99740" x="2652713" y="5033963"/>
          <p14:tracePt t="99757" x="2714625" y="4957763"/>
          <p14:tracePt t="99790" x="2757488" y="4910138"/>
          <p14:tracePt t="99824" x="2786063" y="4895850"/>
          <p14:tracePt t="99840" x="2790825" y="4900613"/>
          <p14:tracePt t="99857" x="2795588" y="4953000"/>
          <p14:tracePt t="99874" x="2786063" y="5086350"/>
          <p14:tracePt t="99891" x="2724150" y="5253038"/>
          <p14:tracePt t="99907" x="2671763" y="5424488"/>
          <p14:tracePt t="99924" x="2619375" y="5595938"/>
          <p14:tracePt t="99941" x="2576513" y="5729288"/>
          <p14:tracePt t="99957" x="2566988" y="5767388"/>
          <p14:tracePt t="99974" x="2562225" y="5795963"/>
          <p14:tracePt t="99990" x="2562225" y="5810250"/>
          <p14:tracePt t="100007" x="2562225" y="5819775"/>
          <p14:tracePt t="100024" x="2562225" y="5824538"/>
          <p14:tracePt t="100111" x="2557463" y="5824538"/>
          <p14:tracePt t="100117" x="2557463" y="5815013"/>
          <p14:tracePt t="100125" x="2547938" y="5772150"/>
          <p14:tracePt t="100140" x="2547938" y="5581650"/>
          <p14:tracePt t="100157" x="2562225" y="5310188"/>
          <p14:tracePt t="100174" x="2628900" y="4876800"/>
          <p14:tracePt t="100190" x="2809875" y="4243388"/>
          <p14:tracePt t="100207" x="2881313" y="4081463"/>
          <p14:tracePt t="100224" x="2957513" y="3981450"/>
          <p14:tracePt t="100240" x="3033713" y="3876675"/>
          <p14:tracePt t="100257" x="3228975" y="3757613"/>
          <p14:tracePt t="100274" x="3376613" y="3700463"/>
          <p14:tracePt t="100290" x="3505200" y="3667125"/>
          <p14:tracePt t="100307" x="3686175" y="3652838"/>
          <p14:tracePt t="100324" x="3800475" y="3657600"/>
          <p14:tracePt t="100340" x="3881438" y="3671888"/>
          <p14:tracePt t="100357" x="3938588" y="3676650"/>
          <p14:tracePt t="100374" x="3971925" y="3686175"/>
          <p14:tracePt t="100390" x="3981450" y="3686175"/>
          <p14:tracePt t="100407" x="3986213" y="3686175"/>
          <p14:tracePt t="100602" x="4019550" y="3686175"/>
          <p14:tracePt t="100609" x="4067175" y="3686175"/>
          <p14:tracePt t="100616" x="4110038" y="3686175"/>
          <p14:tracePt t="100624" x="4148138" y="3686175"/>
          <p14:tracePt t="100640" x="4205288" y="3686175"/>
          <p14:tracePt t="100657" x="4257675" y="3695700"/>
          <p14:tracePt t="100674" x="4300538" y="3700463"/>
          <p14:tracePt t="100690" x="4352925" y="3709988"/>
          <p14:tracePt t="100707" x="4381500" y="3709988"/>
          <p14:tracePt t="100724" x="4405313" y="3709988"/>
          <p14:tracePt t="100740" x="4433888" y="3709988"/>
          <p14:tracePt t="100757" x="4462463" y="3709988"/>
          <p14:tracePt t="100774" x="4500563" y="3705225"/>
          <p14:tracePt t="100790" x="4538663" y="3700463"/>
          <p14:tracePt t="100807" x="4600575" y="3690938"/>
          <p14:tracePt t="100824" x="4619625" y="3690938"/>
          <p14:tracePt t="100840" x="4643438" y="3681413"/>
          <p14:tracePt t="100857" x="4652963" y="3681413"/>
          <p14:tracePt t="100874" x="4662488" y="3681413"/>
          <p14:tracePt t="100907" x="4662488" y="3671888"/>
          <p14:tracePt t="100924" x="4662488" y="3619500"/>
          <p14:tracePt t="100940" x="4648200" y="3567113"/>
          <p14:tracePt t="100957" x="4619625" y="3524250"/>
          <p14:tracePt t="100974" x="4595813" y="3481388"/>
          <p14:tracePt t="100990" x="4552950" y="3448050"/>
          <p14:tracePt t="101007" x="4505325" y="3419475"/>
          <p14:tracePt t="101024" x="4433888" y="3400425"/>
          <p14:tracePt t="101040" x="4352925" y="3390900"/>
          <p14:tracePt t="101057" x="4214813" y="3395663"/>
          <p14:tracePt t="101074" x="4143375" y="3400425"/>
          <p14:tracePt t="101090" x="4062413" y="3419475"/>
          <p14:tracePt t="101107" x="3924300" y="3433763"/>
          <p14:tracePt t="101124" x="3838575" y="3438525"/>
          <p14:tracePt t="101140" x="3790950" y="3448050"/>
          <p14:tracePt t="101157" x="3748088" y="3457575"/>
          <p14:tracePt t="101174" x="3705225" y="3471863"/>
          <p14:tracePt t="101190" x="3681413" y="3486150"/>
          <p14:tracePt t="101207" x="3657600" y="3505200"/>
          <p14:tracePt t="101224" x="3633788" y="3524250"/>
          <p14:tracePt t="101240" x="3609975" y="3600450"/>
          <p14:tracePt t="101257" x="3605213" y="3638550"/>
          <p14:tracePt t="101274" x="3609975" y="3676650"/>
          <p14:tracePt t="101290" x="3629025" y="3695700"/>
          <p14:tracePt t="101307" x="3748088" y="3767138"/>
          <p14:tracePt t="101324" x="3886200" y="3810000"/>
          <p14:tracePt t="101340" x="4010025" y="3824288"/>
          <p14:tracePt t="101357" x="4233863" y="3843338"/>
          <p14:tracePt t="101374" x="4371975" y="3838575"/>
          <p14:tracePt t="101390" x="4462463" y="3833813"/>
          <p14:tracePt t="101407" x="4524375" y="3819525"/>
          <p14:tracePt t="101423" x="4591050" y="3805238"/>
          <p14:tracePt t="101440" x="4629150" y="3800475"/>
          <p14:tracePt t="101457" x="4667250" y="3795713"/>
          <p14:tracePt t="101474" x="4695825" y="3781425"/>
          <p14:tracePt t="101490" x="4743450" y="3757613"/>
          <p14:tracePt t="101507" x="4772025" y="3748088"/>
          <p14:tracePt t="101524" x="4795838" y="3733800"/>
          <p14:tracePt t="101540" x="4824413" y="3724275"/>
          <p14:tracePt t="101557" x="4833938" y="3724275"/>
          <p14:tracePt t="101574" x="4838700" y="3724275"/>
          <p14:tracePt t="101590" x="4843463" y="3724275"/>
          <p14:tracePt t="101624" x="4833938" y="3724275"/>
          <p14:tracePt t="101640" x="4781550" y="3724275"/>
          <p14:tracePt t="101657" x="4686300" y="3733800"/>
          <p14:tracePt t="101673" x="4486275" y="3738563"/>
          <p14:tracePt t="101690" x="4319588" y="3738563"/>
          <p14:tracePt t="101707" x="4191000" y="3719513"/>
          <p14:tracePt t="101724" x="4071938" y="3690938"/>
          <p14:tracePt t="101740" x="4029075" y="3671888"/>
          <p14:tracePt t="101757" x="3995738" y="3662363"/>
          <p14:tracePt t="101774" x="3976688" y="3652838"/>
          <p14:tracePt t="101790" x="3919538" y="3652838"/>
          <p14:tracePt t="101807" x="3848100" y="3662363"/>
          <p14:tracePt t="101824" x="3733800" y="3676650"/>
          <p14:tracePt t="101840" x="3543300" y="3724275"/>
          <p14:tracePt t="101857" x="3252788" y="3771900"/>
          <p14:tracePt t="101874" x="3138488" y="3786188"/>
          <p14:tracePt t="101890" x="3052763" y="3790950"/>
          <p14:tracePt t="101908" x="2995613" y="3790950"/>
          <p14:tracePt t="101924" x="2976563" y="3790950"/>
          <p14:tracePt t="101940" x="2967038" y="3790950"/>
          <p14:tracePt t="102010" x="2967038" y="3795713"/>
          <p14:tracePt t="102019" x="2971800" y="3819525"/>
          <p14:tracePt t="102025" x="2971800" y="3876675"/>
          <p14:tracePt t="102040" x="2976563" y="4076700"/>
          <p14:tracePt t="102057" x="2995613" y="4252913"/>
          <p14:tracePt t="102074" x="2990850" y="4533900"/>
          <p14:tracePt t="102090" x="2981325" y="4710113"/>
          <p14:tracePt t="102107" x="2947988" y="4938713"/>
          <p14:tracePt t="102124" x="2928938" y="5105400"/>
          <p14:tracePt t="102140" x="2919413" y="5205413"/>
          <p14:tracePt t="102157" x="2919413" y="5300663"/>
          <p14:tracePt t="102174" x="2919413" y="5372100"/>
          <p14:tracePt t="102190" x="2919413" y="5429250"/>
          <p14:tracePt t="102207" x="2914650" y="5491163"/>
          <p14:tracePt t="102224" x="2900363" y="5572125"/>
          <p14:tracePt t="102240" x="2895600" y="5610225"/>
          <p14:tracePt t="102257" x="2890838" y="5638800"/>
          <p14:tracePt t="102273" x="2890838" y="5653088"/>
          <p14:tracePt t="102290" x="2881313" y="5676900"/>
          <p14:tracePt t="102307" x="2881313" y="5686425"/>
          <p14:tracePt t="102324" x="2876550" y="5700713"/>
          <p14:tracePt t="102341" x="2862263" y="5724525"/>
          <p14:tracePt t="102357" x="2857500" y="5743575"/>
          <p14:tracePt t="102374" x="2843213" y="5757863"/>
          <p14:tracePt t="102390" x="2828925" y="5772150"/>
          <p14:tracePt t="102407" x="2800350" y="5800725"/>
          <p14:tracePt t="102424" x="2767013" y="5824538"/>
          <p14:tracePt t="102440" x="2724150" y="5857875"/>
          <p14:tracePt t="102457" x="2647950" y="5895975"/>
          <p14:tracePt t="102474" x="2490788" y="5934075"/>
          <p14:tracePt t="102490" x="2390775" y="5943600"/>
          <p14:tracePt t="102507" x="2319338" y="5943600"/>
          <p14:tracePt t="102524" x="2233613" y="5919788"/>
          <p14:tracePt t="102540" x="2181225" y="5910263"/>
          <p14:tracePt t="102557" x="2128838" y="5886450"/>
          <p14:tracePt t="102574" x="2081213" y="5867400"/>
          <p14:tracePt t="102590" x="2028825" y="5843588"/>
          <p14:tracePt t="102607" x="1995488" y="5834063"/>
          <p14:tracePt t="102623" x="1985963" y="5824538"/>
          <p14:tracePt t="102640" x="1976438" y="5819775"/>
          <p14:tracePt t="102657" x="1971675" y="5819775"/>
          <p14:tracePt t="102690" x="1976438" y="5819775"/>
          <p14:tracePt t="102707" x="2028825" y="5819775"/>
          <p14:tracePt t="102723" x="2166938" y="5838825"/>
          <p14:tracePt t="102740" x="2305050" y="5862638"/>
          <p14:tracePt t="102757" x="2452688" y="5895975"/>
          <p14:tracePt t="102774" x="2638425" y="5938838"/>
          <p14:tracePt t="102790" x="2743200" y="5972175"/>
          <p14:tracePt t="102807" x="2871788" y="5991225"/>
          <p14:tracePt t="102823" x="2995613" y="6015038"/>
          <p14:tracePt t="102840" x="3133725" y="6024563"/>
          <p14:tracePt t="102857" x="3200400" y="6024563"/>
          <p14:tracePt t="102874" x="3252788" y="6019800"/>
          <p14:tracePt t="102890" x="3305175" y="6015038"/>
          <p14:tracePt t="102907" x="3376613" y="6015038"/>
          <p14:tracePt t="102924" x="3414713" y="6015038"/>
          <p14:tracePt t="102940" x="3433763" y="6015038"/>
          <p14:tracePt t="102957" x="3457575" y="6015038"/>
          <p14:tracePt t="102973" x="3462338" y="6015038"/>
          <p14:tracePt t="102990" x="3467100" y="6015038"/>
          <p14:tracePt t="103007" x="3476625" y="6015038"/>
          <p14:tracePt t="103699" x="3519488" y="6015038"/>
          <p14:tracePt t="103706" x="3576638" y="6015038"/>
          <p14:tracePt t="103714" x="3619500" y="6015038"/>
          <p14:tracePt t="103740" x="3810000" y="6005513"/>
          <p14:tracePt t="103774" x="4081463" y="6005513"/>
          <p14:tracePt t="103790" x="4143375" y="6010275"/>
          <p14:tracePt t="103807" x="4191000" y="6015038"/>
          <p14:tracePt t="103824" x="4252913" y="6024563"/>
          <p14:tracePt t="103840" x="4267200" y="6024563"/>
          <p14:tracePt t="103857" x="4276725" y="6024563"/>
          <p14:tracePt t="103873" x="4281488" y="6024563"/>
          <p14:tracePt t="103890" x="4291013" y="6024563"/>
          <p14:tracePt t="103907" x="4295775" y="6024563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Enumerated Type: </a:t>
            </a:r>
            <a:r>
              <a:rPr lang="en-US" altLang="ko-KR" dirty="0" err="1" smtClean="0">
                <a:ea typeface="굴림" panose="020B0600000101010101" pitchFamily="50" charset="-127"/>
              </a:rPr>
              <a:t>enum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495300" y="1285875"/>
            <a:ext cx="8915400" cy="909638"/>
          </a:xfrm>
        </p:spPr>
        <p:txBody>
          <a:bodyPr/>
          <a:lstStyle/>
          <a:p>
            <a:r>
              <a:rPr lang="en-US" altLang="ko-KR" sz="2200" dirty="0" smtClean="0"/>
              <a:t>You can specify values of </a:t>
            </a:r>
            <a:r>
              <a:rPr lang="en-US" altLang="ko-KR" sz="2200" dirty="0" err="1" smtClean="0"/>
              <a:t>enum</a:t>
            </a:r>
            <a:r>
              <a:rPr lang="en-US" altLang="ko-KR" sz="2200" dirty="0" smtClean="0"/>
              <a:t> constants at the creation time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04850" y="1679200"/>
            <a:ext cx="8135938" cy="4681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854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Currency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PENNY(1), NICKLE(5), DIME(10), QUARTER(25);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Currency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(final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value)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this.value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value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getValue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{ return value; }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Enum_2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en-US" altLang="ko-KR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Currency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usCoin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Currency.DIME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if (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usCoin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Currency.DIME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can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 compared using ==");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final Currency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coin: </a:t>
            </a:r>
            <a:r>
              <a:rPr lang="en-US" altLang="ko-KR" sz="1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Currency.values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(coin.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name()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+ “ “  +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coin.</a:t>
            </a:r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getValue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 useBgFill="1">
        <p:nvSpPr>
          <p:cNvPr id="32773" name="직사각형 4"/>
          <p:cNvSpPr>
            <a:spLocks noChangeArrowheads="1"/>
          </p:cNvSpPr>
          <p:nvPr/>
        </p:nvSpPr>
        <p:spPr bwMode="auto">
          <a:xfrm>
            <a:off x="5961112" y="2815134"/>
            <a:ext cx="3888680" cy="147796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err="1">
                <a:latin typeface="Arial" panose="020B0604020202020204" pitchFamily="34" charset="0"/>
              </a:rPr>
              <a:t>enum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 smtClean="0">
                <a:latin typeface="Arial" panose="020B0604020202020204" pitchFamily="34" charset="0"/>
              </a:rPr>
              <a:t>can </a:t>
            </a:r>
            <a:r>
              <a:rPr lang="en-US" altLang="ko-KR" sz="1800" dirty="0">
                <a:latin typeface="Arial" panose="020B0604020202020204" pitchFamily="34" charset="0"/>
              </a:rPr>
              <a:t>be compared using ==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PENNY 1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NICKLE 5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DIME 10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QUARTER 25</a:t>
            </a:r>
            <a:endParaRPr lang="en-US" altLang="ko-K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8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920"/>
    </mc:Choice>
    <mc:Fallback xmlns="">
      <p:transition spd="slow" advTm="16492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35" x="4305300" y="5934075"/>
          <p14:tracePt t="842" x="4324350" y="5795963"/>
          <p14:tracePt t="849" x="4367213" y="5467350"/>
          <p14:tracePt t="860" x="4429125" y="5176838"/>
          <p14:tracePt t="878" x="4619625" y="4433888"/>
          <p14:tracePt t="894" x="4719638" y="4191000"/>
          <p14:tracePt t="927" x="4948238" y="3705225"/>
          <p14:tracePt t="961" x="5095875" y="3486150"/>
          <p14:tracePt t="977" x="5162550" y="3367088"/>
          <p14:tracePt t="994" x="5205413" y="3257550"/>
          <p14:tracePt t="1010" x="5248275" y="3143250"/>
          <p14:tracePt t="1027" x="5281613" y="3071813"/>
          <p14:tracePt t="1044" x="5329238" y="2971800"/>
          <p14:tracePt t="1061" x="5391150" y="2852738"/>
          <p14:tracePt t="1077" x="5472113" y="2700338"/>
          <p14:tracePt t="1094" x="5510213" y="2624138"/>
          <p14:tracePt t="1110" x="5557838" y="2528888"/>
          <p14:tracePt t="1127" x="5634038" y="2338388"/>
          <p14:tracePt t="1143" x="5657850" y="2262188"/>
          <p14:tracePt t="1160" x="5676900" y="2219325"/>
          <p14:tracePt t="1177" x="5691188" y="2195513"/>
          <p14:tracePt t="1194" x="5700713" y="2181225"/>
          <p14:tracePt t="1210" x="5700713" y="2176463"/>
          <p14:tracePt t="1227" x="5700713" y="2171700"/>
          <p14:tracePt t="3088" x="5634038" y="2195513"/>
          <p14:tracePt t="3095" x="5543550" y="2224088"/>
          <p14:tracePt t="3103" x="5438775" y="2252663"/>
          <p14:tracePt t="3110" x="5310188" y="2281238"/>
          <p14:tracePt t="3127" x="5053013" y="2309813"/>
          <p14:tracePt t="3144" x="4862513" y="2328863"/>
          <p14:tracePt t="3160" x="4552950" y="2324100"/>
          <p14:tracePt t="3193" x="4291013" y="2286000"/>
          <p14:tracePt t="3227" x="4029075" y="2219325"/>
          <p14:tracePt t="3243" x="3957638" y="2205038"/>
          <p14:tracePt t="3260" x="3905250" y="2190750"/>
          <p14:tracePt t="3277" x="3852863" y="2176463"/>
          <p14:tracePt t="3293" x="3752850" y="2143125"/>
          <p14:tracePt t="3310" x="3638550" y="2119313"/>
          <p14:tracePt t="3327" x="3533775" y="2100263"/>
          <p14:tracePt t="3343" x="3395663" y="2085975"/>
          <p14:tracePt t="3360" x="3295650" y="2085975"/>
          <p14:tracePt t="3377" x="3167063" y="2066925"/>
          <p14:tracePt t="3393" x="3067050" y="2062163"/>
          <p14:tracePt t="3410" x="2938463" y="2052638"/>
          <p14:tracePt t="3427" x="2857500" y="2038350"/>
          <p14:tracePt t="3443" x="2762250" y="2028825"/>
          <p14:tracePt t="3460" x="2671763" y="2005013"/>
          <p14:tracePt t="3477" x="2547938" y="1976438"/>
          <p14:tracePt t="3494" x="2505075" y="1971675"/>
          <p14:tracePt t="3510" x="2471738" y="1962150"/>
          <p14:tracePt t="3527" x="2438400" y="1957388"/>
          <p14:tracePt t="3543" x="2428875" y="1957388"/>
          <p14:tracePt t="3560" x="2419350" y="1957388"/>
          <p14:tracePt t="3785" x="2362200" y="1971675"/>
          <p14:tracePt t="3792" x="2281238" y="2000250"/>
          <p14:tracePt t="3800" x="2224088" y="2019300"/>
          <p14:tracePt t="3810" x="2157413" y="2033588"/>
          <p14:tracePt t="3827" x="2043113" y="2052638"/>
          <p14:tracePt t="3843" x="1871663" y="2066925"/>
          <p14:tracePt t="3860" x="1790700" y="2066925"/>
          <p14:tracePt t="3877" x="1743075" y="2066925"/>
          <p14:tracePt t="3893" x="1690688" y="2066925"/>
          <p14:tracePt t="3910" x="1624013" y="2071688"/>
          <p14:tracePt t="3927" x="1571625" y="2081213"/>
          <p14:tracePt t="3943" x="1500188" y="2095500"/>
          <p14:tracePt t="3960" x="1409700" y="2100263"/>
          <p14:tracePt t="3977" x="1357313" y="2100263"/>
          <p14:tracePt t="3993" x="1309688" y="2100263"/>
          <p14:tracePt t="4010" x="1266825" y="2100263"/>
          <p14:tracePt t="4027" x="1209675" y="2100263"/>
          <p14:tracePt t="4043" x="1176338" y="2090738"/>
          <p14:tracePt t="4060" x="1138238" y="2085975"/>
          <p14:tracePt t="4077" x="1104900" y="2076450"/>
          <p14:tracePt t="4093" x="1066800" y="2062163"/>
          <p14:tracePt t="4110" x="1052513" y="2057400"/>
          <p14:tracePt t="4127" x="1042988" y="2052638"/>
          <p14:tracePt t="4143" x="1033463" y="2052638"/>
          <p14:tracePt t="4160" x="1028700" y="2052638"/>
          <p14:tracePt t="4177" x="1028700" y="2047875"/>
          <p14:tracePt t="4193" x="1028700" y="2043113"/>
          <p14:tracePt t="4210" x="1047750" y="2024063"/>
          <p14:tracePt t="4227" x="1109663" y="2009775"/>
          <p14:tracePt t="4243" x="1200150" y="2000250"/>
          <p14:tracePt t="4260" x="1338263" y="2014538"/>
          <p14:tracePt t="4277" x="1552575" y="2057400"/>
          <p14:tracePt t="4293" x="1671638" y="2071688"/>
          <p14:tracePt t="4310" x="1752600" y="2090738"/>
          <p14:tracePt t="4327" x="1890713" y="2105025"/>
          <p14:tracePt t="4343" x="1962150" y="2109788"/>
          <p14:tracePt t="4360" x="2024063" y="2119313"/>
          <p14:tracePt t="4377" x="2066925" y="2119313"/>
          <p14:tracePt t="4393" x="2109788" y="2119313"/>
          <p14:tracePt t="4410" x="2133600" y="2119313"/>
          <p14:tracePt t="4427" x="2166938" y="2119313"/>
          <p14:tracePt t="4443" x="2205038" y="2119313"/>
          <p14:tracePt t="4460" x="2281238" y="2119313"/>
          <p14:tracePt t="4477" x="2319338" y="2119313"/>
          <p14:tracePt t="4493" x="2357438" y="2119313"/>
          <p14:tracePt t="4510" x="2376488" y="2119313"/>
          <p14:tracePt t="4526" x="2405063" y="2119313"/>
          <p14:tracePt t="4543" x="2414588" y="2119313"/>
          <p14:tracePt t="4560" x="2424113" y="2119313"/>
          <p14:tracePt t="4577" x="2433638" y="2119313"/>
          <p14:tracePt t="4593" x="2438400" y="2119313"/>
          <p14:tracePt t="4610" x="2443163" y="2119313"/>
          <p14:tracePt t="4627" x="2447925" y="2114550"/>
          <p14:tracePt t="4643" x="2457450" y="2105025"/>
          <p14:tracePt t="4660" x="2466975" y="2095500"/>
          <p14:tracePt t="4677" x="2481263" y="2071688"/>
          <p14:tracePt t="4693" x="2495550" y="2047875"/>
          <p14:tracePt t="4710" x="2509838" y="2014538"/>
          <p14:tracePt t="4727" x="2524125" y="1990725"/>
          <p14:tracePt t="4743" x="2533650" y="1981200"/>
          <p14:tracePt t="4760" x="2547938" y="1962150"/>
          <p14:tracePt t="4777" x="2557463" y="1957388"/>
          <p14:tracePt t="4793" x="2566988" y="1952625"/>
          <p14:tracePt t="4810" x="2571750" y="1943100"/>
          <p14:tracePt t="4826" x="2581275" y="1943100"/>
          <p14:tracePt t="4843" x="2586038" y="1943100"/>
          <p14:tracePt t="8908" x="2595563" y="1943100"/>
          <p14:tracePt t="8915" x="2614613" y="1952625"/>
          <p14:tracePt t="8927" x="2633663" y="1962150"/>
          <p14:tracePt t="8943" x="2662238" y="1976438"/>
          <p14:tracePt t="8946" x="2681288" y="1981200"/>
          <p14:tracePt t="8960" x="2705100" y="2005013"/>
          <p14:tracePt t="8976" x="2728913" y="2028825"/>
          <p14:tracePt t="9010" x="2776538" y="2085975"/>
          <p14:tracePt t="9043" x="2790825" y="2105025"/>
          <p14:tracePt t="9060" x="2795588" y="2109788"/>
          <p14:tracePt t="9076" x="2800350" y="2119313"/>
          <p14:tracePt t="9093" x="2800350" y="2124075"/>
          <p14:tracePt t="9110" x="2805113" y="2128838"/>
          <p14:tracePt t="9126" x="2814638" y="2143125"/>
          <p14:tracePt t="9143" x="2838450" y="2181225"/>
          <p14:tracePt t="9160" x="2847975" y="2200275"/>
          <p14:tracePt t="9176" x="2852738" y="2219325"/>
          <p14:tracePt t="9193" x="2862263" y="2228850"/>
          <p14:tracePt t="9209" x="2862263" y="2233613"/>
          <p14:tracePt t="9226" x="2862263" y="2243138"/>
          <p14:tracePt t="9532" x="2857500" y="2247900"/>
          <p14:tracePt t="9547" x="2852738" y="2252663"/>
          <p14:tracePt t="9553" x="2847975" y="2257425"/>
          <p14:tracePt t="9569" x="2843213" y="2257425"/>
          <p14:tracePt t="9576" x="2838450" y="2257425"/>
          <p14:tracePt t="9593" x="2833688" y="2257425"/>
          <p14:tracePt t="9610" x="2828925" y="2257425"/>
          <p14:tracePt t="9693" x="2824163" y="2257425"/>
          <p14:tracePt t="9730" x="2819400" y="2257425"/>
          <p14:tracePt t="9745" x="2814638" y="2257425"/>
          <p14:tracePt t="9751" x="2809875" y="2262188"/>
          <p14:tracePt t="9759" x="2809875" y="2266950"/>
          <p14:tracePt t="9776" x="2795588" y="2271713"/>
          <p14:tracePt t="9793" x="2781300" y="2276475"/>
          <p14:tracePt t="9810" x="2738438" y="2300288"/>
          <p14:tracePt t="9826" x="2709863" y="2309813"/>
          <p14:tracePt t="9843" x="2686050" y="2319338"/>
          <p14:tracePt t="9860" x="2671763" y="2324100"/>
          <p14:tracePt t="9876" x="2662238" y="2324100"/>
          <p14:tracePt t="9893" x="2657475" y="2324100"/>
          <p14:tracePt t="9909" x="2652713" y="2324100"/>
          <p14:tracePt t="9926" x="2643188" y="2324100"/>
          <p14:tracePt t="9943" x="2633663" y="2324100"/>
          <p14:tracePt t="9960" x="2624138" y="2324100"/>
          <p14:tracePt t="9976" x="2614613" y="2319338"/>
          <p14:tracePt t="9993" x="2586038" y="2300288"/>
          <p14:tracePt t="10010" x="2538413" y="2271713"/>
          <p14:tracePt t="10026" x="2505075" y="2247900"/>
          <p14:tracePt t="10043" x="2457450" y="2205038"/>
          <p14:tracePt t="10060" x="2409825" y="2162175"/>
          <p14:tracePt t="10076" x="2371725" y="2138363"/>
          <p14:tracePt t="10093" x="2328863" y="2109788"/>
          <p14:tracePt t="10110" x="2290763" y="2090738"/>
          <p14:tracePt t="10126" x="2219325" y="2066925"/>
          <p14:tracePt t="10143" x="2176463" y="2066925"/>
          <p14:tracePt t="10160" x="2133600" y="2062163"/>
          <p14:tracePt t="10176" x="2085975" y="2062163"/>
          <p14:tracePt t="10193" x="1990725" y="2062163"/>
          <p14:tracePt t="10209" x="1928813" y="2062163"/>
          <p14:tracePt t="10226" x="1871663" y="2076450"/>
          <p14:tracePt t="10243" x="1800225" y="2090738"/>
          <p14:tracePt t="10259" x="1766888" y="2095500"/>
          <p14:tracePt t="10276" x="1733550" y="2100263"/>
          <p14:tracePt t="10293" x="1719263" y="2105025"/>
          <p14:tracePt t="10309" x="1704975" y="2105025"/>
          <p14:tracePt t="10326" x="1700213" y="2105025"/>
          <p14:tracePt t="10343" x="1690688" y="2105025"/>
          <p14:tracePt t="10376" x="1695450" y="2105025"/>
          <p14:tracePt t="10393" x="1724025" y="2095500"/>
          <p14:tracePt t="10410" x="1804988" y="2081213"/>
          <p14:tracePt t="10426" x="2000250" y="2062163"/>
          <p14:tracePt t="10443" x="2100263" y="2062163"/>
          <p14:tracePt t="10460" x="2214563" y="2066925"/>
          <p14:tracePt t="10476" x="2314575" y="2066925"/>
          <p14:tracePt t="10493" x="2419350" y="2066925"/>
          <p14:tracePt t="10510" x="2457450" y="2066925"/>
          <p14:tracePt t="10526" x="2471738" y="2066925"/>
          <p14:tracePt t="10543" x="2486025" y="2066925"/>
          <p14:tracePt t="10560" x="2495550" y="2066925"/>
          <p14:tracePt t="10576" x="2500313" y="2066925"/>
          <p14:tracePt t="10593" x="2505075" y="2066925"/>
          <p14:tracePt t="10610" x="2514600" y="2066925"/>
          <p14:tracePt t="10626" x="2524125" y="2066925"/>
          <p14:tracePt t="10699" x="2528888" y="2066925"/>
          <p14:tracePt t="10706" x="2533650" y="2066925"/>
          <p14:tracePt t="11081" x="2509838" y="2066925"/>
          <p14:tracePt t="11087" x="2471738" y="2062163"/>
          <p14:tracePt t="11095" x="2438400" y="2057400"/>
          <p14:tracePt t="11109" x="2376488" y="2047875"/>
          <p14:tracePt t="11126" x="2324100" y="2043113"/>
          <p14:tracePt t="11143" x="2271713" y="2028825"/>
          <p14:tracePt t="11159" x="2224088" y="2024063"/>
          <p14:tracePt t="11193" x="2105025" y="2005013"/>
          <p14:tracePt t="11226" x="2014538" y="1990725"/>
          <p14:tracePt t="11243" x="1976438" y="1990725"/>
          <p14:tracePt t="11259" x="1947863" y="1985963"/>
          <p14:tracePt t="11276" x="1919288" y="1981200"/>
          <p14:tracePt t="11293" x="1871663" y="1966913"/>
          <p14:tracePt t="11310" x="1838325" y="1966913"/>
          <p14:tracePt t="11326" x="1809750" y="1966913"/>
          <p14:tracePt t="11343" x="1781175" y="1966913"/>
          <p14:tracePt t="11359" x="1757363" y="1966913"/>
          <p14:tracePt t="11376" x="1747838" y="1966913"/>
          <p14:tracePt t="11393" x="1743075" y="1966913"/>
          <p14:tracePt t="11410" x="1738313" y="1966913"/>
          <p14:tracePt t="11484" x="1743075" y="1966913"/>
          <p14:tracePt t="11491" x="1752600" y="1966913"/>
          <p14:tracePt t="11499" x="1762125" y="1966913"/>
          <p14:tracePt t="11510" x="1781175" y="1971675"/>
          <p14:tracePt t="11526" x="1824038" y="1971675"/>
          <p14:tracePt t="11543" x="1928813" y="1976438"/>
          <p14:tracePt t="11560" x="1995488" y="1976438"/>
          <p14:tracePt t="11576" x="2066925" y="1976438"/>
          <p14:tracePt t="11593" x="2147888" y="1976438"/>
          <p14:tracePt t="11609" x="2195513" y="1976438"/>
          <p14:tracePt t="11626" x="2228850" y="1976438"/>
          <p14:tracePt t="11643" x="2266950" y="1976438"/>
          <p14:tracePt t="11659" x="2309813" y="1976438"/>
          <p14:tracePt t="11676" x="2347913" y="1976438"/>
          <p14:tracePt t="11693" x="2376488" y="1985963"/>
          <p14:tracePt t="11709" x="2405063" y="1985963"/>
          <p14:tracePt t="11726" x="2443163" y="1985963"/>
          <p14:tracePt t="11743" x="2457450" y="1985963"/>
          <p14:tracePt t="11760" x="2466975" y="1985963"/>
          <p14:tracePt t="11776" x="2471738" y="1985963"/>
          <p14:tracePt t="11793" x="2481263" y="1985963"/>
          <p14:tracePt t="11809" x="2486025" y="1985963"/>
          <p14:tracePt t="11910" x="2490788" y="1985963"/>
          <p14:tracePt t="12578" x="2457450" y="2014538"/>
          <p14:tracePt t="12585" x="2395538" y="2047875"/>
          <p14:tracePt t="12593" x="2338388" y="2090738"/>
          <p14:tracePt t="12610" x="2214563" y="2162175"/>
          <p14:tracePt t="12626" x="2124075" y="2219325"/>
          <p14:tracePt t="12643" x="1990725" y="2290763"/>
          <p14:tracePt t="12676" x="1838325" y="2343150"/>
          <p14:tracePt t="12709" x="1724025" y="2376488"/>
          <p14:tracePt t="12726" x="1704975" y="2381250"/>
          <p14:tracePt t="12743" x="1681163" y="2395538"/>
          <p14:tracePt t="12759" x="1657350" y="2395538"/>
          <p14:tracePt t="12776" x="1638300" y="2395538"/>
          <p14:tracePt t="12793" x="1628775" y="2395538"/>
          <p14:tracePt t="12809" x="1614488" y="2395538"/>
          <p14:tracePt t="12826" x="1609725" y="2400300"/>
          <p14:tracePt t="12843" x="1595438" y="2405063"/>
          <p14:tracePt t="12859" x="1581150" y="2414588"/>
          <p14:tracePt t="12876" x="1571625" y="2419350"/>
          <p14:tracePt t="12893" x="1538288" y="2428875"/>
          <p14:tracePt t="12909" x="1514475" y="2433638"/>
          <p14:tracePt t="12926" x="1485900" y="2447925"/>
          <p14:tracePt t="12943" x="1452563" y="2457450"/>
          <p14:tracePt t="12959" x="1395413" y="2471738"/>
          <p14:tracePt t="12976" x="1352550" y="2476500"/>
          <p14:tracePt t="12993" x="1309688" y="2481263"/>
          <p14:tracePt t="13009" x="1257300" y="2481263"/>
          <p14:tracePt t="13026" x="1190625" y="2476500"/>
          <p14:tracePt t="13043" x="1152525" y="2462213"/>
          <p14:tracePt t="13059" x="1109663" y="2452688"/>
          <p14:tracePt t="13076" x="1066800" y="2414588"/>
          <p14:tracePt t="13092" x="1033463" y="2366963"/>
          <p14:tracePt t="13109" x="1009650" y="2324100"/>
          <p14:tracePt t="13126" x="990600" y="2271713"/>
          <p14:tracePt t="13143" x="976313" y="2214563"/>
          <p14:tracePt t="13159" x="976313" y="2185988"/>
          <p14:tracePt t="13176" x="976313" y="2166938"/>
          <p14:tracePt t="13194" x="981075" y="2133600"/>
          <p14:tracePt t="13209" x="1000125" y="2109788"/>
          <p14:tracePt t="13226" x="1019175" y="2085975"/>
          <p14:tracePt t="13243" x="1042988" y="2057400"/>
          <p14:tracePt t="13259" x="1090613" y="2019300"/>
          <p14:tracePt t="13276" x="1128713" y="2000250"/>
          <p14:tracePt t="13293" x="1157288" y="1981200"/>
          <p14:tracePt t="13309" x="1185863" y="1976438"/>
          <p14:tracePt t="13326" x="1228725" y="1976438"/>
          <p14:tracePt t="13342" x="1247775" y="1976438"/>
          <p14:tracePt t="13359" x="1281113" y="1995488"/>
          <p14:tracePt t="13376" x="1309688" y="2019300"/>
          <p14:tracePt t="13393" x="1357313" y="2057400"/>
          <p14:tracePt t="13409" x="1395413" y="2095500"/>
          <p14:tracePt t="13426" x="1423988" y="2138363"/>
          <p14:tracePt t="13443" x="1447800" y="2205038"/>
          <p14:tracePt t="13459" x="1466850" y="2247900"/>
          <p14:tracePt t="13476" x="1476375" y="2290763"/>
          <p14:tracePt t="13493" x="1485900" y="2319338"/>
          <p14:tracePt t="13509" x="1485900" y="2347913"/>
          <p14:tracePt t="13526" x="1485900" y="2357438"/>
          <p14:tracePt t="13543" x="1485900" y="2362200"/>
          <p14:tracePt t="13559" x="1485900" y="2371725"/>
          <p14:tracePt t="13606" x="1485900" y="2376488"/>
          <p14:tracePt t="13664" x="1485900" y="2381250"/>
          <p14:tracePt t="14295" x="1500188" y="2381250"/>
          <p14:tracePt t="14303" x="1528763" y="2381250"/>
          <p14:tracePt t="14311" x="1562100" y="2381250"/>
          <p14:tracePt t="14326" x="1681163" y="2381250"/>
          <p14:tracePt t="14343" x="1828800" y="2381250"/>
          <p14:tracePt t="14359" x="1962150" y="2381250"/>
          <p14:tracePt t="14376" x="2109788" y="2366963"/>
          <p14:tracePt t="14409" x="2276475" y="2347913"/>
          <p14:tracePt t="14443" x="2405063" y="2333625"/>
          <p14:tracePt t="14459" x="2433638" y="2333625"/>
          <p14:tracePt t="14476" x="2462213" y="2333625"/>
          <p14:tracePt t="14493" x="2524125" y="2319338"/>
          <p14:tracePt t="14509" x="2557463" y="2309813"/>
          <p14:tracePt t="14526" x="2609850" y="2300288"/>
          <p14:tracePt t="14543" x="2662238" y="2281238"/>
          <p14:tracePt t="14559" x="2709863" y="2257425"/>
          <p14:tracePt t="14576" x="2747963" y="2252663"/>
          <p14:tracePt t="14593" x="2767013" y="2247900"/>
          <p14:tracePt t="14609" x="2800350" y="2247900"/>
          <p14:tracePt t="14626" x="2814638" y="2252663"/>
          <p14:tracePt t="14643" x="2833688" y="2257425"/>
          <p14:tracePt t="14659" x="2838450" y="2262188"/>
          <p14:tracePt t="14676" x="2847975" y="2262188"/>
          <p14:tracePt t="14692" x="2852738" y="2266950"/>
          <p14:tracePt t="14709" x="2852738" y="2276475"/>
          <p14:tracePt t="14726" x="2852738" y="2290763"/>
          <p14:tracePt t="14742" x="2824163" y="2314575"/>
          <p14:tracePt t="14759" x="2776538" y="2347913"/>
          <p14:tracePt t="14776" x="2709863" y="2381250"/>
          <p14:tracePt t="14793" x="2643188" y="2419350"/>
          <p14:tracePt t="14809" x="2547938" y="2443163"/>
          <p14:tracePt t="14826" x="2466975" y="2438400"/>
          <p14:tracePt t="14843" x="2371725" y="2414588"/>
          <p14:tracePt t="14859" x="2257425" y="2366963"/>
          <p14:tracePt t="14876" x="2214563" y="2347913"/>
          <p14:tracePt t="14893" x="2176463" y="2319338"/>
          <p14:tracePt t="14909" x="2147888" y="2262188"/>
          <p14:tracePt t="14926" x="2119313" y="2152650"/>
          <p14:tracePt t="14942" x="2119313" y="2109788"/>
          <p14:tracePt t="14959" x="2124075" y="2076450"/>
          <p14:tracePt t="14977" x="2171700" y="2052638"/>
          <p14:tracePt t="14993" x="2276475" y="2062163"/>
          <p14:tracePt t="15009" x="2371725" y="2124075"/>
          <p14:tracePt t="15026" x="2466975" y="2195513"/>
          <p14:tracePt t="15043" x="2552700" y="2271713"/>
          <p14:tracePt t="15059" x="2586038" y="2309813"/>
          <p14:tracePt t="15076" x="2600325" y="2328863"/>
          <p14:tracePt t="15092" x="2614613" y="2366963"/>
          <p14:tracePt t="15109" x="2614613" y="2386013"/>
          <p14:tracePt t="15271" x="2695575" y="2376488"/>
          <p14:tracePt t="15278" x="2786063" y="2366963"/>
          <p14:tracePt t="15292" x="2962275" y="2357438"/>
          <p14:tracePt t="15309" x="3109913" y="2338388"/>
          <p14:tracePt t="15326" x="3200400" y="2333625"/>
          <p14:tracePt t="15342" x="3262313" y="2324100"/>
          <p14:tracePt t="15359" x="3309938" y="2314575"/>
          <p14:tracePt t="15376" x="3333750" y="2300288"/>
          <p14:tracePt t="15392" x="3348038" y="2295525"/>
          <p14:tracePt t="15409" x="3367088" y="2290763"/>
          <p14:tracePt t="15426" x="3400425" y="2281238"/>
          <p14:tracePt t="15442" x="3452813" y="2262188"/>
          <p14:tracePt t="15459" x="3514725" y="2252663"/>
          <p14:tracePt t="15476" x="3619500" y="2247900"/>
          <p14:tracePt t="15492" x="3671888" y="2262188"/>
          <p14:tracePt t="15509" x="3724275" y="2281238"/>
          <p14:tracePt t="15526" x="3767138" y="2300288"/>
          <p14:tracePt t="15542" x="3786188" y="2324100"/>
          <p14:tracePt t="15560" x="3800475" y="2338388"/>
          <p14:tracePt t="15576" x="3795713" y="2362200"/>
          <p14:tracePt t="15592" x="3781425" y="2376488"/>
          <p14:tracePt t="15609" x="3624263" y="2457450"/>
          <p14:tracePt t="15626" x="3476625" y="2490788"/>
          <p14:tracePt t="15642" x="3338513" y="2500313"/>
          <p14:tracePt t="15659" x="3190875" y="2481263"/>
          <p14:tracePt t="15676" x="3124200" y="2462213"/>
          <p14:tracePt t="15692" x="3086100" y="2443163"/>
          <p14:tracePt t="15709" x="3076575" y="2419350"/>
          <p14:tracePt t="15726" x="3086100" y="2333625"/>
          <p14:tracePt t="15742" x="3128963" y="2286000"/>
          <p14:tracePt t="15759" x="3224213" y="2247900"/>
          <p14:tracePt t="15776" x="3438525" y="2262188"/>
          <p14:tracePt t="15792" x="3676650" y="2333625"/>
          <p14:tracePt t="15809" x="3771900" y="2362200"/>
          <p14:tracePt t="15826" x="3810000" y="2381250"/>
          <p14:tracePt t="15842" x="3824288" y="2386013"/>
          <p14:tracePt t="15859" x="3824288" y="2390775"/>
          <p14:tracePt t="16027" x="3881438" y="2376488"/>
          <p14:tracePt t="16035" x="3976688" y="2347913"/>
          <p14:tracePt t="16042" x="4057650" y="2324100"/>
          <p14:tracePt t="16060" x="4181475" y="2290763"/>
          <p14:tracePt t="16076" x="4276725" y="2262188"/>
          <p14:tracePt t="16092" x="4395788" y="2243138"/>
          <p14:tracePt t="16109" x="4448175" y="2243138"/>
          <p14:tracePt t="16126" x="4481513" y="2243138"/>
          <p14:tracePt t="16142" x="4505325" y="2243138"/>
          <p14:tracePt t="16159" x="4519613" y="2243138"/>
          <p14:tracePt t="16176" x="4524375" y="2243138"/>
          <p14:tracePt t="16193" x="4529138" y="2243138"/>
          <p14:tracePt t="16284" x="4533900" y="2243138"/>
          <p14:tracePt t="16299" x="4538663" y="2243138"/>
          <p14:tracePt t="16306" x="4548188" y="2243138"/>
          <p14:tracePt t="16313" x="4562475" y="2243138"/>
          <p14:tracePt t="16326" x="4581525" y="2247900"/>
          <p14:tracePt t="16342" x="4676775" y="2290763"/>
          <p14:tracePt t="16359" x="4762500" y="2333625"/>
          <p14:tracePt t="16376" x="4848225" y="2362200"/>
          <p14:tracePt t="16392" x="4929188" y="2376488"/>
          <p14:tracePt t="16409" x="5024438" y="2386013"/>
          <p14:tracePt t="16426" x="5062538" y="2386013"/>
          <p14:tracePt t="16442" x="5095875" y="2381250"/>
          <p14:tracePt t="16459" x="5129213" y="2371725"/>
          <p14:tracePt t="16476" x="5148263" y="2357438"/>
          <p14:tracePt t="16492" x="5172075" y="2319338"/>
          <p14:tracePt t="16509" x="5191125" y="2266950"/>
          <p14:tracePt t="16526" x="5210175" y="2190750"/>
          <p14:tracePt t="16542" x="5210175" y="2138363"/>
          <p14:tracePt t="16559" x="5195888" y="2066925"/>
          <p14:tracePt t="16576" x="5167313" y="2000250"/>
          <p14:tracePt t="16592" x="5129213" y="1943100"/>
          <p14:tracePt t="16609" x="5081588" y="1924050"/>
          <p14:tracePt t="16626" x="5024438" y="1919288"/>
          <p14:tracePt t="16643" x="4919663" y="1957388"/>
          <p14:tracePt t="16659" x="4852988" y="1995488"/>
          <p14:tracePt t="16676" x="4795838" y="2047875"/>
          <p14:tracePt t="16692" x="4738688" y="2090738"/>
          <p14:tracePt t="16709" x="4676775" y="2152650"/>
          <p14:tracePt t="16726" x="4652963" y="2190750"/>
          <p14:tracePt t="16742" x="4624388" y="2219325"/>
          <p14:tracePt t="16759" x="4614863" y="2257425"/>
          <p14:tracePt t="16776" x="4614863" y="2295525"/>
          <p14:tracePt t="16792" x="4614863" y="2309813"/>
          <p14:tracePt t="16809" x="4614863" y="2314575"/>
          <p14:tracePt t="16826" x="4614863" y="2319338"/>
          <p14:tracePt t="16842" x="4614863" y="2324100"/>
          <p14:tracePt t="16859" x="4614863" y="2328863"/>
          <p14:tracePt t="17944" x="4605338" y="2338388"/>
          <p14:tracePt t="17952" x="4591050" y="2352675"/>
          <p14:tracePt t="17960" x="4562475" y="2371725"/>
          <p14:tracePt t="17976" x="4467225" y="2419350"/>
          <p14:tracePt t="17993" x="4357688" y="2462213"/>
          <p14:tracePt t="18009" x="4133850" y="2495550"/>
          <p14:tracePt t="18026" x="3919538" y="2505075"/>
          <p14:tracePt t="18059" x="3309938" y="2409825"/>
          <p14:tracePt t="18092" x="2924175" y="2300288"/>
          <p14:tracePt t="18109" x="2767013" y="2262188"/>
          <p14:tracePt t="18126" x="2600325" y="2233613"/>
          <p14:tracePt t="18142" x="2509838" y="2224088"/>
          <p14:tracePt t="18159" x="2428875" y="2214563"/>
          <p14:tracePt t="18176" x="2338388" y="2214563"/>
          <p14:tracePt t="18192" x="2243138" y="2214563"/>
          <p14:tracePt t="18209" x="2195513" y="2209800"/>
          <p14:tracePt t="18226" x="2162175" y="2195513"/>
          <p14:tracePt t="18242" x="2133600" y="2190750"/>
          <p14:tracePt t="18259" x="2081213" y="2181225"/>
          <p14:tracePt t="18276" x="2028825" y="2171700"/>
          <p14:tracePt t="18292" x="1976438" y="2162175"/>
          <p14:tracePt t="18309" x="1919288" y="2147888"/>
          <p14:tracePt t="18325" x="1895475" y="2143125"/>
          <p14:tracePt t="18342" x="1881188" y="2143125"/>
          <p14:tracePt t="18359" x="1866900" y="2143125"/>
          <p14:tracePt t="18375" x="1833563" y="2157413"/>
          <p14:tracePt t="18392" x="1790700" y="2195513"/>
          <p14:tracePt t="18409" x="1719263" y="2286000"/>
          <p14:tracePt t="18426" x="1643063" y="2366963"/>
          <p14:tracePt t="18442" x="1524000" y="2471738"/>
          <p14:tracePt t="18459" x="1443038" y="2519363"/>
          <p14:tracePt t="18475" x="1371600" y="2543175"/>
          <p14:tracePt t="18492" x="1295400" y="2547938"/>
          <p14:tracePt t="18509" x="1252538" y="2538413"/>
          <p14:tracePt t="18526" x="1204913" y="2514600"/>
          <p14:tracePt t="18542" x="1162050" y="2433638"/>
          <p14:tracePt t="18559" x="1100138" y="2319338"/>
          <p14:tracePt t="18576" x="1090613" y="2276475"/>
          <p14:tracePt t="18592" x="1095375" y="2243138"/>
          <p14:tracePt t="18610" x="1114425" y="2205038"/>
          <p14:tracePt t="18625" x="1162050" y="2185988"/>
          <p14:tracePt t="18642" x="1252538" y="2181225"/>
          <p14:tracePt t="18659" x="1390650" y="2190750"/>
          <p14:tracePt t="18676" x="1519238" y="2219325"/>
          <p14:tracePt t="18692" x="1571625" y="2233613"/>
          <p14:tracePt t="18709" x="1595438" y="2247900"/>
          <p14:tracePt t="18726" x="1609725" y="2252663"/>
          <p14:tracePt t="18742" x="1619250" y="2262188"/>
          <p14:tracePt t="18759" x="1624013" y="2266950"/>
          <p14:tracePt t="18775" x="1638300" y="2276475"/>
          <p14:tracePt t="18792" x="1666875" y="2286000"/>
          <p14:tracePt t="18809" x="1747838" y="2290763"/>
          <p14:tracePt t="18825" x="1814513" y="2290763"/>
          <p14:tracePt t="18842" x="1895475" y="2281238"/>
          <p14:tracePt t="18859" x="1966913" y="2262188"/>
          <p14:tracePt t="18875" x="2005013" y="2257425"/>
          <p14:tracePt t="18892" x="2024063" y="2252663"/>
          <p14:tracePt t="18909" x="2043113" y="2243138"/>
          <p14:tracePt t="18926" x="2052638" y="2243138"/>
          <p14:tracePt t="18942" x="2057400" y="2243138"/>
          <p14:tracePt t="19006" x="2057400" y="2247900"/>
          <p14:tracePt t="19014" x="2052638" y="2257425"/>
          <p14:tracePt t="19025" x="2038350" y="2266950"/>
          <p14:tracePt t="19043" x="1981200" y="2305050"/>
          <p14:tracePt t="19059" x="1905000" y="2352675"/>
          <p14:tracePt t="19075" x="1819275" y="2386013"/>
          <p14:tracePt t="19092" x="1757363" y="2400300"/>
          <p14:tracePt t="19109" x="1695450" y="2390775"/>
          <p14:tracePt t="19125" x="1666875" y="2371725"/>
          <p14:tracePt t="19142" x="1638300" y="2333625"/>
          <p14:tracePt t="19159" x="1628775" y="2300288"/>
          <p14:tracePt t="19175" x="1614488" y="2171700"/>
          <p14:tracePt t="19192" x="1624013" y="2057400"/>
          <p14:tracePt t="19209" x="1647825" y="1990725"/>
          <p14:tracePt t="19225" x="1666875" y="1952625"/>
          <p14:tracePt t="19242" x="1709738" y="1919288"/>
          <p14:tracePt t="19259" x="1752600" y="1919288"/>
          <p14:tracePt t="19276" x="1785938" y="1933575"/>
          <p14:tracePt t="19292" x="1838325" y="1990725"/>
          <p14:tracePt t="19309" x="1862138" y="2028825"/>
          <p14:tracePt t="19325" x="1881188" y="2057400"/>
          <p14:tracePt t="19342" x="1885950" y="2081213"/>
          <p14:tracePt t="19359" x="1885950" y="2100263"/>
          <p14:tracePt t="19375" x="1885950" y="2105025"/>
          <p14:tracePt t="19392" x="1885950" y="2109788"/>
          <p14:tracePt t="19409" x="1885950" y="2119313"/>
          <p14:tracePt t="19425" x="1885950" y="2138363"/>
          <p14:tracePt t="19442" x="1885950" y="2157413"/>
          <p14:tracePt t="19459" x="1885950" y="2176463"/>
          <p14:tracePt t="19476" x="1885950" y="2185988"/>
          <p14:tracePt t="19492" x="1885950" y="2190750"/>
          <p14:tracePt t="19509" x="1885950" y="2195513"/>
          <p14:tracePt t="19748" x="1909763" y="2195513"/>
          <p14:tracePt t="19755" x="1933575" y="2195513"/>
          <p14:tracePt t="19762" x="1952625" y="2195513"/>
          <p14:tracePt t="19775" x="1971675" y="2200275"/>
          <p14:tracePt t="19792" x="2005013" y="2200275"/>
          <p14:tracePt t="19809" x="2014538" y="2200275"/>
          <p14:tracePt t="19825" x="2019300" y="2200275"/>
          <p14:tracePt t="19842" x="2024063" y="2200275"/>
          <p14:tracePt t="19859" x="2028825" y="2200275"/>
          <p14:tracePt t="19876" x="2033588" y="2200275"/>
          <p14:tracePt t="19892" x="2052638" y="2205038"/>
          <p14:tracePt t="19909" x="2100263" y="2228850"/>
          <p14:tracePt t="19925" x="2147888" y="2247900"/>
          <p14:tracePt t="19942" x="2190750" y="2276475"/>
          <p14:tracePt t="19959" x="2238375" y="2300288"/>
          <p14:tracePt t="19961" x="2257425" y="2314575"/>
          <p14:tracePt t="19976" x="2309813" y="2333625"/>
          <p14:tracePt t="19992" x="2352675" y="2352675"/>
          <p14:tracePt t="20009" x="2405063" y="2366963"/>
          <p14:tracePt t="20026" x="2466975" y="2362200"/>
          <p14:tracePt t="20042" x="2505075" y="2352675"/>
          <p14:tracePt t="20059" x="2533650" y="2328863"/>
          <p14:tracePt t="20075" x="2552700" y="2305050"/>
          <p14:tracePt t="20092" x="2576513" y="2238375"/>
          <p14:tracePt t="20109" x="2586038" y="2147888"/>
          <p14:tracePt t="20126" x="2566988" y="2062163"/>
          <p14:tracePt t="20143" x="2524125" y="1995488"/>
          <p14:tracePt t="20159" x="2490788" y="1981200"/>
          <p14:tracePt t="20175" x="2438400" y="1990725"/>
          <p14:tracePt t="20192" x="2400300" y="2033588"/>
          <p14:tracePt t="20209" x="2357438" y="2081213"/>
          <p14:tracePt t="20226" x="2319338" y="2152650"/>
          <p14:tracePt t="20242" x="2319338" y="2205038"/>
          <p14:tracePt t="20259" x="2324100" y="2262188"/>
          <p14:tracePt t="20276" x="2386013" y="2324100"/>
          <p14:tracePt t="20292" x="2471738" y="2362200"/>
          <p14:tracePt t="20309" x="2557463" y="2395538"/>
          <p14:tracePt t="20325" x="2638425" y="2395538"/>
          <p14:tracePt t="20342" x="2757488" y="2386013"/>
          <p14:tracePt t="20359" x="2819400" y="2362200"/>
          <p14:tracePt t="20375" x="2871788" y="2343150"/>
          <p14:tracePt t="20392" x="2914650" y="2328863"/>
          <p14:tracePt t="20409" x="2967038" y="2305050"/>
          <p14:tracePt t="20425" x="3000375" y="2295525"/>
          <p14:tracePt t="20442" x="3024188" y="2281238"/>
          <p14:tracePt t="20459" x="3067050" y="2271713"/>
          <p14:tracePt t="20475" x="3086100" y="2266950"/>
          <p14:tracePt t="20492" x="3109913" y="2257425"/>
          <p14:tracePt t="20509" x="3124200" y="2257425"/>
          <p14:tracePt t="20526" x="3143250" y="2257425"/>
          <p14:tracePt t="20542" x="3148013" y="2262188"/>
          <p14:tracePt t="20559" x="3152775" y="2286000"/>
          <p14:tracePt t="20576" x="3157538" y="2319338"/>
          <p14:tracePt t="20592" x="3138488" y="2400300"/>
          <p14:tracePt t="20609" x="3114675" y="2428875"/>
          <p14:tracePt t="20625" x="3057525" y="2462213"/>
          <p14:tracePt t="20643" x="2947988" y="2495550"/>
          <p14:tracePt t="20659" x="2886075" y="2495550"/>
          <p14:tracePt t="20675" x="2852738" y="2476500"/>
          <p14:tracePt t="20692" x="2795588" y="2395538"/>
          <p14:tracePt t="20709" x="2747963" y="2276475"/>
          <p14:tracePt t="20725" x="2733675" y="2190750"/>
          <p14:tracePt t="20742" x="2733675" y="2138363"/>
          <p14:tracePt t="20759" x="2747963" y="2109788"/>
          <p14:tracePt t="20776" x="2814638" y="2095500"/>
          <p14:tracePt t="20792" x="2876550" y="2105025"/>
          <p14:tracePt t="20809" x="2924175" y="2133600"/>
          <p14:tracePt t="20825" x="2947988" y="2152650"/>
          <p14:tracePt t="20842" x="2976563" y="2181225"/>
          <p14:tracePt t="20859" x="2995613" y="2233613"/>
          <p14:tracePt t="20875" x="2990850" y="2305050"/>
          <p14:tracePt t="20892" x="2962275" y="2366963"/>
          <p14:tracePt t="20909" x="2933700" y="2381250"/>
          <p14:tracePt t="21084" x="2995613" y="2386013"/>
          <p14:tracePt t="21091" x="3052763" y="2395538"/>
          <p14:tracePt t="21098" x="3109913" y="2405063"/>
          <p14:tracePt t="21109" x="3157538" y="2414588"/>
          <p14:tracePt t="21125" x="3233738" y="2424113"/>
          <p14:tracePt t="21142" x="3290888" y="2424113"/>
          <p14:tracePt t="21159" x="3305175" y="2424113"/>
          <p14:tracePt t="21175" x="3314700" y="2424113"/>
          <p14:tracePt t="21192" x="3319463" y="2424113"/>
          <p14:tracePt t="21209" x="3328988" y="2424113"/>
          <p14:tracePt t="21421" x="3362325" y="2438400"/>
          <p14:tracePt t="21429" x="3400425" y="2452688"/>
          <p14:tracePt t="21442" x="3452813" y="2466975"/>
          <p14:tracePt t="21459" x="3486150" y="2471738"/>
          <p14:tracePt t="21475" x="3514725" y="2486025"/>
          <p14:tracePt t="21492" x="3533775" y="2486025"/>
          <p14:tracePt t="21509" x="3543300" y="2486025"/>
          <p14:tracePt t="21525" x="3548063" y="2486025"/>
          <p14:tracePt t="21542" x="3552825" y="2486025"/>
          <p14:tracePt t="21559" x="3562350" y="2486025"/>
          <p14:tracePt t="21575" x="3581400" y="2495550"/>
          <p14:tracePt t="21592" x="3595688" y="2495550"/>
          <p14:tracePt t="21609" x="3609975" y="2495550"/>
          <p14:tracePt t="21625" x="3619500" y="2495550"/>
          <p14:tracePt t="21642" x="3629025" y="2495550"/>
          <p14:tracePt t="21659" x="3633788" y="2495550"/>
          <p14:tracePt t="21675" x="3638550" y="2495550"/>
          <p14:tracePt t="21958" x="3662363" y="2495550"/>
          <p14:tracePt t="21972" x="3719513" y="2486025"/>
          <p14:tracePt t="21981" x="3743325" y="2486025"/>
          <p14:tracePt t="21992" x="3771900" y="2481263"/>
          <p14:tracePt t="22009" x="3824288" y="2466975"/>
          <p14:tracePt t="22025" x="3862388" y="2462213"/>
          <p14:tracePt t="22059" x="3933825" y="2438400"/>
          <p14:tracePt t="22092" x="3971925" y="2424113"/>
          <p14:tracePt t="22109" x="3990975" y="2405063"/>
          <p14:tracePt t="22126" x="4029075" y="2381250"/>
          <p14:tracePt t="22142" x="4057650" y="2362200"/>
          <p14:tracePt t="22159" x="4081463" y="2352675"/>
          <p14:tracePt t="22175" x="4100513" y="2333625"/>
          <p14:tracePt t="22192" x="4114800" y="2319338"/>
          <p14:tracePt t="22209" x="4119563" y="2314575"/>
          <p14:tracePt t="22225" x="4129088" y="2309813"/>
          <p14:tracePt t="22243" x="4133850" y="2309813"/>
          <p14:tracePt t="22742" x="4181475" y="2314575"/>
          <p14:tracePt t="22750" x="4238625" y="2319338"/>
          <p14:tracePt t="22758" x="4295775" y="2328863"/>
          <p14:tracePt t="22775" x="4376738" y="2338388"/>
          <p14:tracePt t="22792" x="4429125" y="2338388"/>
          <p14:tracePt t="22809" x="4481513" y="2338388"/>
          <p14:tracePt t="22825" x="4500563" y="2338388"/>
          <p14:tracePt t="22858" x="4533900" y="2338388"/>
          <p14:tracePt t="22892" x="4552950" y="2338388"/>
          <p14:tracePt t="22909" x="4567238" y="2338388"/>
          <p14:tracePt t="22925" x="4614863" y="2338388"/>
          <p14:tracePt t="22942" x="4643438" y="2338388"/>
          <p14:tracePt t="22958" x="4676775" y="2338388"/>
          <p14:tracePt t="22975" x="4695825" y="2338388"/>
          <p14:tracePt t="22992" x="4719638" y="2338388"/>
          <p14:tracePt t="23008" x="4729163" y="2338388"/>
          <p14:tracePt t="23025" x="4748213" y="2338388"/>
          <p14:tracePt t="23042" x="4795838" y="2347913"/>
          <p14:tracePt t="23058" x="4833938" y="2366963"/>
          <p14:tracePt t="23075" x="4867275" y="2371725"/>
          <p14:tracePt t="23092" x="4895850" y="2386013"/>
          <p14:tracePt t="23109" x="4910138" y="2386013"/>
          <p14:tracePt t="23315" x="4957763" y="2386013"/>
          <p14:tracePt t="23322" x="5014913" y="2366963"/>
          <p14:tracePt t="23329" x="5062538" y="2352675"/>
          <p14:tracePt t="23342" x="5091113" y="2343150"/>
          <p14:tracePt t="23359" x="5172075" y="2319338"/>
          <p14:tracePt t="23375" x="5210175" y="2309813"/>
          <p14:tracePt t="23392" x="5243513" y="2305050"/>
          <p14:tracePt t="23408" x="5267325" y="2295525"/>
          <p14:tracePt t="23425" x="5300663" y="2281238"/>
          <p14:tracePt t="23442" x="5338763" y="2276475"/>
          <p14:tracePt t="23458" x="5367338" y="2271713"/>
          <p14:tracePt t="23476" x="5419725" y="2257425"/>
          <p14:tracePt t="23492" x="5448300" y="2257425"/>
          <p14:tracePt t="23508" x="5476875" y="2257425"/>
          <p14:tracePt t="23525" x="5486400" y="2257425"/>
          <p14:tracePt t="23542" x="5495925" y="2257425"/>
          <p14:tracePt t="23558" x="5505450" y="2257425"/>
          <p14:tracePt t="23601" x="5510213" y="2257425"/>
          <p14:tracePt t="23609" x="5514975" y="2257425"/>
          <p14:tracePt t="23625" x="5519738" y="2257425"/>
          <p14:tracePt t="23642" x="5529263" y="2257425"/>
          <p14:tracePt t="23659" x="5548313" y="2257425"/>
          <p14:tracePt t="23675" x="5562600" y="2257425"/>
          <p14:tracePt t="23692" x="5572125" y="2257425"/>
          <p14:tracePt t="23708" x="5581650" y="2257425"/>
          <p14:tracePt t="23725" x="5591175" y="2257425"/>
          <p14:tracePt t="23758" x="5595938" y="2257425"/>
          <p14:tracePt t="29025" x="5514975" y="2281238"/>
          <p14:tracePt t="29032" x="5372100" y="2309813"/>
          <p14:tracePt t="29041" x="5229225" y="2319338"/>
          <p14:tracePt t="29075" x="4414838" y="2328863"/>
          <p14:tracePt t="29108" x="3871913" y="2276475"/>
          <p14:tracePt t="29125" x="3700463" y="2247900"/>
          <p14:tracePt t="29141" x="3462338" y="2195513"/>
          <p14:tracePt t="29158" x="3357563" y="2181225"/>
          <p14:tracePt t="29175" x="3267075" y="2171700"/>
          <p14:tracePt t="29191" x="3195638" y="2171700"/>
          <p14:tracePt t="29208" x="3048000" y="2181225"/>
          <p14:tracePt t="29225" x="2933700" y="2181225"/>
          <p14:tracePt t="29241" x="2819400" y="2200275"/>
          <p14:tracePt t="29259" x="2681288" y="2195513"/>
          <p14:tracePt t="29275" x="2600325" y="2190750"/>
          <p14:tracePt t="29291" x="2528888" y="2176463"/>
          <p14:tracePt t="29308" x="2486025" y="2152650"/>
          <p14:tracePt t="29325" x="2428875" y="2138363"/>
          <p14:tracePt t="29341" x="2405063" y="2128838"/>
          <p14:tracePt t="29358" x="2390775" y="2119313"/>
          <p14:tracePt t="29375" x="2386013" y="2119313"/>
          <p14:tracePt t="29627" x="2376488" y="2119313"/>
          <p14:tracePt t="29633" x="2366963" y="2119313"/>
          <p14:tracePt t="29641" x="2357438" y="2119313"/>
          <p14:tracePt t="29658" x="2333625" y="2119313"/>
          <p14:tracePt t="29675" x="2314575" y="2119313"/>
          <p14:tracePt t="29692" x="2281238" y="2114550"/>
          <p14:tracePt t="29708" x="2266950" y="2114550"/>
          <p14:tracePt t="29725" x="2243138" y="2114550"/>
          <p14:tracePt t="29741" x="2214563" y="2109788"/>
          <p14:tracePt t="29758" x="2166938" y="2109788"/>
          <p14:tracePt t="29775" x="2133600" y="2109788"/>
          <p14:tracePt t="29792" x="2109788" y="2109788"/>
          <p14:tracePt t="29808" x="2090738" y="2109788"/>
          <p14:tracePt t="29825" x="2043113" y="2109788"/>
          <p14:tracePt t="29841" x="2000250" y="2109788"/>
          <p14:tracePt t="29858" x="1957388" y="2109788"/>
          <p14:tracePt t="29875" x="1881188" y="2109788"/>
          <p14:tracePt t="29891" x="1843088" y="2109788"/>
          <p14:tracePt t="29908" x="1804988" y="2109788"/>
          <p14:tracePt t="29925" x="1776413" y="2109788"/>
          <p14:tracePt t="29941" x="1738313" y="2109788"/>
          <p14:tracePt t="29958" x="1714500" y="2109788"/>
          <p14:tracePt t="29975" x="1695450" y="2109788"/>
          <p14:tracePt t="29991" x="1671638" y="2109788"/>
          <p14:tracePt t="30008" x="1643063" y="2109788"/>
          <p14:tracePt t="30025" x="1633538" y="2109788"/>
          <p14:tracePt t="30041" x="1628775" y="2109788"/>
          <p14:tracePt t="30058" x="1619250" y="2109788"/>
          <p14:tracePt t="30075" x="1604963" y="2109788"/>
          <p14:tracePt t="30091" x="1566863" y="2109788"/>
          <p14:tracePt t="30108" x="1514475" y="2119313"/>
          <p14:tracePt t="30125" x="1428750" y="2138363"/>
          <p14:tracePt t="30141" x="1385888" y="2143125"/>
          <p14:tracePt t="30158" x="1357313" y="2152650"/>
          <p14:tracePt t="30175" x="1328738" y="2152650"/>
          <p14:tracePt t="30191" x="1281113" y="2152650"/>
          <p14:tracePt t="30208" x="1252538" y="2152650"/>
          <p14:tracePt t="30225" x="1223963" y="2147888"/>
          <p14:tracePt t="30242" x="1176338" y="2138363"/>
          <p14:tracePt t="30258" x="1138238" y="2128838"/>
          <p14:tracePt t="30275" x="1119188" y="2128838"/>
          <p14:tracePt t="30291" x="1090613" y="2128838"/>
          <p14:tracePt t="30308" x="1047750" y="2143125"/>
          <p14:tracePt t="30325" x="1004888" y="2200275"/>
          <p14:tracePt t="30341" x="957263" y="2319338"/>
          <p14:tracePt t="30358" x="923925" y="2414588"/>
          <p14:tracePt t="30375" x="890588" y="2566988"/>
          <p14:tracePt t="30391" x="890588" y="2724150"/>
          <p14:tracePt t="30408" x="890588" y="2833688"/>
          <p14:tracePt t="30425" x="900113" y="2909888"/>
          <p14:tracePt t="30441" x="914400" y="3009900"/>
          <p14:tracePt t="30458" x="928688" y="3095625"/>
          <p14:tracePt t="30475" x="938213" y="3152775"/>
          <p14:tracePt t="30491" x="938213" y="3200400"/>
          <p14:tracePt t="30508" x="938213" y="3214688"/>
          <p14:tracePt t="30525" x="942975" y="3238500"/>
          <p14:tracePt t="30541" x="952500" y="3271838"/>
          <p14:tracePt t="30558" x="971550" y="3319463"/>
          <p14:tracePt t="30575" x="995363" y="3343275"/>
          <p14:tracePt t="30591" x="1014413" y="3381375"/>
          <p14:tracePt t="30608" x="1033463" y="3400425"/>
          <p14:tracePt t="30625" x="1042988" y="3414713"/>
          <p14:tracePt t="30641" x="1047750" y="3424238"/>
          <p14:tracePt t="30658" x="1057275" y="3429000"/>
          <p14:tracePt t="30675" x="1066800" y="3438525"/>
          <p14:tracePt t="30691" x="1076325" y="3443288"/>
          <p14:tracePt t="30708" x="1085850" y="3452813"/>
          <p14:tracePt t="30725" x="1090613" y="3452813"/>
          <p14:tracePt t="30741" x="1100138" y="3452813"/>
          <p14:tracePt t="30775" x="1104900" y="3452813"/>
          <p14:tracePt t="30998" x="1128713" y="3419475"/>
          <p14:tracePt t="31006" x="1166813" y="3348038"/>
          <p14:tracePt t="31013" x="1200150" y="3295650"/>
          <p14:tracePt t="31025" x="1233488" y="3248025"/>
          <p14:tracePt t="31058" x="1371600" y="3057525"/>
          <p14:tracePt t="31091" x="1500188" y="2828925"/>
          <p14:tracePt t="31108" x="1552575" y="2733675"/>
          <p14:tracePt t="31124" x="1571625" y="2695575"/>
          <p14:tracePt t="31141" x="1590675" y="2652713"/>
          <p14:tracePt t="31158" x="1614488" y="2600325"/>
          <p14:tracePt t="31175" x="1685925" y="2481263"/>
          <p14:tracePt t="31191" x="1733550" y="2390775"/>
          <p14:tracePt t="31208" x="1771650" y="2324100"/>
          <p14:tracePt t="31225" x="1795463" y="2290763"/>
          <p14:tracePt t="31241" x="1824038" y="2247900"/>
          <p14:tracePt t="31258" x="1843088" y="2224088"/>
          <p14:tracePt t="31275" x="1852613" y="2209800"/>
          <p14:tracePt t="31291" x="1876425" y="2171700"/>
          <p14:tracePt t="31308" x="1895475" y="2143125"/>
          <p14:tracePt t="31324" x="1909763" y="2119313"/>
          <p14:tracePt t="31341" x="1914525" y="2109788"/>
          <p14:tracePt t="31358" x="1924050" y="2095500"/>
          <p14:tracePt t="31391" x="1905000" y="2085975"/>
          <p14:tracePt t="31408" x="1852613" y="2076450"/>
          <p14:tracePt t="31425" x="1738313" y="2062163"/>
          <p14:tracePt t="31441" x="1685925" y="2043113"/>
          <p14:tracePt t="31458" x="1633538" y="2028825"/>
          <p14:tracePt t="31475" x="1571625" y="2005013"/>
          <p14:tracePt t="31491" x="1538288" y="1985963"/>
          <p14:tracePt t="31508" x="1509713" y="1971675"/>
          <p14:tracePt t="31525" x="1471613" y="1957388"/>
          <p14:tracePt t="31541" x="1419225" y="1933575"/>
          <p14:tracePt t="31558" x="1371600" y="1924050"/>
          <p14:tracePt t="31575" x="1338263" y="1924050"/>
          <p14:tracePt t="31591" x="1300163" y="1928813"/>
          <p14:tracePt t="31608" x="1257300" y="1938338"/>
          <p14:tracePt t="31625" x="1219200" y="1957388"/>
          <p14:tracePt t="31641" x="1162050" y="1985963"/>
          <p14:tracePt t="31658" x="1100138" y="2019300"/>
          <p14:tracePt t="31675" x="1071563" y="2033588"/>
          <p14:tracePt t="31691" x="1052513" y="2043113"/>
          <p14:tracePt t="31708" x="1038225" y="2052638"/>
          <p14:tracePt t="31725" x="1028700" y="2052638"/>
          <p14:tracePt t="31741" x="1023938" y="2052638"/>
          <p14:tracePt t="31758" x="1014413" y="2052638"/>
          <p14:tracePt t="31945" x="1085850" y="2047875"/>
          <p14:tracePt t="31952" x="1166813" y="2038350"/>
          <p14:tracePt t="31960" x="1233488" y="2038350"/>
          <p14:tracePt t="31974" x="1333500" y="2038350"/>
          <p14:tracePt t="31991" x="1438275" y="2052638"/>
          <p14:tracePt t="32008" x="1528763" y="2057400"/>
          <p14:tracePt t="32025" x="1624013" y="2057400"/>
          <p14:tracePt t="32041" x="1666875" y="2057400"/>
          <p14:tracePt t="32058" x="1685925" y="2057400"/>
          <p14:tracePt t="32075" x="1709738" y="2057400"/>
          <p14:tracePt t="32091" x="1728788" y="2057400"/>
          <p14:tracePt t="32108" x="1743075" y="2057400"/>
          <p14:tracePt t="32124" x="1762125" y="2057400"/>
          <p14:tracePt t="32141" x="1785938" y="2057400"/>
          <p14:tracePt t="32158" x="1833563" y="2066925"/>
          <p14:tracePt t="32175" x="1857375" y="2081213"/>
          <p14:tracePt t="32191" x="1881188" y="2105025"/>
          <p14:tracePt t="32208" x="1905000" y="2138363"/>
          <p14:tracePt t="32224" x="1924050" y="2185988"/>
          <p14:tracePt t="32241" x="1928813" y="2228850"/>
          <p14:tracePt t="32258" x="1919288" y="2281238"/>
          <p14:tracePt t="32275" x="1900238" y="2376488"/>
          <p14:tracePt t="32291" x="1885950" y="2419350"/>
          <p14:tracePt t="32308" x="1866900" y="2462213"/>
          <p14:tracePt t="32324" x="1857375" y="2500313"/>
          <p14:tracePt t="32341" x="1833563" y="2533650"/>
          <p14:tracePt t="32358" x="1809750" y="2557463"/>
          <p14:tracePt t="32375" x="1771650" y="2586038"/>
          <p14:tracePt t="32391" x="1733550" y="2600325"/>
          <p14:tracePt t="32408" x="1671638" y="2628900"/>
          <p14:tracePt t="32425" x="1628775" y="2633663"/>
          <p14:tracePt t="32441" x="1600200" y="2638425"/>
          <p14:tracePt t="32458" x="1552575" y="2638425"/>
          <p14:tracePt t="32475" x="1528763" y="2638425"/>
          <p14:tracePt t="32491" x="1514475" y="2638425"/>
          <p14:tracePt t="32508" x="1504950" y="2638425"/>
          <p14:tracePt t="32525" x="1495425" y="2638425"/>
          <p14:tracePt t="32541" x="1490663" y="2638425"/>
          <p14:tracePt t="32599" x="1504950" y="2638425"/>
          <p14:tracePt t="32606" x="1528763" y="2633663"/>
          <p14:tracePt t="32613" x="1585913" y="2633663"/>
          <p14:tracePt t="32624" x="1643063" y="2624138"/>
          <p14:tracePt t="32641" x="1776413" y="2624138"/>
          <p14:tracePt t="32658" x="2085975" y="2628900"/>
          <p14:tracePt t="32674" x="2262188" y="2628900"/>
          <p14:tracePt t="32691" x="2419350" y="2638425"/>
          <p14:tracePt t="32708" x="2633663" y="2647950"/>
          <p14:tracePt t="32725" x="2743200" y="2647950"/>
          <p14:tracePt t="32741" x="2814638" y="2652713"/>
          <p14:tracePt t="32758" x="2862263" y="2652713"/>
          <p14:tracePt t="32774" x="2924175" y="2652713"/>
          <p14:tracePt t="32791" x="2962275" y="2652713"/>
          <p14:tracePt t="32808" x="2981325" y="2652713"/>
          <p14:tracePt t="32825" x="3005138" y="2652713"/>
          <p14:tracePt t="32841" x="3024188" y="2652713"/>
          <p14:tracePt t="32858" x="3033713" y="2652713"/>
          <p14:tracePt t="32875" x="3038475" y="2652713"/>
          <p14:tracePt t="32891" x="3048000" y="2652713"/>
          <p14:tracePt t="32908" x="3052763" y="2652713"/>
          <p14:tracePt t="32941" x="3057525" y="2652713"/>
          <p14:tracePt t="33156" x="3028950" y="2633663"/>
          <p14:tracePt t="33164" x="3000375" y="2614613"/>
          <p14:tracePt t="33174" x="2971800" y="2600325"/>
          <p14:tracePt t="33191" x="2890838" y="2533650"/>
          <p14:tracePt t="33208" x="2762250" y="2438400"/>
          <p14:tracePt t="33224" x="2681288" y="2371725"/>
          <p14:tracePt t="33241" x="2581275" y="2314575"/>
          <p14:tracePt t="33258" x="2438400" y="2276475"/>
          <p14:tracePt t="33274" x="2366963" y="2262188"/>
          <p14:tracePt t="33291" x="2324100" y="2252663"/>
          <p14:tracePt t="33308" x="2295525" y="2252663"/>
          <p14:tracePt t="33324" x="2247900" y="2257425"/>
          <p14:tracePt t="33341" x="2219325" y="2262188"/>
          <p14:tracePt t="33358" x="2190750" y="2266950"/>
          <p14:tracePt t="33374" x="2171700" y="2266950"/>
          <p14:tracePt t="33391" x="2157413" y="2266950"/>
          <p14:tracePt t="33408" x="2152650" y="2266950"/>
          <p14:tracePt t="33424" x="2147888" y="2266950"/>
          <p14:tracePt t="33442" x="2138363" y="2266950"/>
          <p14:tracePt t="33474" x="2133600" y="2266950"/>
          <p14:tracePt t="33491" x="2128838" y="2266950"/>
          <p14:tracePt t="33509" x="2124075" y="2266950"/>
          <p14:tracePt t="33524" x="2114550" y="2266950"/>
          <p14:tracePt t="33541" x="2100263" y="2271713"/>
          <p14:tracePt t="33558" x="2081213" y="2271713"/>
          <p14:tracePt t="33574" x="2052638" y="2276475"/>
          <p14:tracePt t="33591" x="2028825" y="2290763"/>
          <p14:tracePt t="33608" x="2005013" y="2290763"/>
          <p14:tracePt t="33624" x="1985963" y="2290763"/>
          <p14:tracePt t="33641" x="1971675" y="2290763"/>
          <p14:tracePt t="33658" x="1962150" y="2290763"/>
          <p14:tracePt t="33674" x="1957388" y="2290763"/>
          <p14:tracePt t="33691" x="1947863" y="2290763"/>
          <p14:tracePt t="33708" x="1943100" y="2290763"/>
          <p14:tracePt t="33724" x="1938338" y="2290763"/>
          <p14:tracePt t="33817" x="1957388" y="2290763"/>
          <p14:tracePt t="33824" x="2000250" y="2290763"/>
          <p14:tracePt t="33832" x="2057400" y="2300288"/>
          <p14:tracePt t="33841" x="2128838" y="2305050"/>
          <p14:tracePt t="33858" x="2247900" y="2305050"/>
          <p14:tracePt t="33875" x="2471738" y="2295525"/>
          <p14:tracePt t="33891" x="2595563" y="2295525"/>
          <p14:tracePt t="33908" x="2700338" y="2276475"/>
          <p14:tracePt t="33924" x="2790825" y="2271713"/>
          <p14:tracePt t="33941" x="2919413" y="2262188"/>
          <p14:tracePt t="33958" x="2967038" y="2262188"/>
          <p14:tracePt t="33975" x="3009900" y="2262188"/>
          <p14:tracePt t="33991" x="3038475" y="2262188"/>
          <p14:tracePt t="34008" x="3086100" y="2262188"/>
          <p14:tracePt t="34024" x="3109913" y="2262188"/>
          <p14:tracePt t="34041" x="3119438" y="2262188"/>
          <p14:tracePt t="34058" x="3133725" y="2262188"/>
          <p14:tracePt t="34074" x="3138488" y="2262188"/>
          <p14:tracePt t="34091" x="3148013" y="2262188"/>
          <p14:tracePt t="34397" x="3200400" y="2262188"/>
          <p14:tracePt t="34404" x="3267075" y="2243138"/>
          <p14:tracePt t="34411" x="3324225" y="2243138"/>
          <p14:tracePt t="34425" x="3405188" y="2228850"/>
          <p14:tracePt t="34441" x="3486150" y="2228850"/>
          <p14:tracePt t="34458" x="3567113" y="2238375"/>
          <p14:tracePt t="34491" x="3762375" y="2276475"/>
          <p14:tracePt t="34524" x="3833813" y="2290763"/>
          <p14:tracePt t="34541" x="3852863" y="2290763"/>
          <p14:tracePt t="34558" x="3886200" y="2290763"/>
          <p14:tracePt t="34574" x="3910013" y="2290763"/>
          <p14:tracePt t="34591" x="3943350" y="2290763"/>
          <p14:tracePt t="34608" x="3990975" y="2290763"/>
          <p14:tracePt t="34624" x="4005263" y="2290763"/>
          <p14:tracePt t="34641" x="4014788" y="2290763"/>
          <p14:tracePt t="34658" x="4019550" y="2290763"/>
          <p14:tracePt t="34674" x="4029075" y="2290763"/>
          <p14:tracePt t="34691" x="4033838" y="2290763"/>
          <p14:tracePt t="35167" x="4057650" y="2290763"/>
          <p14:tracePt t="35174" x="4095750" y="2290763"/>
          <p14:tracePt t="35182" x="4143375" y="2286000"/>
          <p14:tracePt t="35191" x="4214813" y="2276475"/>
          <p14:tracePt t="35225" x="4533900" y="2276475"/>
          <p14:tracePt t="35258" x="4638675" y="2276475"/>
          <p14:tracePt t="35274" x="4657725" y="2276475"/>
          <p14:tracePt t="35291" x="4672013" y="2276475"/>
          <p14:tracePt t="35308" x="4681538" y="2276475"/>
          <p14:tracePt t="35343" x="4676775" y="2276475"/>
          <p14:tracePt t="35358" x="4638675" y="2286000"/>
          <p14:tracePt t="35375" x="4524375" y="2286000"/>
          <p14:tracePt t="35391" x="4391025" y="2300288"/>
          <p14:tracePt t="35410" x="4133850" y="2300288"/>
          <p14:tracePt t="35424" x="3990975" y="2300288"/>
          <p14:tracePt t="35441" x="3900488" y="2300288"/>
          <p14:tracePt t="35458" x="3800475" y="2300288"/>
          <p14:tracePt t="35474" x="3652838" y="2309813"/>
          <p14:tracePt t="35491" x="3590925" y="2309813"/>
          <p14:tracePt t="35508" x="3548063" y="2309813"/>
          <p14:tracePt t="35524" x="3519488" y="2309813"/>
          <p14:tracePt t="35541" x="3471863" y="2309813"/>
          <p14:tracePt t="35557" x="3438525" y="2309813"/>
          <p14:tracePt t="35574" x="3395663" y="2309813"/>
          <p14:tracePt t="35591" x="3352800" y="2309813"/>
          <p14:tracePt t="35608" x="3300413" y="2309813"/>
          <p14:tracePt t="35624" x="3271838" y="2309813"/>
          <p14:tracePt t="35641" x="3248025" y="2309813"/>
          <p14:tracePt t="35658" x="3209925" y="2309813"/>
          <p14:tracePt t="35674" x="3176588" y="2309813"/>
          <p14:tracePt t="35691" x="3138488" y="2309813"/>
          <p14:tracePt t="35708" x="3095625" y="2314575"/>
          <p14:tracePt t="35724" x="3028950" y="2328863"/>
          <p14:tracePt t="35741" x="2976563" y="2343150"/>
          <p14:tracePt t="35758" x="2914650" y="2343150"/>
          <p14:tracePt t="35774" x="2847975" y="2343150"/>
          <p14:tracePt t="35791" x="2767013" y="2343150"/>
          <p14:tracePt t="35808" x="2724150" y="2343150"/>
          <p14:tracePt t="35824" x="2700338" y="2343150"/>
          <p14:tracePt t="35841" x="2667000" y="2343150"/>
          <p14:tracePt t="35858" x="2652713" y="2343150"/>
          <p14:tracePt t="35874" x="2647950" y="2343150"/>
          <p14:tracePt t="35891" x="2638425" y="2343150"/>
          <p14:tracePt t="35908" x="2628900" y="2343150"/>
          <p14:tracePt t="35924" x="2628900" y="2338388"/>
          <p14:tracePt t="35941" x="2628900" y="2333625"/>
          <p14:tracePt t="36164" x="2662238" y="2333625"/>
          <p14:tracePt t="36172" x="2705100" y="2333625"/>
          <p14:tracePt t="36180" x="2752725" y="2324100"/>
          <p14:tracePt t="36191" x="2819400" y="2324100"/>
          <p14:tracePt t="36208" x="2957513" y="2314575"/>
          <p14:tracePt t="36224" x="3095625" y="2305050"/>
          <p14:tracePt t="36257" x="3195638" y="2295525"/>
          <p14:tracePt t="36291" x="3324225" y="2276475"/>
          <p14:tracePt t="36308" x="3400425" y="2276475"/>
          <p14:tracePt t="36324" x="3490913" y="2286000"/>
          <p14:tracePt t="36341" x="3619500" y="2300288"/>
          <p14:tracePt t="36358" x="3709988" y="2300288"/>
          <p14:tracePt t="36374" x="3824288" y="2300288"/>
          <p14:tracePt t="36391" x="3924300" y="2300288"/>
          <p14:tracePt t="36408" x="4029075" y="2300288"/>
          <p14:tracePt t="36424" x="4110038" y="2309813"/>
          <p14:tracePt t="36441" x="4210050" y="2314575"/>
          <p14:tracePt t="36458" x="4362450" y="2333625"/>
          <p14:tracePt t="36474" x="4452938" y="2333625"/>
          <p14:tracePt t="36491" x="4519613" y="2333625"/>
          <p14:tracePt t="36507" x="4581525" y="2338388"/>
          <p14:tracePt t="36524" x="4710113" y="2352675"/>
          <p14:tracePt t="36541" x="4800600" y="2362200"/>
          <p14:tracePt t="36558" x="4891088" y="2362200"/>
          <p14:tracePt t="36574" x="4981575" y="2362200"/>
          <p14:tracePt t="36591" x="5119688" y="2362200"/>
          <p14:tracePt t="36607" x="5210175" y="2362200"/>
          <p14:tracePt t="36624" x="5281613" y="2352675"/>
          <p14:tracePt t="36641" x="5376863" y="2338388"/>
          <p14:tracePt t="36657" x="5424488" y="2338388"/>
          <p14:tracePt t="36674" x="5472113" y="2324100"/>
          <p14:tracePt t="36691" x="5514975" y="2319338"/>
          <p14:tracePt t="36707" x="5567363" y="2305050"/>
          <p14:tracePt t="36724" x="5595938" y="2300288"/>
          <p14:tracePt t="36741" x="5624513" y="2295525"/>
          <p14:tracePt t="36758" x="5648325" y="2290763"/>
          <p14:tracePt t="36774" x="5681663" y="2281238"/>
          <p14:tracePt t="36791" x="5700713" y="2276475"/>
          <p14:tracePt t="36808" x="5724525" y="2276475"/>
          <p14:tracePt t="36824" x="5743575" y="2276475"/>
          <p14:tracePt t="36841" x="5748338" y="2276475"/>
          <p14:tracePt t="36858" x="5757863" y="2276475"/>
          <p14:tracePt t="36929" x="5753100" y="2276475"/>
          <p14:tracePt t="36935" x="5743575" y="2276475"/>
          <p14:tracePt t="36943" x="5729288" y="2266950"/>
          <p14:tracePt t="36958" x="5672138" y="2224088"/>
          <p14:tracePt t="36974" x="5624513" y="2162175"/>
          <p14:tracePt t="36991" x="5586413" y="2124075"/>
          <p14:tracePt t="37008" x="5557838" y="2095500"/>
          <p14:tracePt t="37024" x="5543550" y="2085975"/>
          <p14:tracePt t="37041" x="5534025" y="2076450"/>
          <p14:tracePt t="37057" x="5529263" y="2062163"/>
          <p14:tracePt t="37074" x="5529263" y="2047875"/>
          <p14:tracePt t="37091" x="5529263" y="2038350"/>
          <p14:tracePt t="37108" x="5529263" y="2033588"/>
          <p14:tracePt t="37124" x="5529263" y="2028825"/>
          <p14:tracePt t="37141" x="5548313" y="2028825"/>
          <p14:tracePt t="37157" x="5567363" y="2033588"/>
          <p14:tracePt t="37174" x="5576888" y="2038350"/>
          <p14:tracePt t="37191" x="5586413" y="2052638"/>
          <p14:tracePt t="37208" x="5600700" y="2085975"/>
          <p14:tracePt t="37224" x="5605463" y="2114550"/>
          <p14:tracePt t="37241" x="5614988" y="2138363"/>
          <p14:tracePt t="37257" x="5614988" y="2152650"/>
          <p14:tracePt t="37274" x="5614988" y="2162175"/>
          <p14:tracePt t="37291" x="5614988" y="2166938"/>
          <p14:tracePt t="37307" x="5614988" y="2171700"/>
          <p14:tracePt t="37341" x="5614988" y="2176463"/>
          <p14:tracePt t="37457" x="5614988" y="2181225"/>
          <p14:tracePt t="37471" x="5614988" y="2185988"/>
          <p14:tracePt t="37479" x="5614988" y="2190750"/>
          <p14:tracePt t="37491" x="5610225" y="2190750"/>
          <p14:tracePt t="37508" x="5600700" y="2200275"/>
          <p14:tracePt t="37524" x="5595938" y="2205038"/>
          <p14:tracePt t="37541" x="5581650" y="2209800"/>
          <p14:tracePt t="37557" x="5572125" y="2209800"/>
          <p14:tracePt t="37574" x="5548313" y="2205038"/>
          <p14:tracePt t="37591" x="5534025" y="2176463"/>
          <p14:tracePt t="37607" x="5514975" y="2124075"/>
          <p14:tracePt t="37624" x="5505450" y="2066925"/>
          <p14:tracePt t="37641" x="5505450" y="2047875"/>
          <p14:tracePt t="37657" x="5510213" y="2033588"/>
          <p14:tracePt t="37674" x="5519738" y="2028825"/>
          <p14:tracePt t="37691" x="5538788" y="2019300"/>
          <p14:tracePt t="37707" x="5543550" y="2019300"/>
          <p14:tracePt t="37724" x="5548313" y="2019300"/>
          <p14:tracePt t="37757" x="5543550" y="2057400"/>
          <p14:tracePt t="37774" x="5491163" y="2114550"/>
          <p14:tracePt t="37791" x="5324475" y="2219325"/>
          <p14:tracePt t="37807" x="5014913" y="2333625"/>
          <p14:tracePt t="37824" x="4471988" y="2428875"/>
          <p14:tracePt t="37841" x="4205288" y="2447925"/>
          <p14:tracePt t="37858" x="3910013" y="2438400"/>
          <p14:tracePt t="37874" x="3638550" y="2395538"/>
          <p14:tracePt t="37891" x="3481388" y="2362200"/>
          <p14:tracePt t="37907" x="3319463" y="2314575"/>
          <p14:tracePt t="37924" x="3190875" y="2271713"/>
          <p14:tracePt t="37941" x="3019425" y="2233613"/>
          <p14:tracePt t="37957" x="2914650" y="2214563"/>
          <p14:tracePt t="37974" x="2833688" y="2214563"/>
          <p14:tracePt t="37991" x="2776538" y="2214563"/>
          <p14:tracePt t="38007" x="2690813" y="2224088"/>
          <p14:tracePt t="38024" x="2638425" y="2233613"/>
          <p14:tracePt t="38041" x="2586038" y="2247900"/>
          <p14:tracePt t="38058" x="2500313" y="2271713"/>
          <p14:tracePt t="38074" x="2452688" y="2276475"/>
          <p14:tracePt t="38091" x="2428875" y="2276475"/>
          <p14:tracePt t="38107" x="2400300" y="2276475"/>
          <p14:tracePt t="38124" x="2371725" y="2271713"/>
          <p14:tracePt t="38141" x="2347913" y="2257425"/>
          <p14:tracePt t="38158" x="2328863" y="2252663"/>
          <p14:tracePt t="38174" x="2305050" y="2252663"/>
          <p14:tracePt t="38191" x="2266950" y="2257425"/>
          <p14:tracePt t="38208" x="2238375" y="2262188"/>
          <p14:tracePt t="38224" x="2200275" y="2281238"/>
          <p14:tracePt t="38241" x="2128838" y="2309813"/>
          <p14:tracePt t="38258" x="2071688" y="2338388"/>
          <p14:tracePt t="38274" x="2028825" y="2352675"/>
          <p14:tracePt t="38291" x="1995488" y="2371725"/>
          <p14:tracePt t="38308" x="1928813" y="2390775"/>
          <p14:tracePt t="38324" x="1885950" y="2390775"/>
          <p14:tracePt t="38341" x="1838325" y="2381250"/>
          <p14:tracePt t="38357" x="1781175" y="2343150"/>
          <p14:tracePt t="38374" x="1709738" y="2266950"/>
          <p14:tracePt t="38391" x="1666875" y="2209800"/>
          <p14:tracePt t="38407" x="1643063" y="2176463"/>
          <p14:tracePt t="38425" x="1624013" y="2157413"/>
          <p14:tracePt t="38441" x="1619250" y="2143125"/>
          <p14:tracePt t="38457" x="1619250" y="2138363"/>
          <p14:tracePt t="38474" x="1638300" y="2128838"/>
          <p14:tracePt t="38491" x="1714500" y="2128838"/>
          <p14:tracePt t="38507" x="1814513" y="2152650"/>
          <p14:tracePt t="38524" x="1952625" y="2185988"/>
          <p14:tracePt t="38541" x="2081213" y="2233613"/>
          <p14:tracePt t="38557" x="2252663" y="2257425"/>
          <p14:tracePt t="38574" x="2419350" y="2257425"/>
          <p14:tracePt t="38591" x="2562225" y="2257425"/>
          <p14:tracePt t="38608" x="2719388" y="2257425"/>
          <p14:tracePt t="38624" x="2800350" y="2257425"/>
          <p14:tracePt t="38641" x="2857500" y="2257425"/>
          <p14:tracePt t="38658" x="2914650" y="2257425"/>
          <p14:tracePt t="38674" x="2990850" y="2252663"/>
          <p14:tracePt t="38691" x="3043238" y="2252663"/>
          <p14:tracePt t="38707" x="3076575" y="2252663"/>
          <p14:tracePt t="38724" x="3105150" y="2252663"/>
          <p14:tracePt t="38740" x="3119438" y="2252663"/>
          <p14:tracePt t="38758" x="3124200" y="2252663"/>
          <p14:tracePt t="38774" x="3133725" y="2252663"/>
          <p14:tracePt t="39086" x="3071813" y="2276475"/>
          <p14:tracePt t="39093" x="2976563" y="2305050"/>
          <p14:tracePt t="39100" x="2895600" y="2338388"/>
          <p14:tracePt t="39108" x="2828925" y="2357438"/>
          <p14:tracePt t="39124" x="2752725" y="2386013"/>
          <p14:tracePt t="39141" x="2714625" y="2400300"/>
          <p14:tracePt t="39157" x="2690813" y="2414588"/>
          <p14:tracePt t="39174" x="2681288" y="2419350"/>
          <p14:tracePt t="39191" x="2671763" y="2419350"/>
          <p14:tracePt t="39207" x="2667000" y="2419350"/>
          <p14:tracePt t="39225" x="2657475" y="2419350"/>
          <p14:tracePt t="39240" x="2647950" y="2424113"/>
          <p14:tracePt t="39257" x="2633663" y="2433638"/>
          <p14:tracePt t="39274" x="2605088" y="2438400"/>
          <p14:tracePt t="39291" x="2547938" y="2457450"/>
          <p14:tracePt t="39307" x="2495550" y="2476500"/>
          <p14:tracePt t="39324" x="2462213" y="2490788"/>
          <p14:tracePt t="39341" x="2433638" y="2495550"/>
          <p14:tracePt t="39357" x="2414588" y="2500313"/>
          <p14:tracePt t="39374" x="2409825" y="2500313"/>
          <p14:tracePt t="39391" x="2400300" y="2500313"/>
          <p14:tracePt t="39408" x="2400300" y="2505075"/>
          <p14:tracePt t="39666" x="2386013" y="2505075"/>
          <p14:tracePt t="39673" x="2376488" y="2509838"/>
          <p14:tracePt t="39680" x="2366963" y="2514600"/>
          <p14:tracePt t="39691" x="2362200" y="2514600"/>
          <p14:tracePt t="39707" x="2352675" y="2514600"/>
          <p14:tracePt t="39724" x="2343150" y="2514600"/>
          <p14:tracePt t="39757" x="2338388" y="2514600"/>
          <p14:tracePt t="39791" x="2352675" y="2514600"/>
          <p14:tracePt t="39807" x="2381250" y="2509838"/>
          <p14:tracePt t="39824" x="2424113" y="2505075"/>
          <p14:tracePt t="39841" x="2490788" y="2490788"/>
          <p14:tracePt t="39857" x="2528888" y="2486025"/>
          <p14:tracePt t="39874" x="2566988" y="2486025"/>
          <p14:tracePt t="39890" x="2595563" y="2486025"/>
          <p14:tracePt t="39907" x="2609850" y="2486025"/>
          <p14:tracePt t="39924" x="2619375" y="2486025"/>
          <p14:tracePt t="39941" x="2624138" y="2486025"/>
          <p14:tracePt t="39974" x="2624138" y="2490788"/>
          <p14:tracePt t="39990" x="2624138" y="2500313"/>
          <p14:tracePt t="40007" x="2619375" y="2514600"/>
          <p14:tracePt t="40024" x="2609850" y="2533650"/>
          <p14:tracePt t="40040" x="2600325" y="2543175"/>
          <p14:tracePt t="40057" x="2581275" y="2557463"/>
          <p14:tracePt t="40074" x="2538413" y="2566988"/>
          <p14:tracePt t="40091" x="2447925" y="2571750"/>
          <p14:tracePt t="40107" x="2395538" y="2571750"/>
          <p14:tracePt t="40124" x="2357438" y="2557463"/>
          <p14:tracePt t="40141" x="2333625" y="2538413"/>
          <p14:tracePt t="40157" x="2314575" y="2528888"/>
          <p14:tracePt t="40174" x="2309813" y="2524125"/>
          <p14:tracePt t="40191" x="2305050" y="2509838"/>
          <p14:tracePt t="40207" x="2295525" y="2500313"/>
          <p14:tracePt t="40224" x="2295525" y="2486025"/>
          <p14:tracePt t="40241" x="2295525" y="2466975"/>
          <p14:tracePt t="40257" x="2305050" y="2433638"/>
          <p14:tracePt t="40274" x="2333625" y="2386013"/>
          <p14:tracePt t="40291" x="2366963" y="2347913"/>
          <p14:tracePt t="40307" x="2395538" y="2328863"/>
          <p14:tracePt t="40324" x="2428875" y="2305050"/>
          <p14:tracePt t="40340" x="2462213" y="2295525"/>
          <p14:tracePt t="40357" x="2481263" y="2286000"/>
          <p14:tracePt t="40374" x="2495550" y="2286000"/>
          <p14:tracePt t="40391" x="2505075" y="2286000"/>
          <p14:tracePt t="40407" x="2528888" y="2305050"/>
          <p14:tracePt t="40424" x="2543175" y="2319338"/>
          <p14:tracePt t="40441" x="2562225" y="2338388"/>
          <p14:tracePt t="40457" x="2571750" y="2362200"/>
          <p14:tracePt t="40474" x="2576513" y="2376488"/>
          <p14:tracePt t="40490" x="2581275" y="2386013"/>
          <p14:tracePt t="40507" x="2590800" y="2405063"/>
          <p14:tracePt t="40524" x="2590800" y="2424113"/>
          <p14:tracePt t="40541" x="2590800" y="2438400"/>
          <p14:tracePt t="40557" x="2590800" y="2457450"/>
          <p14:tracePt t="40574" x="2586038" y="2481263"/>
          <p14:tracePt t="40590" x="2562225" y="2524125"/>
          <p14:tracePt t="40607" x="2519363" y="2557463"/>
          <p14:tracePt t="40624" x="2466975" y="2581275"/>
          <p14:tracePt t="40641" x="2376488" y="2609850"/>
          <p14:tracePt t="40657" x="2338388" y="2609850"/>
          <p14:tracePt t="40674" x="2309813" y="2605088"/>
          <p14:tracePt t="40690" x="2295525" y="2595563"/>
          <p14:tracePt t="40707" x="2276475" y="2571750"/>
          <p14:tracePt t="40724" x="2262188" y="2552700"/>
          <p14:tracePt t="40741" x="2262188" y="2528888"/>
          <p14:tracePt t="40757" x="2262188" y="2519363"/>
          <p14:tracePt t="40774" x="2281238" y="2500313"/>
          <p14:tracePt t="40790" x="2314575" y="2486025"/>
          <p14:tracePt t="40807" x="2362200" y="2466975"/>
          <p14:tracePt t="40824" x="2414588" y="2462213"/>
          <p14:tracePt t="40840" x="2443163" y="2462213"/>
          <p14:tracePt t="40857" x="2466975" y="2462213"/>
          <p14:tracePt t="40874" x="2486025" y="2462213"/>
          <p14:tracePt t="40891" x="2495550" y="2462213"/>
          <p14:tracePt t="40907" x="2505075" y="2462213"/>
          <p14:tracePt t="40941" x="2505075" y="2466975"/>
          <p14:tracePt t="40957" x="2500313" y="2500313"/>
          <p14:tracePt t="40974" x="2486025" y="2524125"/>
          <p14:tracePt t="40990" x="2466975" y="2533650"/>
          <p14:tracePt t="41008" x="2438400" y="2557463"/>
          <p14:tracePt t="41024" x="2414588" y="2566988"/>
          <p14:tracePt t="41041" x="2390775" y="2576513"/>
          <p14:tracePt t="41057" x="2371725" y="2576513"/>
          <p14:tracePt t="41074" x="2343150" y="2576513"/>
          <p14:tracePt t="41090" x="2324100" y="2566988"/>
          <p14:tracePt t="41107" x="2305050" y="2562225"/>
          <p14:tracePt t="41124" x="2295525" y="2562225"/>
          <p14:tracePt t="41140" x="2286000" y="2562225"/>
          <p14:tracePt t="41157" x="2276475" y="2562225"/>
          <p14:tracePt t="41174" x="2271713" y="2562225"/>
          <p14:tracePt t="41190" x="2266950" y="2562225"/>
          <p14:tracePt t="41207" x="2262188" y="2562225"/>
          <p14:tracePt t="41287" x="2266950" y="2557463"/>
          <p14:tracePt t="41295" x="2286000" y="2552700"/>
          <p14:tracePt t="41307" x="2314575" y="2552700"/>
          <p14:tracePt t="41324" x="2466975" y="2528888"/>
          <p14:tracePt t="41340" x="2590800" y="2519363"/>
          <p14:tracePt t="41357" x="2747963" y="2519363"/>
          <p14:tracePt t="41374" x="2881313" y="2519363"/>
          <p14:tracePt t="41390" x="3019425" y="2533650"/>
          <p14:tracePt t="41407" x="3100388" y="2538413"/>
          <p14:tracePt t="41424" x="3171825" y="2547938"/>
          <p14:tracePt t="41440" x="3233738" y="2557463"/>
          <p14:tracePt t="41457" x="3262313" y="2557463"/>
          <p14:tracePt t="41474" x="3281363" y="2557463"/>
          <p14:tracePt t="41490" x="3305175" y="2557463"/>
          <p14:tracePt t="41507" x="3352800" y="2557463"/>
          <p14:tracePt t="41524" x="3371850" y="2557463"/>
          <p14:tracePt t="41540" x="3395663" y="2557463"/>
          <p14:tracePt t="41557" x="3409950" y="2557463"/>
          <p14:tracePt t="41574" x="3419475" y="2557463"/>
          <p14:tracePt t="41590" x="3424238" y="2557463"/>
          <p14:tracePt t="41607" x="3429000" y="2557463"/>
          <p14:tracePt t="41683" x="3429000" y="2562225"/>
          <p14:tracePt t="41690" x="3405188" y="2566988"/>
          <p14:tracePt t="41698" x="3357563" y="2586038"/>
          <p14:tracePt t="41707" x="3276600" y="2609850"/>
          <p14:tracePt t="41724" x="3086100" y="2657475"/>
          <p14:tracePt t="41740" x="2828925" y="2714625"/>
          <p14:tracePt t="41757" x="2438400" y="2767013"/>
          <p14:tracePt t="41774" x="2195513" y="2776538"/>
          <p14:tracePt t="41790" x="2028825" y="2771775"/>
          <p14:tracePt t="41807" x="1900238" y="2757488"/>
          <p14:tracePt t="41824" x="1852613" y="2752725"/>
          <p14:tracePt t="41840" x="1819275" y="2738438"/>
          <p14:tracePt t="41857" x="1795463" y="2738438"/>
          <p14:tracePt t="41874" x="1747838" y="2738438"/>
          <p14:tracePt t="41890" x="1709738" y="2738438"/>
          <p14:tracePt t="41907" x="1666875" y="2738438"/>
          <p14:tracePt t="41924" x="1633538" y="2738438"/>
          <p14:tracePt t="41940" x="1581150" y="2738438"/>
          <p14:tracePt t="41957" x="1538288" y="2738438"/>
          <p14:tracePt t="41974" x="1485900" y="2724150"/>
          <p14:tracePt t="41991" x="1409700" y="2705100"/>
          <p14:tracePt t="42007" x="1362075" y="2686050"/>
          <p14:tracePt t="42024" x="1319213" y="2676525"/>
          <p14:tracePt t="42041" x="1290638" y="2657475"/>
          <p14:tracePt t="42057" x="1243013" y="2633663"/>
          <p14:tracePt t="42074" x="1204913" y="2614613"/>
          <p14:tracePt t="42090" x="1181100" y="2609850"/>
          <p14:tracePt t="42107" x="1162050" y="2605088"/>
          <p14:tracePt t="42124" x="1138238" y="2590800"/>
          <p14:tracePt t="42140" x="1123950" y="2581275"/>
          <p14:tracePt t="42157" x="1109663" y="2581275"/>
          <p14:tracePt t="42174" x="1100138" y="2581275"/>
          <p14:tracePt t="42190" x="1090613" y="2581275"/>
          <p14:tracePt t="42207" x="1085850" y="2581275"/>
          <p14:tracePt t="42224" x="1081088" y="2581275"/>
          <p14:tracePt t="42240" x="1076325" y="2581275"/>
          <p14:tracePt t="42300" x="1076325" y="2576513"/>
          <p14:tracePt t="42307" x="1076325" y="2571750"/>
          <p14:tracePt t="42314" x="1081088" y="2571750"/>
          <p14:tracePt t="42324" x="1090613" y="2566988"/>
          <p14:tracePt t="42340" x="1152525" y="2562225"/>
          <p14:tracePt t="42357" x="1266825" y="2543175"/>
          <p14:tracePt t="42374" x="1414463" y="2528888"/>
          <p14:tracePt t="42390" x="1485900" y="2528888"/>
          <p14:tracePt t="42407" x="1543050" y="2519363"/>
          <p14:tracePt t="42424" x="1638300" y="2519363"/>
          <p14:tracePt t="42440" x="1695450" y="2519363"/>
          <p14:tracePt t="42457" x="1747838" y="2519363"/>
          <p14:tracePt t="42474" x="1790700" y="2519363"/>
          <p14:tracePt t="42490" x="1847850" y="2514600"/>
          <p14:tracePt t="42507" x="1876425" y="2514600"/>
          <p14:tracePt t="42524" x="1914525" y="2514600"/>
          <p14:tracePt t="42540" x="1957388" y="2514600"/>
          <p14:tracePt t="42557" x="2033588" y="2514600"/>
          <p14:tracePt t="42574" x="2090738" y="2514600"/>
          <p14:tracePt t="42590" x="2157413" y="2514600"/>
          <p14:tracePt t="42607" x="2200275" y="2514600"/>
          <p14:tracePt t="42624" x="2271713" y="2514600"/>
          <p14:tracePt t="42640" x="2314575" y="2509838"/>
          <p14:tracePt t="42657" x="2362200" y="2509838"/>
          <p14:tracePt t="42674" x="2452688" y="2509838"/>
          <p14:tracePt t="42690" x="2514600" y="2509838"/>
          <p14:tracePt t="42707" x="2566988" y="2514600"/>
          <p14:tracePt t="42724" x="2609850" y="2514600"/>
          <p14:tracePt t="42740" x="2667000" y="2524125"/>
          <p14:tracePt t="42757" x="2709863" y="2524125"/>
          <p14:tracePt t="42774" x="2771775" y="2538413"/>
          <p14:tracePt t="42790" x="2852738" y="2543175"/>
          <p14:tracePt t="42807" x="2957513" y="2552700"/>
          <p14:tracePt t="42824" x="3019425" y="2552700"/>
          <p14:tracePt t="42841" x="3062288" y="2552700"/>
          <p14:tracePt t="42857" x="3128963" y="2547938"/>
          <p14:tracePt t="42874" x="3181350" y="2547938"/>
          <p14:tracePt t="42890" x="3228975" y="2547938"/>
          <p14:tracePt t="42907" x="3271838" y="2547938"/>
          <p14:tracePt t="42924" x="3319463" y="2547938"/>
          <p14:tracePt t="42940" x="3338513" y="2547938"/>
          <p14:tracePt t="42957" x="3352800" y="2547938"/>
          <p14:tracePt t="42974" x="3371850" y="2547938"/>
          <p14:tracePt t="42990" x="3381375" y="2547938"/>
          <p14:tracePt t="43007" x="3390900" y="2547938"/>
          <p14:tracePt t="43023" x="3395663" y="2547938"/>
          <p14:tracePt t="43040" x="3405188" y="2547938"/>
          <p14:tracePt t="43057" x="3409950" y="2547938"/>
          <p14:tracePt t="43074" x="3414713" y="2547938"/>
          <p14:tracePt t="43723" x="3376613" y="2552700"/>
          <p14:tracePt t="43730" x="3305175" y="2566988"/>
          <p14:tracePt t="43740" x="3238500" y="2566988"/>
          <p14:tracePt t="43757" x="3114675" y="2576513"/>
          <p14:tracePt t="43773" x="2990850" y="2571750"/>
          <p14:tracePt t="43791" x="2814638" y="2571750"/>
          <p14:tracePt t="43824" x="2533650" y="2557463"/>
          <p14:tracePt t="43857" x="2200275" y="2505075"/>
          <p14:tracePt t="43874" x="2076450" y="2495550"/>
          <p14:tracePt t="43890" x="1976438" y="2490788"/>
          <p14:tracePt t="43907" x="1824038" y="2500313"/>
          <p14:tracePt t="43924" x="1733550" y="2509838"/>
          <p14:tracePt t="43940" x="1671638" y="2514600"/>
          <p14:tracePt t="43957" x="1638300" y="2514600"/>
          <p14:tracePt t="43959" x="1624013" y="2514600"/>
          <p14:tracePt t="43974" x="1609725" y="2514600"/>
          <p14:tracePt t="43990" x="1604963" y="2514600"/>
          <p14:tracePt t="44007" x="1600200" y="2514600"/>
          <p14:tracePt t="44040" x="1643063" y="2505075"/>
          <p14:tracePt t="44057" x="1738313" y="2481263"/>
          <p14:tracePt t="44074" x="1871663" y="2471738"/>
          <p14:tracePt t="44090" x="2143125" y="2466975"/>
          <p14:tracePt t="44107" x="2295525" y="2471738"/>
          <p14:tracePt t="44124" x="2466975" y="2490788"/>
          <p14:tracePt t="44140" x="2624138" y="2500313"/>
          <p14:tracePt t="44157" x="2767013" y="2500313"/>
          <p14:tracePt t="44174" x="2838450" y="2509838"/>
          <p14:tracePt t="44190" x="2890838" y="2509838"/>
          <p14:tracePt t="44207" x="2952750" y="2519363"/>
          <p14:tracePt t="44223" x="2971800" y="2519363"/>
          <p14:tracePt t="44240" x="2986088" y="2519363"/>
          <p14:tracePt t="44257" x="2990850" y="2519363"/>
          <p14:tracePt t="44274" x="3000375" y="2519363"/>
          <p14:tracePt t="44290" x="3005138" y="2519363"/>
          <p14:tracePt t="44354" x="2995613" y="2524125"/>
          <p14:tracePt t="44362" x="2971800" y="2533650"/>
          <p14:tracePt t="44374" x="2933700" y="2533650"/>
          <p14:tracePt t="44390" x="2828925" y="2557463"/>
          <p14:tracePt t="44407" x="2638425" y="2571750"/>
          <p14:tracePt t="44424" x="2557463" y="2581275"/>
          <p14:tracePt t="44440" x="2514600" y="2581275"/>
          <p14:tracePt t="44457" x="2466975" y="2571750"/>
          <p14:tracePt t="44474" x="2443163" y="2566988"/>
          <p14:tracePt t="44490" x="2428875" y="2562225"/>
          <p14:tracePt t="44507" x="2414588" y="2552700"/>
          <p14:tracePt t="44523" x="2390775" y="2533650"/>
          <p14:tracePt t="44540" x="2381250" y="2528888"/>
          <p14:tracePt t="44557" x="2366963" y="2519363"/>
          <p14:tracePt t="44574" x="2357438" y="2514600"/>
          <p14:tracePt t="44590" x="2333625" y="2505075"/>
          <p14:tracePt t="44607" x="2314575" y="2500313"/>
          <p14:tracePt t="44624" x="2300288" y="2490788"/>
          <p14:tracePt t="44640" x="2276475" y="2490788"/>
          <p14:tracePt t="44657" x="2247900" y="2490788"/>
          <p14:tracePt t="44673" x="2219325" y="2500313"/>
          <p14:tracePt t="44690" x="2190750" y="2509838"/>
          <p14:tracePt t="44707" x="2138363" y="2533650"/>
          <p14:tracePt t="44723" x="2095500" y="2547938"/>
          <p14:tracePt t="44740" x="2043113" y="2557463"/>
          <p14:tracePt t="44757" x="1995488" y="2557463"/>
          <p14:tracePt t="44774" x="1943100" y="2557463"/>
          <p14:tracePt t="44790" x="1924050" y="2552700"/>
          <p14:tracePt t="44807" x="1914525" y="2543175"/>
          <p14:tracePt t="44824" x="1924050" y="2514600"/>
          <p14:tracePt t="44840" x="1938338" y="2500313"/>
          <p14:tracePt t="44857" x="1971675" y="2476500"/>
          <p14:tracePt t="44874" x="2014538" y="2462213"/>
          <p14:tracePt t="44890" x="2066925" y="2457450"/>
          <p14:tracePt t="44907" x="2095500" y="2457450"/>
          <p14:tracePt t="44924" x="2109788" y="2457450"/>
          <p14:tracePt t="44940" x="2119313" y="2457450"/>
          <p14:tracePt t="44979" x="2119313" y="2462213"/>
          <p14:tracePt t="44990" x="2114550" y="2466975"/>
          <p14:tracePt t="45007" x="2066925" y="2490788"/>
          <p14:tracePt t="45023" x="1981200" y="2519363"/>
          <p14:tracePt t="45040" x="1876425" y="2552700"/>
          <p14:tracePt t="45057" x="1790700" y="2571750"/>
          <p14:tracePt t="45074" x="1709738" y="2571750"/>
          <p14:tracePt t="45090" x="1657350" y="2571750"/>
          <p14:tracePt t="45107" x="1609725" y="2571750"/>
          <p14:tracePt t="45123" x="1557338" y="2571750"/>
          <p14:tracePt t="45140" x="1490663" y="2571750"/>
          <p14:tracePt t="45157" x="1462088" y="2571750"/>
          <p14:tracePt t="45173" x="1443038" y="2571750"/>
          <p14:tracePt t="45190" x="1419225" y="2571750"/>
          <p14:tracePt t="45223" x="1414463" y="2571750"/>
          <p14:tracePt t="45240" x="1409700" y="2571750"/>
          <p14:tracePt t="45257" x="1423988" y="2566988"/>
          <p14:tracePt t="45273" x="1504950" y="2562225"/>
          <p14:tracePt t="45290" x="1657350" y="2552700"/>
          <p14:tracePt t="45307" x="1909763" y="2557463"/>
          <p14:tracePt t="45323" x="2219325" y="2576513"/>
          <p14:tracePt t="45340" x="2438400" y="2595563"/>
          <p14:tracePt t="45357" x="2595563" y="2605088"/>
          <p14:tracePt t="45374" x="2733675" y="2614613"/>
          <p14:tracePt t="45390" x="2867025" y="2609850"/>
          <p14:tracePt t="45407" x="2928938" y="2600325"/>
          <p14:tracePt t="45424" x="2957513" y="2600325"/>
          <p14:tracePt t="45440" x="2971800" y="2600325"/>
          <p14:tracePt t="45457" x="2981325" y="2600325"/>
          <p14:tracePt t="45473" x="2986088" y="2600325"/>
          <p14:tracePt t="45529" x="2976563" y="2600325"/>
          <p14:tracePt t="45536" x="2967038" y="2600325"/>
          <p14:tracePt t="45544" x="2943225" y="2600325"/>
          <p14:tracePt t="45557" x="2900363" y="2600325"/>
          <p14:tracePt t="45573" x="2719388" y="2605088"/>
          <p14:tracePt t="45590" x="2571750" y="2614613"/>
          <p14:tracePt t="45607" x="2481263" y="2628900"/>
          <p14:tracePt t="45623" x="2405063" y="2628900"/>
          <p14:tracePt t="45640" x="2376488" y="2628900"/>
          <p14:tracePt t="45657" x="2357438" y="2628900"/>
          <p14:tracePt t="45673" x="2338388" y="2624138"/>
          <p14:tracePt t="45690" x="2319338" y="2605088"/>
          <p14:tracePt t="45707" x="2300288" y="2590800"/>
          <p14:tracePt t="45724" x="2295525" y="2581275"/>
          <p14:tracePt t="45740" x="2286000" y="2576513"/>
          <p14:tracePt t="45757" x="2276475" y="2566988"/>
          <p14:tracePt t="45773" x="2271713" y="2562225"/>
          <p14:tracePt t="45790" x="2266950" y="2562225"/>
          <p14:tracePt t="45807" x="2243138" y="2552700"/>
          <p14:tracePt t="45823" x="2209800" y="2552700"/>
          <p14:tracePt t="45840" x="2166938" y="2552700"/>
          <p14:tracePt t="45857" x="2128838" y="2557463"/>
          <p14:tracePt t="45873" x="2052638" y="2566988"/>
          <p14:tracePt t="45890" x="2000250" y="2581275"/>
          <p14:tracePt t="45907" x="1952625" y="2586038"/>
          <p14:tracePt t="45923" x="1909763" y="2595563"/>
          <p14:tracePt t="45940" x="1852613" y="2590800"/>
          <p14:tracePt t="45957" x="1828800" y="2581275"/>
          <p14:tracePt t="45974" x="1819275" y="2571750"/>
          <p14:tracePt t="45990" x="1800225" y="2538413"/>
          <p14:tracePt t="46007" x="1785938" y="2466975"/>
          <p14:tracePt t="46023" x="1785938" y="2400300"/>
          <p14:tracePt t="46040" x="1790700" y="2357438"/>
          <p14:tracePt t="46057" x="1804988" y="2309813"/>
          <p14:tracePt t="46073" x="1828800" y="2286000"/>
          <p14:tracePt t="46090" x="1862138" y="2271713"/>
          <p14:tracePt t="46107" x="1905000" y="2271713"/>
          <p14:tracePt t="46124" x="1981200" y="2295525"/>
          <p14:tracePt t="46140" x="2038350" y="2338388"/>
          <p14:tracePt t="46157" x="2076450" y="2376488"/>
          <p14:tracePt t="46174" x="2114550" y="2414588"/>
          <p14:tracePt t="46190" x="2124075" y="2428875"/>
          <p14:tracePt t="46207" x="2124075" y="2438400"/>
          <p14:tracePt t="46223" x="2124075" y="2457450"/>
          <p14:tracePt t="46240" x="2105025" y="2490788"/>
          <p14:tracePt t="46257" x="2081213" y="2528888"/>
          <p14:tracePt t="46273" x="2047875" y="2552700"/>
          <p14:tracePt t="46290" x="2005013" y="2581275"/>
          <p14:tracePt t="46307" x="1928813" y="2600325"/>
          <p14:tracePt t="46323" x="1885950" y="2595563"/>
          <p14:tracePt t="46340" x="1852613" y="2586038"/>
          <p14:tracePt t="46357" x="1824038" y="2562225"/>
          <p14:tracePt t="46373" x="1809750" y="2538413"/>
          <p14:tracePt t="46390" x="1800225" y="2486025"/>
          <p14:tracePt t="46407" x="1804988" y="2405063"/>
          <p14:tracePt t="46424" x="1824038" y="2309813"/>
          <p14:tracePt t="46440" x="1843088" y="2281238"/>
          <p14:tracePt t="46457" x="1866900" y="2257425"/>
          <p14:tracePt t="46473" x="1919288" y="2247900"/>
          <p14:tracePt t="46490" x="2000250" y="2286000"/>
          <p14:tracePt t="46507" x="2038350" y="2319338"/>
          <p14:tracePt t="46524" x="2062163" y="2347913"/>
          <p14:tracePt t="46540" x="2081213" y="2371725"/>
          <p14:tracePt t="46557" x="2095500" y="2386013"/>
          <p14:tracePt t="46573" x="2100263" y="2395538"/>
          <p14:tracePt t="46590" x="2105025" y="2400300"/>
          <p14:tracePt t="46607" x="2105025" y="2405063"/>
          <p14:tracePt t="46851" x="2105025" y="2409825"/>
          <p14:tracePt t="47473" x="2124075" y="2443163"/>
          <p14:tracePt t="47480" x="2143125" y="2471738"/>
          <p14:tracePt t="47490" x="2157413" y="2490788"/>
          <p14:tracePt t="47507" x="2181225" y="2519363"/>
          <p14:tracePt t="47523" x="2200275" y="2543175"/>
          <p14:tracePt t="47540" x="2209800" y="2571750"/>
          <p14:tracePt t="47557" x="2209800" y="2586038"/>
          <p14:tracePt t="47591" x="2200275" y="2624138"/>
          <p14:tracePt t="47623" x="2181225" y="2647950"/>
          <p14:tracePt t="47640" x="2152650" y="2652713"/>
          <p14:tracePt t="47657" x="2109788" y="2662238"/>
          <p14:tracePt t="47673" x="2076450" y="2676525"/>
          <p14:tracePt t="47690" x="2052638" y="2681288"/>
          <p14:tracePt t="47707" x="2028825" y="2690813"/>
          <p14:tracePt t="47723" x="2019300" y="2690813"/>
          <p14:tracePt t="47740" x="2009775" y="2690813"/>
          <p14:tracePt t="47757" x="2005013" y="2690813"/>
          <p14:tracePt t="47774" x="2000250" y="2690813"/>
          <p14:tracePt t="47790" x="1995488" y="2690813"/>
          <p14:tracePt t="47807" x="1985963" y="2695575"/>
          <p14:tracePt t="47824" x="1971675" y="2700338"/>
          <p14:tracePt t="47840" x="1938338" y="2724150"/>
          <p14:tracePt t="47856" x="1914525" y="2738438"/>
          <p14:tracePt t="47873" x="1890713" y="2752725"/>
          <p14:tracePt t="47890" x="1876425" y="2771775"/>
          <p14:tracePt t="47906" x="1866900" y="2781300"/>
          <p14:tracePt t="47923" x="1862138" y="2786063"/>
          <p14:tracePt t="47940" x="1852613" y="2790825"/>
          <p14:tracePt t="47957" x="1847850" y="2790825"/>
          <p14:tracePt t="48054" x="1847850" y="2795588"/>
          <p14:tracePt t="48060" x="1847850" y="2800350"/>
          <p14:tracePt t="48073" x="1847850" y="2805113"/>
          <p14:tracePt t="48090" x="1881188" y="2833688"/>
          <p14:tracePt t="48107" x="1914525" y="2852738"/>
          <p14:tracePt t="48123" x="1938338" y="2871788"/>
          <p14:tracePt t="48140" x="1947863" y="2876550"/>
          <p14:tracePt t="48157" x="1966913" y="2886075"/>
          <p14:tracePt t="48173" x="1971675" y="2890838"/>
          <p14:tracePt t="48190" x="1976438" y="2890838"/>
          <p14:tracePt t="48207" x="1985963" y="2890838"/>
          <p14:tracePt t="48223" x="1995488" y="2895600"/>
          <p14:tracePt t="48240" x="2009775" y="2895600"/>
          <p14:tracePt t="48256" x="2019300" y="2895600"/>
          <p14:tracePt t="48273" x="2043113" y="2895600"/>
          <p14:tracePt t="48290" x="2062163" y="2895600"/>
          <p14:tracePt t="48306" x="2085975" y="2895600"/>
          <p14:tracePt t="48323" x="2114550" y="2895600"/>
          <p14:tracePt t="48340" x="2166938" y="2895600"/>
          <p14:tracePt t="48356" x="2205038" y="2900363"/>
          <p14:tracePt t="48373" x="2233613" y="2900363"/>
          <p14:tracePt t="48390" x="2266950" y="2900363"/>
          <p14:tracePt t="48407" x="2286000" y="2900363"/>
          <p14:tracePt t="48423" x="2305050" y="2900363"/>
          <p14:tracePt t="48440" x="2324100" y="2900363"/>
          <p14:tracePt t="48457" x="2352675" y="2900363"/>
          <p14:tracePt t="48473" x="2362200" y="2900363"/>
          <p14:tracePt t="48490" x="2376488" y="2900363"/>
          <p14:tracePt t="48507" x="2386013" y="2900363"/>
          <p14:tracePt t="48523" x="2395538" y="2900363"/>
          <p14:tracePt t="48540" x="2400300" y="2900363"/>
          <p14:tracePt t="48556" x="2409825" y="2900363"/>
          <p14:tracePt t="48574" x="2433638" y="2900363"/>
          <p14:tracePt t="48590" x="2452688" y="2900363"/>
          <p14:tracePt t="48607" x="2471738" y="2900363"/>
          <p14:tracePt t="48623" x="2495550" y="2900363"/>
          <p14:tracePt t="48640" x="2528888" y="2895600"/>
          <p14:tracePt t="48657" x="2547938" y="2895600"/>
          <p14:tracePt t="48673" x="2571750" y="2895600"/>
          <p14:tracePt t="48690" x="2590800" y="2895600"/>
          <p14:tracePt t="48707" x="2624138" y="2895600"/>
          <p14:tracePt t="48723" x="2647950" y="2895600"/>
          <p14:tracePt t="48740" x="2667000" y="2895600"/>
          <p14:tracePt t="48757" x="2690813" y="2895600"/>
          <p14:tracePt t="48773" x="2728913" y="2895600"/>
          <p14:tracePt t="48790" x="2757488" y="2895600"/>
          <p14:tracePt t="48807" x="2776538" y="2895600"/>
          <p14:tracePt t="48823" x="2819400" y="2895600"/>
          <p14:tracePt t="48840" x="2838450" y="2895600"/>
          <p14:tracePt t="48857" x="2852738" y="2895600"/>
          <p14:tracePt t="48873" x="2867025" y="2895600"/>
          <p14:tracePt t="48890" x="2881313" y="2895600"/>
          <p14:tracePt t="48906" x="2886075" y="2895600"/>
          <p14:tracePt t="48923" x="2890838" y="2895600"/>
          <p14:tracePt t="48940" x="2900363" y="2895600"/>
          <p14:tracePt t="49022" x="2895600" y="2895600"/>
          <p14:tracePt t="49029" x="2886075" y="2895600"/>
          <p14:tracePt t="49040" x="2862263" y="2895600"/>
          <p14:tracePt t="49057" x="2790825" y="2886075"/>
          <p14:tracePt t="49073" x="2671763" y="2871788"/>
          <p14:tracePt t="49090" x="2609850" y="2857500"/>
          <p14:tracePt t="49107" x="2552700" y="2847975"/>
          <p14:tracePt t="49124" x="2457450" y="2838450"/>
          <p14:tracePt t="49140" x="2409825" y="2824163"/>
          <p14:tracePt t="49157" x="2376488" y="2819400"/>
          <p14:tracePt t="49173" x="2347913" y="2809875"/>
          <p14:tracePt t="49190" x="2328863" y="2809875"/>
          <p14:tracePt t="49206" x="2319338" y="2809875"/>
          <p14:tracePt t="49223" x="2314575" y="2809875"/>
          <p14:tracePt t="49240" x="2309813" y="2809875"/>
          <p14:tracePt t="49256" x="2281238" y="2809875"/>
          <p14:tracePt t="49273" x="2252663" y="2809875"/>
          <p14:tracePt t="49290" x="2205038" y="2819400"/>
          <p14:tracePt t="49306" x="2143125" y="2824163"/>
          <p14:tracePt t="49323" x="2066925" y="2838450"/>
          <p14:tracePt t="49340" x="2024063" y="2843213"/>
          <p14:tracePt t="49357" x="1995488" y="2852738"/>
          <p14:tracePt t="49373" x="1971675" y="2852738"/>
          <p14:tracePt t="49390" x="1962150" y="2852738"/>
          <p14:tracePt t="49406" x="1957388" y="2852738"/>
          <p14:tracePt t="49423" x="1952625" y="2852738"/>
          <p14:tracePt t="49440" x="1943100" y="2852738"/>
          <p14:tracePt t="49456" x="1938338" y="2852738"/>
          <p14:tracePt t="49473" x="1933575" y="2852738"/>
          <p14:tracePt t="49491" x="1928813" y="2852738"/>
          <p14:tracePt t="49506" x="1924050" y="2852738"/>
          <p14:tracePt t="49523" x="1914525" y="2852738"/>
          <p14:tracePt t="49540" x="1895475" y="2847975"/>
          <p14:tracePt t="49557" x="1847850" y="2847975"/>
          <p14:tracePt t="49573" x="1781175" y="2847975"/>
          <p14:tracePt t="49590" x="1709738" y="2847975"/>
          <p14:tracePt t="49606" x="1638300" y="2833688"/>
          <p14:tracePt t="49623" x="1571625" y="2824163"/>
          <p14:tracePt t="49640" x="1528763" y="2814638"/>
          <p14:tracePt t="49657" x="1471613" y="2795588"/>
          <p14:tracePt t="49673" x="1428750" y="2786063"/>
          <p14:tracePt t="49690" x="1362075" y="2771775"/>
          <p14:tracePt t="49707" x="1323975" y="2771775"/>
          <p14:tracePt t="49723" x="1281113" y="2771775"/>
          <p14:tracePt t="49741" x="1228725" y="2771775"/>
          <p14:tracePt t="49757" x="1200150" y="2771775"/>
          <p14:tracePt t="49773" x="1181100" y="2771775"/>
          <p14:tracePt t="49790" x="1162050" y="2771775"/>
          <p14:tracePt t="49806" x="1147763" y="2771775"/>
          <p14:tracePt t="49823" x="1143000" y="2771775"/>
          <p14:tracePt t="49840" x="1133475" y="2771775"/>
          <p14:tracePt t="49857" x="1128713" y="2771775"/>
          <p14:tracePt t="49873" x="1123950" y="2771775"/>
          <p14:tracePt t="49917" x="1128713" y="2771775"/>
          <p14:tracePt t="49924" x="1133475" y="2771775"/>
          <p14:tracePt t="49940" x="1162050" y="2771775"/>
          <p14:tracePt t="49957" x="1200150" y="2776538"/>
          <p14:tracePt t="49973" x="1243013" y="2786063"/>
          <p14:tracePt t="49990" x="1295400" y="2795588"/>
          <p14:tracePt t="50006" x="1319213" y="2800350"/>
          <p14:tracePt t="50023" x="1338263" y="2800350"/>
          <p14:tracePt t="50040" x="1357313" y="2814638"/>
          <p14:tracePt t="50056" x="1376363" y="2819400"/>
          <p14:tracePt t="50073" x="1385888" y="2819400"/>
          <p14:tracePt t="50090" x="1390650" y="2824163"/>
          <p14:tracePt t="50106" x="1400175" y="2828925"/>
          <p14:tracePt t="50123" x="1409700" y="2828925"/>
          <p14:tracePt t="50555" x="1419225" y="2828925"/>
          <p14:tracePt t="50562" x="1423988" y="2828925"/>
          <p14:tracePt t="50573" x="1428750" y="2828925"/>
          <p14:tracePt t="50590" x="1433513" y="2828925"/>
          <p14:tracePt t="50607" x="1443038" y="2828925"/>
          <p14:tracePt t="50659" x="1433513" y="2828925"/>
          <p14:tracePt t="50673" x="1419225" y="2828925"/>
          <p14:tracePt t="50706" x="1362075" y="2828925"/>
          <p14:tracePt t="50724" x="1304925" y="2814638"/>
          <p14:tracePt t="50740" x="1262063" y="2809875"/>
          <p14:tracePt t="50756" x="1219200" y="2809875"/>
          <p14:tracePt t="50773" x="1190625" y="2809875"/>
          <p14:tracePt t="50790" x="1166813" y="2809875"/>
          <p14:tracePt t="50806" x="1152525" y="2809875"/>
          <p14:tracePt t="50823" x="1147763" y="2809875"/>
          <p14:tracePt t="50840" x="1138238" y="2809875"/>
          <p14:tracePt t="50856" x="1128713" y="2809875"/>
          <p14:tracePt t="50908" x="1128713" y="2805113"/>
          <p14:tracePt t="50922" x="1138238" y="2790825"/>
          <p14:tracePt t="50929" x="1157288" y="2781300"/>
          <p14:tracePt t="50940" x="1190625" y="2767013"/>
          <p14:tracePt t="50956" x="1266825" y="2738438"/>
          <p14:tracePt t="50973" x="1376363" y="2705100"/>
          <p14:tracePt t="50990" x="1438275" y="2695575"/>
          <p14:tracePt t="51006" x="1500188" y="2695575"/>
          <p14:tracePt t="51023" x="1557338" y="2695575"/>
          <p14:tracePt t="51040" x="1609725" y="2695575"/>
          <p14:tracePt t="51056" x="1633538" y="2700338"/>
          <p14:tracePt t="51073" x="1643063" y="2700338"/>
          <p14:tracePt t="51090" x="1652588" y="2700338"/>
          <p14:tracePt t="51106" x="1657350" y="2700338"/>
          <p14:tracePt t="51123" x="1662113" y="2700338"/>
          <p14:tracePt t="51140" x="1666875" y="2700338"/>
          <p14:tracePt t="51157" x="1681163" y="2709863"/>
          <p14:tracePt t="51173" x="1690688" y="2709863"/>
          <p14:tracePt t="51190" x="1704975" y="2719388"/>
          <p14:tracePt t="51206" x="1719263" y="2724150"/>
          <p14:tracePt t="51223" x="1757363" y="2743200"/>
          <p14:tracePt t="51240" x="1781175" y="2757488"/>
          <p14:tracePt t="51256" x="1795463" y="2767013"/>
          <p14:tracePt t="51273" x="1800225" y="2776538"/>
          <p14:tracePt t="51290" x="1809750" y="2786063"/>
          <p14:tracePt t="51306" x="1819275" y="2786063"/>
          <p14:tracePt t="51422" x="1824038" y="2786063"/>
          <p14:tracePt t="51428" x="1828800" y="2786063"/>
          <p14:tracePt t="51440" x="1838325" y="2786063"/>
          <p14:tracePt t="51456" x="1866900" y="2786063"/>
          <p14:tracePt t="51473" x="1914525" y="2786063"/>
          <p14:tracePt t="51490" x="1947863" y="2786063"/>
          <p14:tracePt t="51506" x="1976438" y="2786063"/>
          <p14:tracePt t="51523" x="1995488" y="2786063"/>
          <p14:tracePt t="51540" x="2005013" y="2786063"/>
          <p14:tracePt t="51556" x="2009775" y="2786063"/>
          <p14:tracePt t="51573" x="2014538" y="2786063"/>
          <p14:tracePt t="51635" x="2019300" y="2786063"/>
          <p14:tracePt t="51899" x="2057400" y="2786063"/>
          <p14:tracePt t="51905" x="2105025" y="2786063"/>
          <p14:tracePt t="51913" x="2138363" y="2786063"/>
          <p14:tracePt t="51923" x="2171700" y="2790825"/>
          <p14:tracePt t="51940" x="2233613" y="2800350"/>
          <p14:tracePt t="51956" x="2300288" y="2800350"/>
          <p14:tracePt t="51990" x="2357438" y="2800350"/>
          <p14:tracePt t="52023" x="2376488" y="2800350"/>
          <p14:tracePt t="52040" x="2386013" y="2800350"/>
          <p14:tracePt t="52104" x="2386013" y="2767013"/>
          <p14:tracePt t="52111" x="2376488" y="2709863"/>
          <p14:tracePt t="52123" x="2362200" y="2652713"/>
          <p14:tracePt t="52140" x="2271713" y="2409825"/>
          <p14:tracePt t="52156" x="2228850" y="2247900"/>
          <p14:tracePt t="52173" x="2185988" y="2152650"/>
          <p14:tracePt t="52190" x="2166938" y="2100263"/>
          <p14:tracePt t="52207" x="2138363" y="2009775"/>
          <p14:tracePt t="52223" x="2114550" y="1938338"/>
          <p14:tracePt t="52240" x="2109788" y="1876425"/>
          <p14:tracePt t="52256" x="2105025" y="1838325"/>
          <p14:tracePt t="52273" x="2090738" y="1814513"/>
          <p14:tracePt t="52290" x="2090738" y="1800225"/>
          <p14:tracePt t="52306" x="2095500" y="1781175"/>
          <p14:tracePt t="52323" x="2105025" y="1762125"/>
          <p14:tracePt t="52340" x="2109788" y="1752600"/>
          <p14:tracePt t="52356" x="2119313" y="1747838"/>
          <p14:tracePt t="52373" x="2119313" y="1743075"/>
          <p14:tracePt t="52390" x="2119313" y="1738313"/>
          <p14:tracePt t="52423" x="2114550" y="1743075"/>
          <p14:tracePt t="52440" x="2085975" y="1766888"/>
          <p14:tracePt t="52456" x="2000250" y="1862138"/>
          <p14:tracePt t="52473" x="1919288" y="1928813"/>
          <p14:tracePt t="52489" x="1852613" y="1971675"/>
          <p14:tracePt t="52506" x="1762125" y="2014538"/>
          <p14:tracePt t="52523" x="1733550" y="2024063"/>
          <p14:tracePt t="52540" x="1714500" y="2028825"/>
          <p14:tracePt t="52556" x="1704975" y="2028825"/>
          <p14:tracePt t="52573" x="1690688" y="1966913"/>
          <p14:tracePt t="52590" x="1690688" y="1843088"/>
          <p14:tracePt t="52606" x="1700213" y="1771650"/>
          <p14:tracePt t="52623" x="1719263" y="1733550"/>
          <p14:tracePt t="52640" x="1747838" y="1695450"/>
          <p14:tracePt t="52656" x="1776413" y="1681163"/>
          <p14:tracePt t="52673" x="1809750" y="1671638"/>
          <p14:tracePt t="52690" x="1847850" y="1657350"/>
          <p14:tracePt t="52706" x="1885950" y="1662113"/>
          <p14:tracePt t="52723" x="1919288" y="1671638"/>
          <p14:tracePt t="52740" x="1952625" y="1690688"/>
          <p14:tracePt t="52756" x="1981200" y="1724025"/>
          <p14:tracePt t="52773" x="1990725" y="1747838"/>
          <p14:tracePt t="52790" x="1995488" y="1757363"/>
          <p14:tracePt t="52806" x="1995488" y="1771650"/>
          <p14:tracePt t="52823" x="1990725" y="1785938"/>
          <p14:tracePt t="52839" x="1990725" y="1790700"/>
          <p14:tracePt t="52873" x="1990725" y="1800225"/>
          <p14:tracePt t="52890" x="2000250" y="1824038"/>
          <p14:tracePt t="52906" x="2024063" y="1866900"/>
          <p14:tracePt t="52923" x="2066925" y="1933575"/>
          <p14:tracePt t="52940" x="2162175" y="2095500"/>
          <p14:tracePt t="52956" x="2209800" y="2214563"/>
          <p14:tracePt t="52973" x="2233613" y="2300288"/>
          <p14:tracePt t="52990" x="2257425" y="2352675"/>
          <p14:tracePt t="53006" x="2266950" y="2419350"/>
          <p14:tracePt t="53023" x="2271713" y="2462213"/>
          <p14:tracePt t="53039" x="2271713" y="2524125"/>
          <p14:tracePt t="53057" x="2271713" y="2614613"/>
          <p14:tracePt t="53073" x="2271713" y="2657475"/>
          <p14:tracePt t="53090" x="2271713" y="2695575"/>
          <p14:tracePt t="53106" x="2271713" y="2714625"/>
          <p14:tracePt t="53124" x="2271713" y="2738438"/>
          <p14:tracePt t="53140" x="2271713" y="2752725"/>
          <p14:tracePt t="53156" x="2266950" y="2771775"/>
          <p14:tracePt t="53175" x="2262188" y="2781300"/>
          <p14:tracePt t="53192" x="2257425" y="2795588"/>
          <p14:tracePt t="53206" x="2257425" y="2800350"/>
          <p14:tracePt t="53224" x="2257425" y="2809875"/>
          <p14:tracePt t="53240" x="2243138" y="2819400"/>
          <p14:tracePt t="53256" x="2224088" y="2824163"/>
          <p14:tracePt t="53273" x="2190750" y="2828925"/>
          <p14:tracePt t="53290" x="2162175" y="2847975"/>
          <p14:tracePt t="53306" x="2114550" y="2867025"/>
          <p14:tracePt t="53323" x="2100263" y="2876550"/>
          <p14:tracePt t="53339" x="2085975" y="2876550"/>
          <p14:tracePt t="53356" x="2081213" y="2876550"/>
          <p14:tracePt t="53373" x="2071688" y="2876550"/>
          <p14:tracePt t="53390" x="2066925" y="2876550"/>
          <p14:tracePt t="53406" x="2057400" y="2876550"/>
          <p14:tracePt t="53423" x="2052638" y="2876550"/>
          <p14:tracePt t="53440" x="2047875" y="2876550"/>
          <p14:tracePt t="53820" x="2047875" y="2871788"/>
          <p14:tracePt t="53828" x="2052638" y="2871788"/>
          <p14:tracePt t="53839" x="2066925" y="2862263"/>
          <p14:tracePt t="53873" x="2281238" y="2809875"/>
          <p14:tracePt t="53906" x="2486025" y="2790825"/>
          <p14:tracePt t="53923" x="2633663" y="2790825"/>
          <p14:tracePt t="53940" x="2695575" y="2790825"/>
          <p14:tracePt t="53956" x="2738438" y="2790825"/>
          <p14:tracePt t="53973" x="2762250" y="2790825"/>
          <p14:tracePt t="53990" x="2805113" y="2790825"/>
          <p14:tracePt t="54006" x="2824163" y="2786063"/>
          <p14:tracePt t="54023" x="2847975" y="2776538"/>
          <p14:tracePt t="54040" x="2895600" y="2762250"/>
          <p14:tracePt t="54056" x="2919413" y="2762250"/>
          <p14:tracePt t="54073" x="2933700" y="2762250"/>
          <p14:tracePt t="54090" x="2943225" y="2762250"/>
          <p14:tracePt t="54106" x="2952750" y="2762250"/>
          <p14:tracePt t="54123" x="2957513" y="2762250"/>
          <p14:tracePt t="54139" x="2962275" y="2762250"/>
          <p14:tracePt t="54231" x="2957513" y="2762250"/>
          <p14:tracePt t="54239" x="2943225" y="2767013"/>
          <p14:tracePt t="54247" x="2919413" y="2767013"/>
          <p14:tracePt t="54256" x="2886075" y="2771775"/>
          <p14:tracePt t="54273" x="2762250" y="2771775"/>
          <p14:tracePt t="54290" x="2552700" y="2771775"/>
          <p14:tracePt t="54306" x="2471738" y="2771775"/>
          <p14:tracePt t="54323" x="2409825" y="2771775"/>
          <p14:tracePt t="54339" x="2376488" y="2762250"/>
          <p14:tracePt t="54356" x="2333625" y="2752725"/>
          <p14:tracePt t="54373" x="2295525" y="2747963"/>
          <p14:tracePt t="54390" x="2243138" y="2724150"/>
          <p14:tracePt t="54406" x="2195513" y="2714625"/>
          <p14:tracePt t="54423" x="2119313" y="2700338"/>
          <p14:tracePt t="54439" x="2081213" y="2700338"/>
          <p14:tracePt t="54456" x="2062163" y="2700338"/>
          <p14:tracePt t="54458" x="2047875" y="2700338"/>
          <p14:tracePt t="54473" x="2038350" y="2700338"/>
          <p14:tracePt t="54489" x="2033588" y="2700338"/>
          <p14:tracePt t="54506" x="2028825" y="2700338"/>
          <p14:tracePt t="54523" x="2019300" y="2700338"/>
          <p14:tracePt t="54540" x="2014538" y="2700338"/>
          <p14:tracePt t="54621" x="2009775" y="2700338"/>
          <p14:tracePt t="54892" x="2000250" y="2700338"/>
          <p14:tracePt t="54907" x="1995488" y="2705100"/>
          <p14:tracePt t="54914" x="1990725" y="2705100"/>
          <p14:tracePt t="54929" x="1985963" y="2705100"/>
          <p14:tracePt t="54939" x="1981200" y="2705100"/>
          <p14:tracePt t="55009" x="1985963" y="2705100"/>
          <p14:tracePt t="55017" x="1990725" y="2705100"/>
          <p14:tracePt t="55039" x="2066925" y="2705100"/>
          <p14:tracePt t="55073" x="2314575" y="2690813"/>
          <p14:tracePt t="55089" x="2462213" y="2690813"/>
          <p14:tracePt t="55106" x="2552700" y="2690813"/>
          <p14:tracePt t="55123" x="2643188" y="2690813"/>
          <p14:tracePt t="55139" x="2733675" y="2695575"/>
          <p14:tracePt t="55156" x="2843213" y="2709863"/>
          <p14:tracePt t="55173" x="2886075" y="2719388"/>
          <p14:tracePt t="55189" x="2928938" y="2728913"/>
          <p14:tracePt t="55206" x="2981325" y="2728913"/>
          <p14:tracePt t="55223" x="3062288" y="2733675"/>
          <p14:tracePt t="55239" x="3124200" y="2733675"/>
          <p14:tracePt t="55256" x="3190875" y="2733675"/>
          <p14:tracePt t="55273" x="3271838" y="2733675"/>
          <p14:tracePt t="55289" x="3324225" y="2733675"/>
          <p14:tracePt t="55306" x="3371850" y="2743200"/>
          <p14:tracePt t="55323" x="3414713" y="2743200"/>
          <p14:tracePt t="55339" x="3448050" y="2752725"/>
          <p14:tracePt t="55356" x="3452813" y="2752725"/>
          <p14:tracePt t="55560" x="3524250" y="2752725"/>
          <p14:tracePt t="55567" x="3614738" y="2762250"/>
          <p14:tracePt t="55574" x="3681413" y="2771775"/>
          <p14:tracePt t="55589" x="3814763" y="2781300"/>
          <p14:tracePt t="55606" x="3948113" y="2786063"/>
          <p14:tracePt t="55623" x="4043363" y="2814638"/>
          <p14:tracePt t="55639" x="4133850" y="2824163"/>
          <p14:tracePt t="55656" x="4162425" y="2833688"/>
          <p14:tracePt t="55673" x="4171950" y="2833688"/>
          <p14:tracePt t="55689" x="4181475" y="2833688"/>
          <p14:tracePt t="55706" x="4191000" y="2833688"/>
          <p14:tracePt t="55740" x="4195763" y="2833688"/>
          <p14:tracePt t="55816" x="4191000" y="2833688"/>
          <p14:tracePt t="55823" x="4176713" y="2833688"/>
          <p14:tracePt t="55831" x="4143375" y="2833688"/>
          <p14:tracePt t="55839" x="4095750" y="2828925"/>
          <p14:tracePt t="55856" x="4010025" y="2805113"/>
          <p14:tracePt t="55873" x="3962400" y="2790825"/>
          <p14:tracePt t="55889" x="3914775" y="2781300"/>
          <p14:tracePt t="55906" x="3890963" y="2771775"/>
          <p14:tracePt t="55923" x="3881438" y="2771775"/>
          <p14:tracePt t="55939" x="3876675" y="2752725"/>
          <p14:tracePt t="55956" x="3867150" y="2714625"/>
          <p14:tracePt t="55973" x="3857625" y="2681288"/>
          <p14:tracePt t="55989" x="3857625" y="2662238"/>
          <p14:tracePt t="56006" x="3857625" y="2647950"/>
          <p14:tracePt t="56023" x="3857625" y="2638425"/>
          <p14:tracePt t="56039" x="3852863" y="2633663"/>
          <p14:tracePt t="56056" x="3843338" y="2624138"/>
          <p14:tracePt t="56073" x="3805238" y="2605088"/>
          <p14:tracePt t="56089" x="3752850" y="2581275"/>
          <p14:tracePt t="56106" x="3681413" y="2576513"/>
          <p14:tracePt t="56123" x="3629025" y="2562225"/>
          <p14:tracePt t="56139" x="3576638" y="2562225"/>
          <p14:tracePt t="56156" x="3548063" y="2557463"/>
          <p14:tracePt t="56173" x="3519488" y="2552700"/>
          <p14:tracePt t="56190" x="3490913" y="2538413"/>
          <p14:tracePt t="56206" x="3443288" y="2538413"/>
          <p14:tracePt t="56223" x="3405188" y="2538413"/>
          <p14:tracePt t="56239" x="3371850" y="2538413"/>
          <p14:tracePt t="56256" x="3309938" y="2538413"/>
          <p14:tracePt t="56273" x="3276600" y="2538413"/>
          <p14:tracePt t="56289" x="3238500" y="2547938"/>
          <p14:tracePt t="56306" x="3209925" y="2552700"/>
          <p14:tracePt t="56322" x="3167063" y="2566988"/>
          <p14:tracePt t="56339" x="3148013" y="2571750"/>
          <p14:tracePt t="56356" x="3124200" y="2586038"/>
          <p14:tracePt t="56373" x="3100388" y="2605088"/>
          <p14:tracePt t="56389" x="3067050" y="2643188"/>
          <p14:tracePt t="56406" x="3048000" y="2657475"/>
          <p14:tracePt t="56422" x="3038475" y="2671763"/>
          <p14:tracePt t="56441" x="3028950" y="2676525"/>
          <p14:tracePt t="56457" x="3024188" y="2690813"/>
          <p14:tracePt t="56473" x="3024188" y="2709863"/>
          <p14:tracePt t="56490" x="3024188" y="2738438"/>
          <p14:tracePt t="56507" x="3048000" y="2790825"/>
          <p14:tracePt t="56523" x="3076575" y="2828925"/>
          <p14:tracePt t="56540" x="3105150" y="2852738"/>
          <p14:tracePt t="56556" x="3181350" y="2886075"/>
          <p14:tracePt t="56573" x="3324225" y="2933700"/>
          <p14:tracePt t="56589" x="3443288" y="2967038"/>
          <p14:tracePt t="56606" x="3557588" y="3005138"/>
          <p14:tracePt t="56623" x="3724275" y="3067050"/>
          <p14:tracePt t="56639" x="3819525" y="3081338"/>
          <p14:tracePt t="56656" x="3890963" y="3086100"/>
          <p14:tracePt t="56673" x="3938588" y="3086100"/>
          <p14:tracePt t="56689" x="4000500" y="3067050"/>
          <p14:tracePt t="56706" x="4038600" y="3048000"/>
          <p14:tracePt t="56723" x="4071938" y="3038475"/>
          <p14:tracePt t="56739" x="4100513" y="3019425"/>
          <p14:tracePt t="56756" x="4124325" y="3009900"/>
          <p14:tracePt t="56773" x="4129088" y="3005138"/>
          <p14:tracePt t="56789" x="4129088" y="2995613"/>
          <p14:tracePt t="56806" x="4100513" y="2957513"/>
          <p14:tracePt t="56823" x="4024313" y="2905125"/>
          <p14:tracePt t="56839" x="3881438" y="2843213"/>
          <p14:tracePt t="56856" x="3752850" y="2795588"/>
          <p14:tracePt t="56873" x="3624263" y="2771775"/>
          <p14:tracePt t="56889" x="3571875" y="2762250"/>
          <p14:tracePt t="56906" x="3529013" y="2762250"/>
          <p14:tracePt t="56923" x="3514725" y="2762250"/>
          <p14:tracePt t="56939" x="3500438" y="2762250"/>
          <p14:tracePt t="56956" x="3495675" y="2762250"/>
          <p14:tracePt t="56973" x="3486150" y="2762250"/>
          <p14:tracePt t="56990" x="3481388" y="2762250"/>
          <p14:tracePt t="57006" x="3476625" y="2762250"/>
          <p14:tracePt t="57039" x="3467100" y="2762250"/>
          <p14:tracePt t="57056" x="3419475" y="2771775"/>
          <p14:tracePt t="57073" x="3376613" y="2776538"/>
          <p14:tracePt t="57089" x="3333750" y="2786063"/>
          <p14:tracePt t="57106" x="3295650" y="2790825"/>
          <p14:tracePt t="57123" x="3271838" y="2790825"/>
          <p14:tracePt t="57139" x="3262313" y="2790825"/>
          <p14:tracePt t="57156" x="3257550" y="2790825"/>
          <p14:tracePt t="57172" x="3248025" y="2790825"/>
          <p14:tracePt t="57189" x="3238500" y="2790825"/>
          <p14:tracePt t="57206" x="3228975" y="2790825"/>
          <p14:tracePt t="57223" x="3205163" y="2795588"/>
          <p14:tracePt t="57239" x="3157538" y="2795588"/>
          <p14:tracePt t="57256" x="3128963" y="2795588"/>
          <p14:tracePt t="57273" x="3109913" y="2795588"/>
          <p14:tracePt t="57289" x="3095625" y="2795588"/>
          <p14:tracePt t="57306" x="3086100" y="2795588"/>
          <p14:tracePt t="57322" x="3081338" y="2795588"/>
          <p14:tracePt t="57356" x="3081338" y="2800350"/>
          <p14:tracePt t="57372" x="3109913" y="2819400"/>
          <p14:tracePt t="57389" x="3152775" y="2824163"/>
          <p14:tracePt t="57406" x="3219450" y="2824163"/>
          <p14:tracePt t="57423" x="3357563" y="2819400"/>
          <p14:tracePt t="57439" x="3429000" y="2805113"/>
          <p14:tracePt t="57456" x="3452813" y="2805113"/>
          <p14:tracePt t="57473" x="3467100" y="2805113"/>
          <p14:tracePt t="57489" x="3471863" y="2805113"/>
          <p14:tracePt t="57506" x="3471863" y="2800350"/>
          <p14:tracePt t="57523" x="3438525" y="2790825"/>
          <p14:tracePt t="57539" x="3367088" y="2767013"/>
          <p14:tracePt t="57556" x="3100388" y="2609850"/>
          <p14:tracePt t="57572" x="2924175" y="2509838"/>
          <p14:tracePt t="57589" x="2790825" y="2438400"/>
          <p14:tracePt t="57606" x="2624138" y="2371725"/>
          <p14:tracePt t="57622" x="2571750" y="2352675"/>
          <p14:tracePt t="57639" x="2528888" y="2338388"/>
          <p14:tracePt t="57656" x="2500313" y="2333625"/>
          <p14:tracePt t="57673" x="2457450" y="2324100"/>
          <p14:tracePt t="57689" x="2438400" y="2314575"/>
          <p14:tracePt t="57706" x="2414588" y="2314575"/>
          <p14:tracePt t="57723" x="2400300" y="2314575"/>
          <p14:tracePt t="57739" x="2381250" y="2305050"/>
          <p14:tracePt t="57756" x="2366963" y="2305050"/>
          <p14:tracePt t="57773" x="2352675" y="2305050"/>
          <p14:tracePt t="57790" x="2328863" y="2295525"/>
          <p14:tracePt t="57806" x="2309813" y="2286000"/>
          <p14:tracePt t="57823" x="2281238" y="2281238"/>
          <p14:tracePt t="57839" x="2247900" y="2271713"/>
          <p14:tracePt t="57856" x="2205038" y="2262188"/>
          <p14:tracePt t="57873" x="2166938" y="2247900"/>
          <p14:tracePt t="57889" x="2138363" y="2243138"/>
          <p14:tracePt t="57906" x="2109788" y="2238375"/>
          <p14:tracePt t="57923" x="2062163" y="2224088"/>
          <p14:tracePt t="57939" x="2038350" y="2219325"/>
          <p14:tracePt t="57956" x="2014538" y="2214563"/>
          <p14:tracePt t="57972" x="2000250" y="2214563"/>
          <p14:tracePt t="57989" x="1985963" y="2209800"/>
          <p14:tracePt t="58006" x="1976438" y="2209800"/>
          <p14:tracePt t="58023" x="1971675" y="2209800"/>
          <p14:tracePt t="58039" x="1966913" y="2209800"/>
          <p14:tracePt t="58056" x="1966913" y="2205038"/>
          <p14:tracePt t="58073" x="1966913" y="2195513"/>
          <p14:tracePt t="58089" x="2000250" y="2181225"/>
          <p14:tracePt t="58106" x="2171700" y="2157413"/>
          <p14:tracePt t="58123" x="2305050" y="2157413"/>
          <p14:tracePt t="58139" x="2452688" y="2162175"/>
          <p14:tracePt t="58156" x="2586038" y="2181225"/>
          <p14:tracePt t="58173" x="2743200" y="2181225"/>
          <p14:tracePt t="58189" x="2805113" y="2181225"/>
          <p14:tracePt t="58206" x="2847975" y="2176463"/>
          <p14:tracePt t="58223" x="2895600" y="2171700"/>
          <p14:tracePt t="58239" x="2914650" y="2162175"/>
          <p14:tracePt t="58256" x="2943225" y="2152650"/>
          <p14:tracePt t="58272" x="2971800" y="2147888"/>
          <p14:tracePt t="58289" x="3033713" y="2133600"/>
          <p14:tracePt t="58306" x="3081338" y="2124075"/>
          <p14:tracePt t="58323" x="3109913" y="2119313"/>
          <p14:tracePt t="58339" x="3124200" y="2109788"/>
          <p14:tracePt t="58356" x="3138488" y="2109788"/>
          <p14:tracePt t="58373" x="3143250" y="2109788"/>
          <p14:tracePt t="58389" x="3148013" y="2109788"/>
          <p14:tracePt t="58428" x="3157538" y="2109788"/>
          <p14:tracePt t="58439" x="3167063" y="2109788"/>
          <p14:tracePt t="58456" x="3205163" y="2109788"/>
          <p14:tracePt t="58457" x="3228975" y="2109788"/>
          <p14:tracePt t="58473" x="3309938" y="2114550"/>
          <p14:tracePt t="58489" x="3419475" y="2114550"/>
          <p14:tracePt t="58506" x="3543300" y="2114550"/>
          <p14:tracePt t="58522" x="3643313" y="2114550"/>
          <p14:tracePt t="58539" x="3805238" y="2124075"/>
          <p14:tracePt t="58556" x="3910013" y="2152650"/>
          <p14:tracePt t="58573" x="4000500" y="2205038"/>
          <p14:tracePt t="58589" x="4105275" y="2252663"/>
          <p14:tracePt t="58606" x="4143375" y="2281238"/>
          <p14:tracePt t="58622" x="4171950" y="2295525"/>
          <p14:tracePt t="58639" x="4191000" y="2309813"/>
          <p14:tracePt t="58656" x="4205288" y="2314575"/>
          <p14:tracePt t="58672" x="4224338" y="2324100"/>
          <p14:tracePt t="58689" x="4233863" y="2328863"/>
          <p14:tracePt t="58706" x="4238625" y="2338388"/>
          <p14:tracePt t="58722" x="4248150" y="2347913"/>
          <p14:tracePt t="58739" x="4252913" y="2347913"/>
          <p14:tracePt t="58756" x="4257675" y="2347913"/>
          <p14:tracePt t="58965" x="4314825" y="2347913"/>
          <p14:tracePt t="58972" x="4405313" y="2343150"/>
          <p14:tracePt t="58980" x="4505325" y="2324100"/>
          <p14:tracePt t="58989" x="4586288" y="2305050"/>
          <p14:tracePt t="59006" x="4724400" y="2290763"/>
          <p14:tracePt t="59023" x="4948238" y="2281238"/>
          <p14:tracePt t="59039" x="5072063" y="2286000"/>
          <p14:tracePt t="59056" x="5162550" y="2300288"/>
          <p14:tracePt t="59073" x="5248275" y="2314575"/>
          <p14:tracePt t="59089" x="5343525" y="2328863"/>
          <p14:tracePt t="59106" x="5386388" y="2328863"/>
          <p14:tracePt t="59122" x="5419725" y="2328863"/>
          <p14:tracePt t="59139" x="5443538" y="2328863"/>
          <p14:tracePt t="59156" x="5457825" y="2328863"/>
          <p14:tracePt t="59172" x="5462588" y="2328863"/>
          <p14:tracePt t="59189" x="5472113" y="2328863"/>
          <p14:tracePt t="59619" x="5386388" y="2357438"/>
          <p14:tracePt t="59625" x="5295900" y="2395538"/>
          <p14:tracePt t="59639" x="5076825" y="2471738"/>
          <p14:tracePt t="59656" x="4886325" y="2533650"/>
          <p14:tracePt t="59672" x="4733925" y="2586038"/>
          <p14:tracePt t="59689" x="4629150" y="2614613"/>
          <p14:tracePt t="59722" x="4419600" y="2609850"/>
          <p14:tracePt t="59756" x="4305300" y="2595563"/>
          <p14:tracePt t="59772" x="4238625" y="2595563"/>
          <p14:tracePt t="59789" x="4186238" y="2605088"/>
          <p14:tracePt t="59806" x="4114800" y="2609850"/>
          <p14:tracePt t="59822" x="4029075" y="2624138"/>
          <p14:tracePt t="59839" x="3986213" y="2628900"/>
          <p14:tracePt t="59856" x="3943350" y="2643188"/>
          <p14:tracePt t="59872" x="3905250" y="2647950"/>
          <p14:tracePt t="59889" x="3857625" y="2662238"/>
          <p14:tracePt t="59906" x="3805238" y="2681288"/>
          <p14:tracePt t="59922" x="3743325" y="2695575"/>
          <p14:tracePt t="59939" x="3676650" y="2700338"/>
          <p14:tracePt t="59956" x="3567113" y="2724150"/>
          <p14:tracePt t="59973" x="3495675" y="2738438"/>
          <p14:tracePt t="59989" x="3443288" y="2752725"/>
          <p14:tracePt t="60006" x="3362325" y="2771775"/>
          <p14:tracePt t="60022" x="3319463" y="2786063"/>
          <p14:tracePt t="60039" x="3276600" y="2790825"/>
          <p14:tracePt t="60056" x="3248025" y="2795588"/>
          <p14:tracePt t="60072" x="3190875" y="2809875"/>
          <p14:tracePt t="60089" x="3157538" y="2819400"/>
          <p14:tracePt t="60106" x="3128963" y="2819400"/>
          <p14:tracePt t="60122" x="3100388" y="2824163"/>
          <p14:tracePt t="60139" x="3057525" y="2833688"/>
          <p14:tracePt t="60156" x="3043238" y="2833688"/>
          <p14:tracePt t="60172" x="3028950" y="2833688"/>
          <p14:tracePt t="60189" x="3009900" y="2833688"/>
          <p14:tracePt t="60206" x="2995613" y="2833688"/>
          <p14:tracePt t="60222" x="2986088" y="2833688"/>
          <p14:tracePt t="60239" x="2976563" y="2833688"/>
          <p14:tracePt t="60256" x="2967038" y="2833688"/>
          <p14:tracePt t="60272" x="2957513" y="2833688"/>
          <p14:tracePt t="60289" x="2952750" y="2833688"/>
          <p14:tracePt t="60306" x="2947988" y="2833688"/>
          <p14:tracePt t="60367" x="2952750" y="2833688"/>
          <p14:tracePt t="60373" x="2962275" y="2833688"/>
          <p14:tracePt t="60389" x="2995613" y="2833688"/>
          <p14:tracePt t="60406" x="3048000" y="2833688"/>
          <p14:tracePt t="60422" x="3124200" y="2833688"/>
          <p14:tracePt t="60439" x="3209925" y="2833688"/>
          <p14:tracePt t="60456" x="3252788" y="2838450"/>
          <p14:tracePt t="60472" x="3281363" y="2838450"/>
          <p14:tracePt t="60489" x="3309938" y="2838450"/>
          <p14:tracePt t="60506" x="3348038" y="2838450"/>
          <p14:tracePt t="60522" x="3381375" y="2838450"/>
          <p14:tracePt t="60539" x="3419475" y="2838450"/>
          <p14:tracePt t="60556" x="3481388" y="2838450"/>
          <p14:tracePt t="60572" x="3524250" y="2838450"/>
          <p14:tracePt t="60589" x="3567113" y="2828925"/>
          <p14:tracePt t="60606" x="3595688" y="2824163"/>
          <p14:tracePt t="60623" x="3629025" y="2824163"/>
          <p14:tracePt t="60639" x="3648075" y="2819400"/>
          <p14:tracePt t="60656" x="3671888" y="2814638"/>
          <p14:tracePt t="60672" x="3695700" y="2800350"/>
          <p14:tracePt t="60689" x="3743325" y="2795588"/>
          <p14:tracePt t="60706" x="3771900" y="2790825"/>
          <p14:tracePt t="60722" x="3814763" y="2776538"/>
          <p14:tracePt t="60739" x="3857625" y="2771775"/>
          <p14:tracePt t="60756" x="3933825" y="2767013"/>
          <p14:tracePt t="60772" x="3976688" y="2767013"/>
          <p14:tracePt t="60789" x="4019550" y="2767013"/>
          <p14:tracePt t="60806" x="4076700" y="2767013"/>
          <p14:tracePt t="60822" x="4114800" y="2767013"/>
          <p14:tracePt t="60839" x="4143375" y="2767013"/>
          <p14:tracePt t="60856" x="4171950" y="2757488"/>
          <p14:tracePt t="60872" x="4205288" y="2752725"/>
          <p14:tracePt t="60889" x="4229100" y="2747963"/>
          <p14:tracePt t="60905" x="4243388" y="2747963"/>
          <p14:tracePt t="60922" x="4262438" y="2743200"/>
          <p14:tracePt t="60939" x="4281488" y="2743200"/>
          <p14:tracePt t="60956" x="4286250" y="2743200"/>
          <p14:tracePt t="60972" x="4291013" y="2743200"/>
          <p14:tracePt t="60989" x="4300538" y="2743200"/>
          <p14:tracePt t="61093" x="4300538" y="2738438"/>
          <p14:tracePt t="61107" x="4295775" y="2733675"/>
          <p14:tracePt t="61115" x="4286250" y="2724150"/>
          <p14:tracePt t="61122" x="4257675" y="2714625"/>
          <p14:tracePt t="61139" x="4195763" y="2690813"/>
          <p14:tracePt t="61156" x="4110038" y="2667000"/>
          <p14:tracePt t="61172" x="3957638" y="2638425"/>
          <p14:tracePt t="61189" x="3876675" y="2619375"/>
          <p14:tracePt t="61206" x="3810000" y="2600325"/>
          <p14:tracePt t="61222" x="3776663" y="2586038"/>
          <p14:tracePt t="61239" x="3733800" y="2576513"/>
          <p14:tracePt t="61256" x="3714750" y="2571750"/>
          <p14:tracePt t="61272" x="3681413" y="2557463"/>
          <p14:tracePt t="61289" x="3648075" y="2552700"/>
          <p14:tracePt t="61306" x="3571875" y="2538413"/>
          <p14:tracePt t="61322" x="3509963" y="2533650"/>
          <p14:tracePt t="61339" x="3452813" y="2533650"/>
          <p14:tracePt t="61356" x="3367088" y="2533650"/>
          <p14:tracePt t="61372" x="3319463" y="2533650"/>
          <p14:tracePt t="61389" x="3267075" y="2538413"/>
          <p14:tracePt t="61406" x="3214688" y="2552700"/>
          <p14:tracePt t="61422" x="3148013" y="2566988"/>
          <p14:tracePt t="61439" x="3109913" y="2581275"/>
          <p14:tracePt t="61455" x="3071813" y="2590800"/>
          <p14:tracePt t="61472" x="3043238" y="2609850"/>
          <p14:tracePt t="61489" x="3009900" y="2633663"/>
          <p14:tracePt t="61506" x="2990850" y="2647950"/>
          <p14:tracePt t="61522" x="2976563" y="2662238"/>
          <p14:tracePt t="61539" x="2967038" y="2671763"/>
          <p14:tracePt t="61556" x="2957513" y="2681288"/>
          <p14:tracePt t="61572" x="2952750" y="2681288"/>
          <p14:tracePt t="61589" x="2947988" y="2690813"/>
          <p14:tracePt t="61606" x="2947988" y="2700338"/>
          <p14:tracePt t="61622" x="2952750" y="2709863"/>
          <p14:tracePt t="61639" x="2981325" y="2724150"/>
          <p14:tracePt t="61655" x="3043238" y="2752725"/>
          <p14:tracePt t="61672" x="3167063" y="2790825"/>
          <p14:tracePt t="61689" x="3262313" y="2814638"/>
          <p14:tracePt t="61706" x="3343275" y="2824163"/>
          <p14:tracePt t="61722" x="3433763" y="2833688"/>
          <p14:tracePt t="61739" x="3524250" y="2833688"/>
          <p14:tracePt t="61756" x="3567113" y="2833688"/>
          <p14:tracePt t="61772" x="3605213" y="2833688"/>
          <p14:tracePt t="61789" x="3652838" y="2824163"/>
          <p14:tracePt t="61806" x="3686175" y="2819400"/>
          <p14:tracePt t="61822" x="3733800" y="2814638"/>
          <p14:tracePt t="61839" x="3790950" y="2800350"/>
          <p14:tracePt t="61856" x="3886200" y="2800350"/>
          <p14:tracePt t="61872" x="3943350" y="2800350"/>
          <p14:tracePt t="61889" x="3986213" y="2800350"/>
          <p14:tracePt t="61906" x="4024313" y="2790825"/>
          <p14:tracePt t="61922" x="4071938" y="2781300"/>
          <p14:tracePt t="61939" x="4100513" y="2776538"/>
          <p14:tracePt t="61955" x="4124325" y="2762250"/>
          <p14:tracePt t="61972" x="4143375" y="2752725"/>
          <p14:tracePt t="61989" x="4162425" y="2738438"/>
          <p14:tracePt t="62005" x="4171950" y="2728913"/>
          <p14:tracePt t="62022" x="4176713" y="2705100"/>
          <p14:tracePt t="62039" x="4181475" y="2667000"/>
          <p14:tracePt t="62055" x="4181475" y="2643188"/>
          <p14:tracePt t="62072" x="4176713" y="2624138"/>
          <p14:tracePt t="62089" x="4162425" y="2605088"/>
          <p14:tracePt t="62105" x="4114800" y="2581275"/>
          <p14:tracePt t="62122" x="4067175" y="2571750"/>
          <p14:tracePt t="62139" x="3981450" y="2557463"/>
          <p14:tracePt t="62156" x="3843338" y="2547938"/>
          <p14:tracePt t="62172" x="3776663" y="2547938"/>
          <p14:tracePt t="62189" x="3705225" y="2547938"/>
          <p14:tracePt t="62206" x="3633788" y="2562225"/>
          <p14:tracePt t="62222" x="3538538" y="2586038"/>
          <p14:tracePt t="62239" x="3486150" y="2600325"/>
          <p14:tracePt t="62256" x="3433763" y="2619375"/>
          <p14:tracePt t="62272" x="3395663" y="2628900"/>
          <p14:tracePt t="62289" x="3371850" y="2638425"/>
          <p14:tracePt t="62306" x="3367088" y="2638425"/>
          <p14:tracePt t="62322" x="3357563" y="2638425"/>
          <p14:tracePt t="62339" x="3348038" y="2638425"/>
          <p14:tracePt t="62355" x="3343275" y="2638425"/>
          <p14:tracePt t="62372" x="3338513" y="2638425"/>
          <p14:tracePt t="62634" x="3348038" y="2638425"/>
          <p14:tracePt t="62641" x="3371850" y="2638425"/>
          <p14:tracePt t="62648" x="3395663" y="2638425"/>
          <p14:tracePt t="62656" x="3438525" y="2633663"/>
          <p14:tracePt t="62672" x="3519488" y="2628900"/>
          <p14:tracePt t="62689" x="3581400" y="2614613"/>
          <p14:tracePt t="62705" x="3633788" y="2605088"/>
          <p14:tracePt t="62722" x="3695700" y="2595563"/>
          <p14:tracePt t="62739" x="3719513" y="2581275"/>
          <p14:tracePt t="62756" x="3748088" y="2576513"/>
          <p14:tracePt t="62773" x="3790950" y="2552700"/>
          <p14:tracePt t="62789" x="3819525" y="2543175"/>
          <p14:tracePt t="62806" x="3848100" y="2524125"/>
          <p14:tracePt t="62822" x="3871913" y="2509838"/>
          <p14:tracePt t="62839" x="3905250" y="2490788"/>
          <p14:tracePt t="62856" x="3929063" y="2476500"/>
          <p14:tracePt t="62872" x="3943350" y="2471738"/>
          <p14:tracePt t="62889" x="3957638" y="2466975"/>
          <p14:tracePt t="62906" x="3971925" y="2466975"/>
          <p14:tracePt t="62922" x="3981450" y="2466975"/>
          <p14:tracePt t="62939" x="3990975" y="2466975"/>
          <p14:tracePt t="62956" x="3995738" y="2466975"/>
          <p14:tracePt t="63016" x="3995738" y="2471738"/>
          <p14:tracePt t="63022" x="3995738" y="2481263"/>
          <p14:tracePt t="63030" x="3986213" y="2486025"/>
          <p14:tracePt t="63039" x="3976688" y="2495550"/>
          <p14:tracePt t="63055" x="3948113" y="2524125"/>
          <p14:tracePt t="63072" x="3914775" y="2557463"/>
          <p14:tracePt t="63089" x="3871913" y="2590800"/>
          <p14:tracePt t="63105" x="3857625" y="2605088"/>
          <p14:tracePt t="63122" x="3848100" y="2614613"/>
          <p14:tracePt t="63139" x="3838575" y="2619375"/>
          <p14:tracePt t="63155" x="3824288" y="2638425"/>
          <p14:tracePt t="63172" x="3805238" y="2657475"/>
          <p14:tracePt t="63189" x="3795713" y="2681288"/>
          <p14:tracePt t="63206" x="3771900" y="2700338"/>
          <p14:tracePt t="63222" x="3762375" y="2705100"/>
          <p14:tracePt t="63239" x="3757613" y="2709863"/>
          <p14:tracePt t="63255" x="3752850" y="2714625"/>
          <p14:tracePt t="63272" x="3743325" y="2714625"/>
          <p14:tracePt t="63794" x="3662363" y="2714625"/>
          <p14:tracePt t="63800" x="3538538" y="2714625"/>
          <p14:tracePt t="63808" x="3438525" y="2724150"/>
          <p14:tracePt t="63822" x="3271838" y="2724150"/>
          <p14:tracePt t="63839" x="3128963" y="2719388"/>
          <p14:tracePt t="63856" x="3024188" y="2686050"/>
          <p14:tracePt t="63889" x="2890838" y="2619375"/>
          <p14:tracePt t="63922" x="2800350" y="2581275"/>
          <p14:tracePt t="63939" x="2724150" y="2557463"/>
          <p14:tracePt t="63955" x="2647950" y="2533650"/>
          <p14:tracePt t="63973" x="2590800" y="2524125"/>
          <p14:tracePt t="63989" x="2538413" y="2514600"/>
          <p14:tracePt t="64006" x="2490788" y="2500313"/>
          <p14:tracePt t="64022" x="2466975" y="2500313"/>
          <p14:tracePt t="64039" x="2447925" y="2495550"/>
          <p14:tracePt t="64055" x="2424113" y="2490788"/>
          <p14:tracePt t="64072" x="2362200" y="2481263"/>
          <p14:tracePt t="64089" x="2319338" y="2481263"/>
          <p14:tracePt t="64105" x="2276475" y="2481263"/>
          <p14:tracePt t="64122" x="2233613" y="2481263"/>
          <p14:tracePt t="64139" x="2176463" y="2481263"/>
          <p14:tracePt t="64155" x="2133600" y="2481263"/>
          <p14:tracePt t="64172" x="2095500" y="2486025"/>
          <p14:tracePt t="64189" x="2047875" y="2486025"/>
          <p14:tracePt t="64205" x="2028825" y="2486025"/>
          <p14:tracePt t="64222" x="2014538" y="2486025"/>
          <p14:tracePt t="64239" x="2009775" y="2486025"/>
          <p14:tracePt t="64255" x="2000250" y="2486025"/>
          <p14:tracePt t="64272" x="1990725" y="2486025"/>
          <p14:tracePt t="64372" x="1995488" y="2486025"/>
          <p14:tracePt t="64380" x="2005013" y="2486025"/>
          <p14:tracePt t="64389" x="2019300" y="2486025"/>
          <p14:tracePt t="64405" x="2062163" y="2486025"/>
          <p14:tracePt t="64422" x="2124075" y="2486025"/>
          <p14:tracePt t="64439" x="2224088" y="2486025"/>
          <p14:tracePt t="64455" x="2286000" y="2486025"/>
          <p14:tracePt t="64472" x="2333625" y="2481263"/>
          <p14:tracePt t="64489" x="2376488" y="2481263"/>
          <p14:tracePt t="64505" x="2452688" y="2481263"/>
          <p14:tracePt t="64522" x="2509838" y="2481263"/>
          <p14:tracePt t="64539" x="2566988" y="2481263"/>
          <p14:tracePt t="64555" x="2633663" y="2481263"/>
          <p14:tracePt t="64572" x="2671763" y="2481263"/>
          <p14:tracePt t="64589" x="2700338" y="2481263"/>
          <p14:tracePt t="64605" x="2733675" y="2481263"/>
          <p14:tracePt t="64622" x="2776538" y="2481263"/>
          <p14:tracePt t="64639" x="2805113" y="2481263"/>
          <p14:tracePt t="64655" x="2824163" y="2481263"/>
          <p14:tracePt t="64672" x="2847975" y="2481263"/>
          <p14:tracePt t="64689" x="2867025" y="2481263"/>
          <p14:tracePt t="64705" x="2881313" y="2481263"/>
          <p14:tracePt t="64722" x="2895600" y="2481263"/>
          <p14:tracePt t="64739" x="2914650" y="2476500"/>
          <p14:tracePt t="64755" x="2928938" y="2476500"/>
          <p14:tracePt t="64772" x="2933700" y="2476500"/>
          <p14:tracePt t="64789" x="2938463" y="2476500"/>
          <p14:tracePt t="64805" x="2947988" y="2476500"/>
          <p14:tracePt t="65063" x="3086100" y="2500313"/>
          <p14:tracePt t="65070" x="3286125" y="2547938"/>
          <p14:tracePt t="65077" x="3443288" y="2581275"/>
          <p14:tracePt t="65089" x="3624263" y="2628900"/>
          <p14:tracePt t="65106" x="4024313" y="2719388"/>
          <p14:tracePt t="65122" x="4386263" y="2776538"/>
          <p14:tracePt t="65139" x="4624388" y="2814638"/>
          <p14:tracePt t="65172" x="4833938" y="2852738"/>
          <p14:tracePt t="65205" x="4862513" y="2857500"/>
          <p14:tracePt t="65222" x="4872038" y="2857500"/>
          <p14:tracePt t="65238" x="4881563" y="2857500"/>
          <p14:tracePt t="65584" x="4872038" y="2857500"/>
          <p14:tracePt t="65590" x="4857750" y="2857500"/>
          <p14:tracePt t="65598" x="4848225" y="2857500"/>
          <p14:tracePt t="65606" x="4843463" y="2857500"/>
          <p14:tracePt t="65622" x="4833938" y="2857500"/>
          <p14:tracePt t="65639" x="4824413" y="2857500"/>
          <p14:tracePt t="65655" x="4819650" y="2857500"/>
          <p14:tracePt t="65672" x="4814888" y="2857500"/>
          <p14:tracePt t="65694" x="4810125" y="2857500"/>
          <p14:tracePt t="65709" x="4805363" y="2857500"/>
          <p14:tracePt t="65766" x="4800600" y="2857500"/>
          <p14:tracePt t="65775" x="4795838" y="2857500"/>
          <p14:tracePt t="65782" x="4791075" y="2857500"/>
          <p14:tracePt t="65789" x="4786313" y="2862263"/>
          <p14:tracePt t="65805" x="4776788" y="2862263"/>
          <p14:tracePt t="65822" x="4767263" y="2862263"/>
          <p14:tracePt t="65892" x="4772025" y="2862263"/>
          <p14:tracePt t="65899" x="4795838" y="2857500"/>
          <p14:tracePt t="65906" x="4843463" y="2857500"/>
          <p14:tracePt t="65922" x="4981575" y="2833688"/>
          <p14:tracePt t="65939" x="5129213" y="2805113"/>
          <p14:tracePt t="65955" x="5267325" y="2781300"/>
          <p14:tracePt t="65957" x="5334000" y="2762250"/>
          <p14:tracePt t="65972" x="5462588" y="2738438"/>
          <p14:tracePt t="65988" x="5576888" y="2719388"/>
          <p14:tracePt t="66005" x="5657850" y="2719388"/>
          <p14:tracePt t="66022" x="5719763" y="2728913"/>
          <p14:tracePt t="66039" x="5815013" y="2743200"/>
          <p14:tracePt t="66055" x="5876925" y="2757488"/>
          <p14:tracePt t="66072" x="5919788" y="2757488"/>
          <p14:tracePt t="66088" x="5953125" y="2757488"/>
          <p14:tracePt t="66105" x="6000750" y="2757488"/>
          <p14:tracePt t="66122" x="6034088" y="2757488"/>
          <p14:tracePt t="66139" x="6057900" y="2757488"/>
          <p14:tracePt t="66156" x="6076950" y="2757488"/>
          <p14:tracePt t="66172" x="6086475" y="2757488"/>
          <p14:tracePt t="66188" x="6096000" y="2757488"/>
          <p14:tracePt t="66205" x="6100763" y="2757488"/>
          <p14:tracePt t="66222" x="6110288" y="2757488"/>
          <p14:tracePt t="66956" x="6067425" y="2762250"/>
          <p14:tracePt t="66963" x="6000750" y="2771775"/>
          <p14:tracePt t="66972" x="5934075" y="2781300"/>
          <p14:tracePt t="66989" x="5786438" y="2790825"/>
          <p14:tracePt t="67005" x="5681663" y="2805113"/>
          <p14:tracePt t="67022" x="5481638" y="2824163"/>
          <p14:tracePt t="67039" x="5324475" y="2833688"/>
          <p14:tracePt t="67072" x="5167313" y="2838450"/>
          <p14:tracePt t="67105" x="5133975" y="2838450"/>
          <p14:tracePt t="67122" x="5124450" y="2838450"/>
          <p14:tracePt t="67336" x="5086350" y="2847975"/>
          <p14:tracePt t="67344" x="5048250" y="2852738"/>
          <p14:tracePt t="67355" x="5014913" y="2852738"/>
          <p14:tracePt t="67372" x="4962525" y="2867025"/>
          <p14:tracePt t="67389" x="4895850" y="2871788"/>
          <p14:tracePt t="67405" x="4852988" y="2876550"/>
          <p14:tracePt t="67422" x="4800600" y="2876550"/>
          <p14:tracePt t="67438" x="4752975" y="2876550"/>
          <p14:tracePt t="67455" x="4686300" y="2876550"/>
          <p14:tracePt t="67472" x="4643438" y="2876550"/>
          <p14:tracePt t="67488" x="4614863" y="2871788"/>
          <p14:tracePt t="67505" x="4567238" y="2857500"/>
          <p14:tracePt t="67522" x="4543425" y="2847975"/>
          <p14:tracePt t="67538" x="4533900" y="2843213"/>
          <p14:tracePt t="67555" x="4524375" y="2843213"/>
          <p14:tracePt t="67572" x="4514850" y="2843213"/>
          <p14:tracePt t="67588" x="4510088" y="2843213"/>
          <p14:tracePt t="67836" x="4543425" y="2838450"/>
          <p14:tracePt t="67844" x="4591050" y="2819400"/>
          <p14:tracePt t="67855" x="4633913" y="2819400"/>
          <p14:tracePt t="67872" x="4762500" y="2805113"/>
          <p14:tracePt t="67888" x="4824413" y="2805113"/>
          <p14:tracePt t="67905" x="4857750" y="2805113"/>
          <p14:tracePt t="67922" x="4881563" y="2805113"/>
          <p14:tracePt t="67938" x="4895850" y="2805113"/>
          <p14:tracePt t="67955" x="4900613" y="2805113"/>
          <p14:tracePt t="67983" x="4895850" y="2805113"/>
          <p14:tracePt t="67990" x="4872038" y="2805113"/>
          <p14:tracePt t="68005" x="4757738" y="2790825"/>
          <p14:tracePt t="68022" x="4581525" y="2781300"/>
          <p14:tracePt t="68038" x="4348163" y="2781300"/>
          <p14:tracePt t="68056" x="4038600" y="2786063"/>
          <p14:tracePt t="68072" x="3805238" y="2795588"/>
          <p14:tracePt t="68088" x="3648075" y="2795588"/>
          <p14:tracePt t="68105" x="3576638" y="2790825"/>
          <p14:tracePt t="68122" x="3538538" y="2776538"/>
          <p14:tracePt t="68138" x="3533775" y="2776538"/>
          <p14:tracePt t="68350" x="3448050" y="2776538"/>
          <p14:tracePt t="68357" x="3357563" y="2781300"/>
          <p14:tracePt t="68372" x="3205163" y="2790825"/>
          <p14:tracePt t="68388" x="3067050" y="2800350"/>
          <p14:tracePt t="68405" x="2933700" y="2800350"/>
          <p14:tracePt t="68422" x="2833688" y="2795588"/>
          <p14:tracePt t="68438" x="2738438" y="2790825"/>
          <p14:tracePt t="68455" x="2676525" y="2790825"/>
          <p14:tracePt t="68472" x="2619375" y="2790825"/>
          <p14:tracePt t="68489" x="2505075" y="2790825"/>
          <p14:tracePt t="68505" x="2414588" y="2790825"/>
          <p14:tracePt t="68522" x="2357438" y="2790825"/>
          <p14:tracePt t="68538" x="2314575" y="2790825"/>
          <p14:tracePt t="68555" x="2262188" y="2790825"/>
          <p14:tracePt t="68572" x="2233613" y="2786063"/>
          <p14:tracePt t="68588" x="2195513" y="2786063"/>
          <p14:tracePt t="68605" x="2166938" y="2781300"/>
          <p14:tracePt t="68622" x="2114550" y="2771775"/>
          <p14:tracePt t="68638" x="2076450" y="2767013"/>
          <p14:tracePt t="68655" x="2062163" y="2762250"/>
          <p14:tracePt t="68672" x="2047875" y="2762250"/>
          <p14:tracePt t="68688" x="2038350" y="2762250"/>
          <p14:tracePt t="68705" x="2033588" y="2762250"/>
          <p14:tracePt t="68722" x="2028825" y="2762250"/>
          <p14:tracePt t="68738" x="2024063" y="2762250"/>
          <p14:tracePt t="68791" x="2024063" y="2757488"/>
          <p14:tracePt t="68797" x="2047875" y="2752725"/>
          <p14:tracePt t="68805" x="2071688" y="2752725"/>
          <p14:tracePt t="68822" x="2143125" y="2738438"/>
          <p14:tracePt t="68838" x="2276475" y="2738438"/>
          <p14:tracePt t="68855" x="2543175" y="2747963"/>
          <p14:tracePt t="68872" x="2657475" y="2757488"/>
          <p14:tracePt t="68888" x="2762250" y="2767013"/>
          <p14:tracePt t="68905" x="2862263" y="2781300"/>
          <p14:tracePt t="68922" x="3005138" y="2795588"/>
          <p14:tracePt t="68938" x="3062288" y="2795588"/>
          <p14:tracePt t="68955" x="3109913" y="2795588"/>
          <p14:tracePt t="68972" x="3171825" y="2795588"/>
          <p14:tracePt t="68988" x="3271838" y="2795588"/>
          <p14:tracePt t="69005" x="3362325" y="2795588"/>
          <p14:tracePt t="69022" x="3452813" y="2795588"/>
          <p14:tracePt t="69039" x="3552825" y="2795588"/>
          <p14:tracePt t="69055" x="3633788" y="2795588"/>
          <p14:tracePt t="69072" x="3743325" y="2795588"/>
          <p14:tracePt t="69088" x="3881438" y="2795588"/>
          <p14:tracePt t="69105" x="4057650" y="2795588"/>
          <p14:tracePt t="69122" x="4195763" y="2814638"/>
          <p14:tracePt t="69138" x="4329113" y="2824163"/>
          <p14:tracePt t="69155" x="4443413" y="2828925"/>
          <p14:tracePt t="69172" x="4562475" y="2852738"/>
          <p14:tracePt t="69188" x="4633913" y="2862263"/>
          <p14:tracePt t="69205" x="4705350" y="2886075"/>
          <p14:tracePt t="69222" x="4824413" y="2905125"/>
          <p14:tracePt t="69238" x="4895850" y="2919413"/>
          <p14:tracePt t="69255" x="4948238" y="2928938"/>
          <p14:tracePt t="69272" x="4986338" y="2933700"/>
          <p14:tracePt t="69288" x="5019675" y="2933700"/>
          <p14:tracePt t="69305" x="5033963" y="2933700"/>
          <p14:tracePt t="69321" x="5043488" y="2933700"/>
          <p14:tracePt t="69338" x="5048250" y="2933700"/>
          <p14:tracePt t="69355" x="5057775" y="2933700"/>
          <p14:tracePt t="69479" x="5033963" y="2933700"/>
          <p14:tracePt t="69487" x="4972050" y="2928938"/>
          <p14:tracePt t="69495" x="4852988" y="2919413"/>
          <p14:tracePt t="69505" x="4729163" y="2900363"/>
          <p14:tracePt t="69522" x="4267200" y="2824163"/>
          <p14:tracePt t="69538" x="3838575" y="2771775"/>
          <p14:tracePt t="69555" x="3181350" y="2724150"/>
          <p14:tracePt t="69572" x="2928938" y="2705100"/>
          <p14:tracePt t="69589" x="2628900" y="2657475"/>
          <p14:tracePt t="69605" x="2500313" y="2624138"/>
          <p14:tracePt t="69622" x="2424113" y="2595563"/>
          <p14:tracePt t="69638" x="2347913" y="2562225"/>
          <p14:tracePt t="69655" x="2257425" y="2519363"/>
          <p14:tracePt t="69672" x="2200275" y="2486025"/>
          <p14:tracePt t="69688" x="2143125" y="2457450"/>
          <p14:tracePt t="69705" x="2076450" y="2419350"/>
          <p14:tracePt t="69722" x="1966913" y="2376488"/>
          <p14:tracePt t="69738" x="1871663" y="2352675"/>
          <p14:tracePt t="69755" x="1776413" y="2328863"/>
          <p14:tracePt t="69772" x="1714500" y="2314575"/>
          <p14:tracePt t="69789" x="1652588" y="2295525"/>
          <p14:tracePt t="69805" x="1633538" y="2290763"/>
          <p14:tracePt t="69822" x="1624013" y="2281238"/>
          <p14:tracePt t="69839" x="1614488" y="2271713"/>
          <p14:tracePt t="69855" x="1604963" y="2271713"/>
          <p14:tracePt t="69872" x="1600200" y="2271713"/>
          <p14:tracePt t="69888" x="1595438" y="2271713"/>
          <p14:tracePt t="69905" x="1585913" y="2271713"/>
          <p14:tracePt t="69938" x="1581150" y="2271713"/>
          <p14:tracePt t="69979" x="1576388" y="2271713"/>
          <p14:tracePt t="70368" x="1571625" y="2271713"/>
          <p14:tracePt t="70778" x="1581150" y="2266950"/>
          <p14:tracePt t="70786" x="1600200" y="2252663"/>
          <p14:tracePt t="70793" x="1628775" y="2252663"/>
          <p14:tracePt t="70805" x="1643063" y="2247900"/>
          <p14:tracePt t="70822" x="1690688" y="2233613"/>
          <p14:tracePt t="70838" x="1724025" y="2228850"/>
          <p14:tracePt t="70855" x="1743075" y="2228850"/>
          <p14:tracePt t="70888" x="1776413" y="2228850"/>
          <p14:tracePt t="70922" x="1814513" y="2228850"/>
          <p14:tracePt t="70938" x="1824038" y="2228850"/>
          <p14:tracePt t="70955" x="1843088" y="2228850"/>
          <p14:tracePt t="70972" x="1862138" y="2228850"/>
          <p14:tracePt t="70988" x="1871663" y="2228850"/>
          <p14:tracePt t="71005" x="1890713" y="2228850"/>
          <p14:tracePt t="71021" x="1895475" y="2228850"/>
          <p14:tracePt t="71038" x="1900238" y="2228850"/>
          <p14:tracePt t="71055" x="1909763" y="2228850"/>
          <p14:tracePt t="71168" x="1914525" y="2228850"/>
          <p14:tracePt t="71784" x="1938338" y="2228850"/>
          <p14:tracePt t="71791" x="1971675" y="2228850"/>
          <p14:tracePt t="71805" x="2019300" y="2228850"/>
          <p14:tracePt t="71822" x="2071688" y="2228850"/>
          <p14:tracePt t="71838" x="2105025" y="2228850"/>
          <p14:tracePt t="71855" x="2143125" y="2228850"/>
          <p14:tracePt t="71871" x="2176463" y="2233613"/>
          <p14:tracePt t="71905" x="2219325" y="2238375"/>
          <p14:tracePt t="71938" x="2290763" y="2252663"/>
          <p14:tracePt t="71955" x="2309813" y="2252663"/>
          <p14:tracePt t="71971" x="2347913" y="2257425"/>
          <p14:tracePt t="71989" x="2390775" y="2257425"/>
          <p14:tracePt t="72005" x="2414588" y="2257425"/>
          <p14:tracePt t="72021" x="2424113" y="2257425"/>
          <p14:tracePt t="72038" x="2438400" y="2257425"/>
          <p14:tracePt t="72055" x="2447925" y="2257425"/>
          <p14:tracePt t="72071" x="2452688" y="2257425"/>
          <p14:tracePt t="72144" x="2457450" y="2257425"/>
          <p14:tracePt t="72378" x="2481263" y="2257425"/>
          <p14:tracePt t="72385" x="2505075" y="2252663"/>
          <p14:tracePt t="72392" x="2524125" y="2243138"/>
          <p14:tracePt t="72405" x="2547938" y="2238375"/>
          <p14:tracePt t="72422" x="2624138" y="2233613"/>
          <p14:tracePt t="72438" x="2671763" y="2233613"/>
          <p14:tracePt t="72471" x="2771775" y="2233613"/>
          <p14:tracePt t="72473" x="2800350" y="2233613"/>
          <p14:tracePt t="72505" x="2871788" y="2233613"/>
          <p14:tracePt t="72521" x="2905125" y="2233613"/>
          <p14:tracePt t="72539" x="2952750" y="2233613"/>
          <p14:tracePt t="72555" x="2986088" y="2233613"/>
          <p14:tracePt t="72571" x="3014663" y="2233613"/>
          <p14:tracePt t="72588" x="3043238" y="2233613"/>
          <p14:tracePt t="72605" x="3090863" y="2233613"/>
          <p14:tracePt t="72621" x="3114675" y="2233613"/>
          <p14:tracePt t="72638" x="3128963" y="2233613"/>
          <p14:tracePt t="72655" x="3138488" y="2233613"/>
          <p14:tracePt t="72672" x="3148013" y="2233613"/>
          <p14:tracePt t="72688" x="3152775" y="2233613"/>
          <p14:tracePt t="73296" x="3171825" y="2233613"/>
          <p14:tracePt t="73303" x="3190875" y="2228850"/>
          <p14:tracePt t="73310" x="3209925" y="2228850"/>
          <p14:tracePt t="73321" x="3233738" y="2228850"/>
          <p14:tracePt t="73338" x="3290888" y="2233613"/>
          <p14:tracePt t="73355" x="3333750" y="2247900"/>
          <p14:tracePt t="73388" x="3433763" y="2257425"/>
          <p14:tracePt t="73421" x="3524250" y="2286000"/>
          <p14:tracePt t="73438" x="3538538" y="2290763"/>
          <p14:tracePt t="73455" x="3557588" y="2295525"/>
          <p14:tracePt t="73456" x="3567113" y="2295525"/>
          <p14:tracePt t="73471" x="3576638" y="2300288"/>
          <p14:tracePt t="73488" x="3590925" y="2300288"/>
          <p14:tracePt t="73505" x="3605213" y="2300288"/>
          <p14:tracePt t="73521" x="3614738" y="2300288"/>
          <p14:tracePt t="73538" x="3624263" y="2300288"/>
          <p14:tracePt t="73571" x="3629025" y="2300288"/>
          <p14:tracePt t="73985" x="3662363" y="2276475"/>
          <p14:tracePt t="73993" x="3700463" y="2247900"/>
          <p14:tracePt t="74005" x="3729038" y="2224088"/>
          <p14:tracePt t="74021" x="3805238" y="2185988"/>
          <p14:tracePt t="74055" x="3881438" y="2157413"/>
          <p14:tracePt t="74088" x="3971925" y="2157413"/>
          <p14:tracePt t="74105" x="4010025" y="2157413"/>
          <p14:tracePt t="74121" x="4029075" y="2166938"/>
          <p14:tracePt t="74139" x="4062413" y="2171700"/>
          <p14:tracePt t="74155" x="4086225" y="2176463"/>
          <p14:tracePt t="74171" x="4095750" y="2176463"/>
          <p14:tracePt t="74188" x="4105275" y="2176463"/>
          <p14:tracePt t="74205" x="4114800" y="2176463"/>
          <p14:tracePt t="74221" x="4124325" y="2176463"/>
          <p14:tracePt t="74675" x="4176713" y="2176463"/>
          <p14:tracePt t="74682" x="4243388" y="2166938"/>
          <p14:tracePt t="74690" x="4314825" y="2147888"/>
          <p14:tracePt t="74705" x="4405313" y="2143125"/>
          <p14:tracePt t="74721" x="4495800" y="2143125"/>
          <p14:tracePt t="74738" x="4576763" y="2143125"/>
          <p14:tracePt t="74755" x="4676775" y="2157413"/>
          <p14:tracePt t="74788" x="4762500" y="2176463"/>
          <p14:tracePt t="74821" x="4833938" y="2195513"/>
          <p14:tracePt t="74838" x="4852988" y="2200275"/>
          <p14:tracePt t="74855" x="4876800" y="2214563"/>
          <p14:tracePt t="74871" x="4900613" y="2214563"/>
          <p14:tracePt t="74888" x="4933950" y="2219325"/>
          <p14:tracePt t="74904" x="4953000" y="2219325"/>
          <p14:tracePt t="74921" x="4962525" y="2219325"/>
          <p14:tracePt t="74938" x="4972050" y="2219325"/>
          <p14:tracePt t="74955" x="4976813" y="2219325"/>
          <p14:tracePt t="74971" x="4981575" y="2219325"/>
          <p14:tracePt t="75248" x="5010150" y="2219325"/>
          <p14:tracePt t="75254" x="5048250" y="2209800"/>
          <p14:tracePt t="75261" x="5081588" y="2200275"/>
          <p14:tracePt t="75271" x="5129213" y="2195513"/>
          <p14:tracePt t="75288" x="5200650" y="2195513"/>
          <p14:tracePt t="75305" x="5286375" y="2195513"/>
          <p14:tracePt t="75321" x="5329238" y="2200275"/>
          <p14:tracePt t="75338" x="5362575" y="2200275"/>
          <p14:tracePt t="75355" x="5405438" y="2200275"/>
          <p14:tracePt t="75371" x="5472113" y="2200275"/>
          <p14:tracePt t="75388" x="5514975" y="2200275"/>
          <p14:tracePt t="75405" x="5553075" y="2200275"/>
          <p14:tracePt t="75421" x="5581650" y="2200275"/>
          <p14:tracePt t="75438" x="5605463" y="2200275"/>
          <p14:tracePt t="75455" x="5614988" y="2200275"/>
          <p14:tracePt t="75471" x="5619750" y="2200275"/>
          <p14:tracePt t="75489" x="5629275" y="2200275"/>
          <p14:tracePt t="76223" x="5543550" y="2247900"/>
          <p14:tracePt t="76230" x="5348288" y="2338388"/>
          <p14:tracePt t="76238" x="5162550" y="2414588"/>
          <p14:tracePt t="76255" x="4786313" y="2552700"/>
          <p14:tracePt t="76272" x="4352925" y="2681288"/>
          <p14:tracePt t="76289" x="4057650" y="2757488"/>
          <p14:tracePt t="76321" x="3795713" y="2814638"/>
          <p14:tracePt t="76354" x="3600450" y="2824163"/>
          <p14:tracePt t="76371" x="3538538" y="2824163"/>
          <p14:tracePt t="76388" x="3481388" y="2824163"/>
          <p14:tracePt t="76404" x="3414713" y="2824163"/>
          <p14:tracePt t="76421" x="3338513" y="2824163"/>
          <p14:tracePt t="76438" x="3295650" y="2824163"/>
          <p14:tracePt t="76454" x="3252788" y="2824163"/>
          <p14:tracePt t="76472" x="3190875" y="2814638"/>
          <p14:tracePt t="76488" x="3148013" y="2805113"/>
          <p14:tracePt t="76505" x="3105150" y="2800350"/>
          <p14:tracePt t="76521" x="3076575" y="2781300"/>
          <p14:tracePt t="76538" x="3038475" y="2743200"/>
          <p14:tracePt t="76554" x="3019425" y="2714625"/>
          <p14:tracePt t="76571" x="3009900" y="2671763"/>
          <p14:tracePt t="76588" x="3009900" y="2609850"/>
          <p14:tracePt t="76604" x="3019425" y="2481263"/>
          <p14:tracePt t="76621" x="3038475" y="2428875"/>
          <p14:tracePt t="76638" x="3052763" y="2395538"/>
          <p14:tracePt t="76655" x="3062288" y="2366963"/>
          <p14:tracePt t="76671" x="3062288" y="2352675"/>
          <p14:tracePt t="76688" x="3062288" y="2347913"/>
          <p14:tracePt t="76704" x="3062288" y="2343150"/>
          <p14:tracePt t="76721" x="3067050" y="2328863"/>
          <p14:tracePt t="76738" x="3076575" y="2305050"/>
          <p14:tracePt t="76754" x="3095625" y="2276475"/>
          <p14:tracePt t="76771" x="3114675" y="2247900"/>
          <p14:tracePt t="76788" x="3138488" y="2209800"/>
          <p14:tracePt t="76804" x="3152775" y="2185988"/>
          <p14:tracePt t="76821" x="3186113" y="2176463"/>
          <p14:tracePt t="76838" x="3248025" y="2190750"/>
          <p14:tracePt t="76854" x="3286125" y="2214563"/>
          <p14:tracePt t="76871" x="3328988" y="2257425"/>
          <p14:tracePt t="76888" x="3376613" y="2343150"/>
          <p14:tracePt t="76904" x="3429000" y="2486025"/>
          <p14:tracePt t="76921" x="3433763" y="2533650"/>
          <p14:tracePt t="76938" x="3433763" y="2571750"/>
          <p14:tracePt t="76954" x="3433763" y="2590800"/>
          <p14:tracePt t="76956" x="3429000" y="2605088"/>
          <p14:tracePt t="76972" x="3414713" y="2624138"/>
          <p14:tracePt t="76988" x="3405188" y="2647950"/>
          <p14:tracePt t="77004" x="3381375" y="2671763"/>
          <p14:tracePt t="77022" x="3357563" y="2695575"/>
          <p14:tracePt t="77038" x="3324225" y="2719388"/>
          <p14:tracePt t="77054" x="3305175" y="2728913"/>
          <p14:tracePt t="77071" x="3295650" y="2733675"/>
          <p14:tracePt t="77088" x="3286125" y="2738438"/>
          <p14:tracePt t="77105" x="3281363" y="2738438"/>
          <p14:tracePt t="77121" x="3271838" y="2738438"/>
          <p14:tracePt t="77154" x="3262313" y="2738438"/>
          <p14:tracePt t="77171" x="3252788" y="2724150"/>
          <p14:tracePt t="77188" x="3248025" y="2681288"/>
          <p14:tracePt t="77204" x="3238500" y="2600325"/>
          <p14:tracePt t="77221" x="3243263" y="2438400"/>
          <p14:tracePt t="77238" x="3252788" y="2366963"/>
          <p14:tracePt t="77254" x="3262313" y="2324100"/>
          <p14:tracePt t="77271" x="3276600" y="2286000"/>
          <p14:tracePt t="77288" x="3281363" y="2266950"/>
          <p14:tracePt t="77304" x="3295650" y="2252663"/>
          <p14:tracePt t="77321" x="3324225" y="2243138"/>
          <p14:tracePt t="77338" x="3381375" y="2238375"/>
          <p14:tracePt t="77354" x="3414713" y="2243138"/>
          <p14:tracePt t="77371" x="3448050" y="2266950"/>
          <p14:tracePt t="77388" x="3476625" y="2305050"/>
          <p14:tracePt t="77404" x="3514725" y="2419350"/>
          <p14:tracePt t="77421" x="3529013" y="2500313"/>
          <p14:tracePt t="77438" x="3538538" y="2543175"/>
          <p14:tracePt t="77455" x="3529013" y="2590800"/>
          <p14:tracePt t="77471" x="3519488" y="2628900"/>
          <p14:tracePt t="77488" x="3505200" y="2657475"/>
          <p14:tracePt t="77504" x="3486150" y="2681288"/>
          <p14:tracePt t="77521" x="3462338" y="2714625"/>
          <p14:tracePt t="77538" x="3448050" y="2733675"/>
          <p14:tracePt t="77554" x="3443288" y="2743200"/>
          <p14:tracePt t="77571" x="3438525" y="2747963"/>
          <p14:tracePt t="77588" x="3429000" y="2752725"/>
          <p14:tracePt t="77604" x="3424238" y="2752725"/>
          <p14:tracePt t="78233" x="3348038" y="2767013"/>
          <p14:tracePt t="78241" x="3257550" y="2781300"/>
          <p14:tracePt t="78254" x="3043238" y="2809875"/>
          <p14:tracePt t="78271" x="2814638" y="2819400"/>
          <p14:tracePt t="78288" x="2633663" y="2805113"/>
          <p14:tracePt t="78304" x="2476500" y="2800350"/>
          <p14:tracePt t="78338" x="2114550" y="2738438"/>
          <p14:tracePt t="78371" x="1952625" y="2676525"/>
          <p14:tracePt t="78388" x="1847850" y="2619375"/>
          <p14:tracePt t="78404" x="1790700" y="2571750"/>
          <p14:tracePt t="78421" x="1738313" y="2533650"/>
          <p14:tracePt t="78438" x="1681163" y="2486025"/>
          <p14:tracePt t="78454" x="1657350" y="2462213"/>
          <p14:tracePt t="78471" x="1638300" y="2438400"/>
          <p14:tracePt t="78488" x="1628775" y="2414588"/>
          <p14:tracePt t="78504" x="1619250" y="2376488"/>
          <p14:tracePt t="78521" x="1604963" y="2357438"/>
          <p14:tracePt t="78538" x="1604963" y="2347913"/>
          <p14:tracePt t="78554" x="1600200" y="2338388"/>
          <p14:tracePt t="78571" x="1595438" y="2328863"/>
          <p14:tracePt t="78588" x="1585913" y="2324100"/>
          <p14:tracePt t="78604" x="1585913" y="2319338"/>
          <p14:tracePt t="78681" x="1581150" y="2319338"/>
          <p14:tracePt t="78696" x="1576388" y="2319338"/>
          <p14:tracePt t="78711" x="1571625" y="2319338"/>
          <p14:tracePt t="78718" x="1566863" y="2319338"/>
          <p14:tracePt t="78725" x="1566863" y="2314575"/>
          <p14:tracePt t="78738" x="1562100" y="2309813"/>
          <p14:tracePt t="78754" x="1552575" y="2300288"/>
          <p14:tracePt t="78771" x="1547813" y="2295525"/>
          <p14:tracePt t="78788" x="1547813" y="2286000"/>
          <p14:tracePt t="78804" x="1547813" y="2271713"/>
          <p14:tracePt t="78821" x="1557338" y="2238375"/>
          <p14:tracePt t="78838" x="1566863" y="2219325"/>
          <p14:tracePt t="78854" x="1590675" y="2195513"/>
          <p14:tracePt t="78871" x="1657350" y="2152650"/>
          <p14:tracePt t="78888" x="1690688" y="2138363"/>
          <p14:tracePt t="78904" x="1728788" y="2128838"/>
          <p14:tracePt t="78921" x="1752600" y="2119313"/>
          <p14:tracePt t="78938" x="1771650" y="2119313"/>
          <p14:tracePt t="78954" x="1776413" y="2119313"/>
          <p14:tracePt t="78971" x="1781175" y="2119313"/>
          <p14:tracePt t="78988" x="1790700" y="2119313"/>
          <p14:tracePt t="79004" x="1800225" y="2119313"/>
          <p14:tracePt t="79021" x="1809750" y="2124075"/>
          <p14:tracePt t="79038" x="1824038" y="2133600"/>
          <p14:tracePt t="79055" x="1843088" y="2147888"/>
          <p14:tracePt t="79071" x="1852613" y="2152650"/>
          <p14:tracePt t="79088" x="1857375" y="2162175"/>
          <p14:tracePt t="79104" x="1857375" y="2166938"/>
          <p14:tracePt t="79121" x="1862138" y="2166938"/>
          <p14:tracePt t="79166" x="1862138" y="2171700"/>
          <p14:tracePt t="79437" x="1919288" y="2171700"/>
          <p14:tracePt t="79444" x="1985963" y="2152650"/>
          <p14:tracePt t="79454" x="2052638" y="2143125"/>
          <p14:tracePt t="79471" x="2209800" y="2128838"/>
          <p14:tracePt t="79488" x="2390775" y="2119313"/>
          <p14:tracePt t="79504" x="2462213" y="2128838"/>
          <p14:tracePt t="79521" x="2524125" y="2143125"/>
          <p14:tracePt t="79554" x="2647950" y="2185988"/>
          <p14:tracePt t="79588" x="2709863" y="2205038"/>
          <p14:tracePt t="79604" x="2743200" y="2224088"/>
          <p14:tracePt t="79621" x="2762250" y="2228850"/>
          <p14:tracePt t="79638" x="2781300" y="2238375"/>
          <p14:tracePt t="79654" x="2795588" y="2243138"/>
          <p14:tracePt t="79671" x="2814638" y="2252663"/>
          <p14:tracePt t="79688" x="2824163" y="2257425"/>
          <p14:tracePt t="79704" x="2838450" y="2266950"/>
          <p14:tracePt t="79721" x="2852738" y="2276475"/>
          <p14:tracePt t="79737" x="2881313" y="2295525"/>
          <p14:tracePt t="79754" x="2909888" y="2314575"/>
          <p14:tracePt t="79771" x="2947988" y="2324100"/>
          <p14:tracePt t="79788" x="2990850" y="2338388"/>
          <p14:tracePt t="79804" x="3038475" y="2352675"/>
          <p14:tracePt t="79821" x="3071813" y="2362200"/>
          <p14:tracePt t="79838" x="3081338" y="2362200"/>
          <p14:tracePt t="79854" x="3095625" y="2362200"/>
          <p14:tracePt t="79871" x="3100388" y="2362200"/>
          <p14:tracePt t="80061" x="3152775" y="2352675"/>
          <p14:tracePt t="80067" x="3219450" y="2343150"/>
          <p14:tracePt t="80075" x="3300413" y="2338388"/>
          <p14:tracePt t="80087" x="3390900" y="2319338"/>
          <p14:tracePt t="80104" x="3605213" y="2300288"/>
          <p14:tracePt t="80121" x="3705225" y="2300288"/>
          <p14:tracePt t="80138" x="3776663" y="2305050"/>
          <p14:tracePt t="80154" x="3838575" y="2309813"/>
          <p14:tracePt t="80171" x="3914775" y="2324100"/>
          <p14:tracePt t="80188" x="3948113" y="2338388"/>
          <p14:tracePt t="80204" x="3990975" y="2338388"/>
          <p14:tracePt t="80221" x="4038600" y="2338388"/>
          <p14:tracePt t="80237" x="4067175" y="2338388"/>
          <p14:tracePt t="80254" x="4086225" y="2338388"/>
          <p14:tracePt t="80271" x="4110038" y="2338388"/>
          <p14:tracePt t="80287" x="4129088" y="2338388"/>
          <p14:tracePt t="80304" x="4133850" y="2338388"/>
          <p14:tracePt t="80321" x="4138613" y="2338388"/>
          <p14:tracePt t="80337" x="4148138" y="2338388"/>
          <p14:tracePt t="80552" x="4224338" y="2328863"/>
          <p14:tracePt t="80559" x="4367213" y="2305050"/>
          <p14:tracePt t="80571" x="4467225" y="2286000"/>
          <p14:tracePt t="80588" x="4748213" y="2262188"/>
          <p14:tracePt t="80604" x="4948238" y="2252663"/>
          <p14:tracePt t="80621" x="5114925" y="2257425"/>
          <p14:tracePt t="80637" x="5229225" y="2262188"/>
          <p14:tracePt t="80654" x="5376863" y="2290763"/>
          <p14:tracePt t="80671" x="5448300" y="2295525"/>
          <p14:tracePt t="80688" x="5495925" y="2295525"/>
          <p14:tracePt t="80704" x="5534025" y="2295525"/>
          <p14:tracePt t="80721" x="5586413" y="2295525"/>
          <p14:tracePt t="80737" x="5610225" y="2295525"/>
          <p14:tracePt t="80754" x="5629275" y="2295525"/>
          <p14:tracePt t="80771" x="5643563" y="2295525"/>
          <p14:tracePt t="80788" x="5653088" y="2295525"/>
          <p14:tracePt t="80821" x="5662613" y="2295525"/>
          <p14:tracePt t="80837" x="5667375" y="2295525"/>
          <p14:tracePt t="81336" x="5476875" y="2352675"/>
          <p14:tracePt t="81344" x="5253038" y="2405063"/>
          <p14:tracePt t="81354" x="5048250" y="2471738"/>
          <p14:tracePt t="81371" x="4624388" y="2571750"/>
          <p14:tracePt t="81388" x="4267200" y="2633663"/>
          <p14:tracePt t="81404" x="4119563" y="2628900"/>
          <p14:tracePt t="81421" x="4014788" y="2605088"/>
          <p14:tracePt t="81454" x="3938588" y="2576513"/>
          <p14:tracePt t="81487" x="3919538" y="2566988"/>
          <p14:tracePt t="81504" x="3910013" y="2566988"/>
          <p14:tracePt t="81521" x="3867150" y="2552700"/>
          <p14:tracePt t="81537" x="3833813" y="2547938"/>
          <p14:tracePt t="81554" x="3805238" y="2538413"/>
          <p14:tracePt t="81571" x="3767138" y="2528888"/>
          <p14:tracePt t="81587" x="3724275" y="2519363"/>
          <p14:tracePt t="81604" x="3695700" y="2505075"/>
          <p14:tracePt t="81621" x="3652838" y="2486025"/>
          <p14:tracePt t="81638" x="3581400" y="2466975"/>
          <p14:tracePt t="81654" x="3552825" y="2457450"/>
          <p14:tracePt t="81671" x="3524250" y="2447925"/>
          <p14:tracePt t="81687" x="3500438" y="2443163"/>
          <p14:tracePt t="81704" x="3467100" y="2433638"/>
          <p14:tracePt t="81721" x="3448050" y="2428875"/>
          <p14:tracePt t="81737" x="3424238" y="2428875"/>
          <p14:tracePt t="81754" x="3395663" y="2419350"/>
          <p14:tracePt t="81771" x="3348038" y="2419350"/>
          <p14:tracePt t="81787" x="3319463" y="2419350"/>
          <p14:tracePt t="81804" x="3286125" y="2419350"/>
          <p14:tracePt t="81821" x="3238500" y="2428875"/>
          <p14:tracePt t="81837" x="3214688" y="2428875"/>
          <p14:tracePt t="81854" x="3200400" y="2428875"/>
          <p14:tracePt t="81871" x="3190875" y="2428875"/>
          <p14:tracePt t="81887" x="3181350" y="2428875"/>
          <p14:tracePt t="81904" x="3176588" y="2428875"/>
          <p14:tracePt t="81921" x="3162300" y="2433638"/>
          <p14:tracePt t="81937" x="3148013" y="2438400"/>
          <p14:tracePt t="81954" x="3128963" y="2447925"/>
          <p14:tracePt t="81971" x="3119438" y="2457450"/>
          <p14:tracePt t="81987" x="3105150" y="2462213"/>
          <p14:tracePt t="82004" x="3086100" y="2471738"/>
          <p14:tracePt t="82021" x="3081338" y="2476500"/>
          <p14:tracePt t="82037" x="3062288" y="2486025"/>
          <p14:tracePt t="82054" x="3043238" y="2490788"/>
          <p14:tracePt t="82071" x="3009900" y="2505075"/>
          <p14:tracePt t="82087" x="2986088" y="2505075"/>
          <p14:tracePt t="82104" x="2967038" y="2505075"/>
          <p14:tracePt t="82121" x="2943225" y="2500313"/>
          <p14:tracePt t="82137" x="2909888" y="2490788"/>
          <p14:tracePt t="82154" x="2895600" y="2486025"/>
          <p14:tracePt t="82171" x="2881313" y="2481263"/>
          <p14:tracePt t="82188" x="2867025" y="2471738"/>
          <p14:tracePt t="82204" x="2862263" y="2462213"/>
          <p14:tracePt t="82221" x="2857500" y="2452688"/>
          <p14:tracePt t="82237" x="2847975" y="2443163"/>
          <p14:tracePt t="82254" x="2847975" y="2424113"/>
          <p14:tracePt t="82271" x="2847975" y="2414588"/>
          <p14:tracePt t="82288" x="2857500" y="2390775"/>
          <p14:tracePt t="82304" x="2876550" y="2366963"/>
          <p14:tracePt t="82320" x="2924175" y="2343150"/>
          <p14:tracePt t="82337" x="2947988" y="2338388"/>
          <p14:tracePt t="82354" x="2967038" y="2338388"/>
          <p14:tracePt t="82371" x="2986088" y="2338388"/>
          <p14:tracePt t="82387" x="2990850" y="2338388"/>
          <p14:tracePt t="82404" x="2995613" y="2343150"/>
          <p14:tracePt t="82421" x="3005138" y="2347913"/>
          <p14:tracePt t="82437" x="3009900" y="2366963"/>
          <p14:tracePt t="82454" x="3009900" y="2376488"/>
          <p14:tracePt t="82471" x="3009900" y="2386013"/>
          <p14:tracePt t="82487" x="3009900" y="2395538"/>
          <p14:tracePt t="82504" x="3009900" y="2414588"/>
          <p14:tracePt t="82521" x="3000375" y="2424113"/>
          <p14:tracePt t="82537" x="2995613" y="2443163"/>
          <p14:tracePt t="82554" x="2981325" y="2457450"/>
          <p14:tracePt t="82570" x="2967038" y="2466975"/>
          <p14:tracePt t="82587" x="2947988" y="2471738"/>
          <p14:tracePt t="82604" x="2928938" y="2476500"/>
          <p14:tracePt t="82621" x="2909888" y="2476500"/>
          <p14:tracePt t="82637" x="2890838" y="2471738"/>
          <p14:tracePt t="82654" x="2876550" y="2462213"/>
          <p14:tracePt t="82671" x="2871788" y="2457450"/>
          <p14:tracePt t="82687" x="2862263" y="2443163"/>
          <p14:tracePt t="82704" x="2857500" y="2428875"/>
          <p14:tracePt t="82721" x="2857500" y="2414588"/>
          <p14:tracePt t="82737" x="2867025" y="2390775"/>
          <p14:tracePt t="82754" x="2924175" y="2352675"/>
          <p14:tracePt t="82771" x="2962275" y="2352675"/>
          <p14:tracePt t="82787" x="2995613" y="2352675"/>
          <p14:tracePt t="82804" x="3033713" y="2357438"/>
          <p14:tracePt t="82821" x="3043238" y="2362200"/>
          <p14:tracePt t="82837" x="3048000" y="2366963"/>
          <p14:tracePt t="82854" x="3048000" y="2376488"/>
          <p14:tracePt t="82871" x="3048000" y="2386013"/>
          <p14:tracePt t="82887" x="3048000" y="2390775"/>
          <p14:tracePt t="82904" x="3048000" y="2395538"/>
          <p14:tracePt t="82937" x="3048000" y="2400300"/>
          <p14:tracePt t="83018" x="3048000" y="2405063"/>
          <p14:tracePt t="83084" x="3048000" y="2409825"/>
          <p14:tracePt t="83348" x="3048000" y="2428875"/>
          <p14:tracePt t="83356" x="3048000" y="2443163"/>
          <p14:tracePt t="83362" x="3048000" y="2462213"/>
          <p14:tracePt t="83371" x="3048000" y="2481263"/>
          <p14:tracePt t="83388" x="3033713" y="2505075"/>
          <p14:tracePt t="83404" x="3009900" y="2528888"/>
          <p14:tracePt t="83421" x="2928938" y="2566988"/>
          <p14:tracePt t="83454" x="2824163" y="2581275"/>
          <p14:tracePt t="83487" x="2762250" y="2576513"/>
          <p14:tracePt t="83504" x="2738438" y="2543175"/>
          <p14:tracePt t="83520" x="2714625" y="2505075"/>
          <p14:tracePt t="83538" x="2695575" y="2471738"/>
          <p14:tracePt t="83554" x="2686050" y="2457450"/>
          <p14:tracePt t="83571" x="2686050" y="2443163"/>
          <p14:tracePt t="83587" x="2686050" y="2414588"/>
          <p14:tracePt t="83604" x="2690813" y="2366963"/>
          <p14:tracePt t="83621" x="2705100" y="2343150"/>
          <p14:tracePt t="83637" x="2728913" y="2319338"/>
          <p14:tracePt t="83654" x="2767013" y="2295525"/>
          <p14:tracePt t="83670" x="2847975" y="2262188"/>
          <p14:tracePt t="83687" x="2895600" y="2247900"/>
          <p14:tracePt t="83704" x="2933700" y="2247900"/>
          <p14:tracePt t="83721" x="2995613" y="2257425"/>
          <p14:tracePt t="83737" x="3052763" y="2300288"/>
          <p14:tracePt t="83754" x="3124200" y="2390775"/>
          <p14:tracePt t="83771" x="3209925" y="2500313"/>
          <p14:tracePt t="83787" x="3295650" y="2609850"/>
          <p14:tracePt t="83804" x="3348038" y="2671763"/>
          <p14:tracePt t="83821" x="3390900" y="2728913"/>
          <p14:tracePt t="83837" x="3438525" y="2795588"/>
          <p14:tracePt t="83854" x="3500438" y="2900363"/>
          <p14:tracePt t="83870" x="3524250" y="2957513"/>
          <p14:tracePt t="83887" x="3543300" y="2986088"/>
          <p14:tracePt t="83904" x="3552825" y="3000375"/>
          <p14:tracePt t="83920" x="3562350" y="3014663"/>
          <p14:tracePt t="83937" x="3567113" y="3019425"/>
          <p14:tracePt t="83954" x="3567113" y="3028950"/>
          <p14:tracePt t="83956" x="3567113" y="3033713"/>
          <p14:tracePt t="83971" x="3562350" y="3052763"/>
          <p14:tracePt t="83987" x="3557588" y="3067050"/>
          <p14:tracePt t="84004" x="3543300" y="3076575"/>
          <p14:tracePt t="84020" x="3519488" y="3095625"/>
          <p14:tracePt t="84037" x="3471863" y="3109913"/>
          <p14:tracePt t="84054" x="3452813" y="3109913"/>
          <p14:tracePt t="84071" x="3429000" y="3109913"/>
          <p14:tracePt t="84087" x="3414713" y="3109913"/>
          <p14:tracePt t="84104" x="3405188" y="3109913"/>
          <p14:tracePt t="84120" x="3400425" y="3109913"/>
          <p14:tracePt t="84154" x="3409950" y="3109913"/>
          <p14:tracePt t="84170" x="3471863" y="3124200"/>
          <p14:tracePt t="84187" x="3629025" y="3133725"/>
          <p14:tracePt t="84204" x="3876675" y="3143250"/>
          <p14:tracePt t="84220" x="4152900" y="3138488"/>
          <p14:tracePt t="84237" x="4343400" y="3138488"/>
          <p14:tracePt t="84254" x="4476750" y="3138488"/>
          <p14:tracePt t="84270" x="4567238" y="3143250"/>
          <p14:tracePt t="84287" x="4614863" y="3148013"/>
          <p14:tracePt t="84304" x="4633913" y="3148013"/>
          <p14:tracePt t="84320" x="4638675" y="3148013"/>
          <p14:tracePt t="84337" x="4643438" y="3148013"/>
          <p14:tracePt t="84370" x="4595813" y="3148013"/>
          <p14:tracePt t="84387" x="4419600" y="3143250"/>
          <p14:tracePt t="84404" x="3910013" y="3109913"/>
          <p14:tracePt t="84421" x="3586163" y="3100388"/>
          <p14:tracePt t="84437" x="3343275" y="3090863"/>
          <p14:tracePt t="84454" x="3143250" y="3095625"/>
          <p14:tracePt t="84456" x="3076575" y="3095625"/>
          <p14:tracePt t="84472" x="2981325" y="3109913"/>
          <p14:tracePt t="84488" x="2919413" y="3128963"/>
          <p14:tracePt t="84504" x="2871788" y="3138488"/>
          <p14:tracePt t="84521" x="2833688" y="3133725"/>
          <p14:tracePt t="84537" x="2800350" y="3128963"/>
          <p14:tracePt t="84554" x="2762250" y="3119438"/>
          <p14:tracePt t="84571" x="2733675" y="3105150"/>
          <p14:tracePt t="84587" x="2686050" y="3095625"/>
          <p14:tracePt t="84604" x="2662238" y="3095625"/>
          <p14:tracePt t="84621" x="2647950" y="3095625"/>
          <p14:tracePt t="84637" x="2633663" y="3095625"/>
          <p14:tracePt t="84654" x="2624138" y="3095625"/>
          <p14:tracePt t="84670" x="2619375" y="3095625"/>
          <p14:tracePt t="84687" x="2609850" y="3095625"/>
          <p14:tracePt t="84704" x="2590800" y="3095625"/>
          <p14:tracePt t="84721" x="2566988" y="3095625"/>
          <p14:tracePt t="84737" x="2524125" y="3114675"/>
          <p14:tracePt t="84754" x="2466975" y="3148013"/>
          <p14:tracePt t="84770" x="2371725" y="3209925"/>
          <p14:tracePt t="84787" x="2314575" y="3233738"/>
          <p14:tracePt t="84804" x="2276475" y="3252788"/>
          <p14:tracePt t="84820" x="2243138" y="3267075"/>
          <p14:tracePt t="84837" x="2195513" y="3271838"/>
          <p14:tracePt t="84854" x="2157413" y="3271838"/>
          <p14:tracePt t="84870" x="2128838" y="3252788"/>
          <p14:tracePt t="84887" x="2105025" y="3228975"/>
          <p14:tracePt t="84904" x="2076450" y="3205163"/>
          <p14:tracePt t="84920" x="2066925" y="3190875"/>
          <p14:tracePt t="84937" x="2062163" y="3171825"/>
          <p14:tracePt t="84954" x="2062163" y="3114675"/>
          <p14:tracePt t="84970" x="2085975" y="3052763"/>
          <p14:tracePt t="84987" x="2119313" y="2986088"/>
          <p14:tracePt t="85004" x="2166938" y="2928938"/>
          <p14:tracePt t="85021" x="2295525" y="2847975"/>
          <p14:tracePt t="85037" x="2409825" y="2814638"/>
          <p14:tracePt t="85054" x="2514600" y="2800350"/>
          <p14:tracePt t="85070" x="2605088" y="2800350"/>
          <p14:tracePt t="85087" x="2724150" y="2824163"/>
          <p14:tracePt t="85104" x="2790825" y="2862263"/>
          <p14:tracePt t="85120" x="2847975" y="2905125"/>
          <p14:tracePt t="85137" x="2914650" y="2957513"/>
          <p14:tracePt t="85154" x="2938463" y="2981325"/>
          <p14:tracePt t="85170" x="2957513" y="3005138"/>
          <p14:tracePt t="85187" x="2976563" y="3033713"/>
          <p14:tracePt t="85204" x="2986088" y="3105150"/>
          <p14:tracePt t="85220" x="2986088" y="3152775"/>
          <p14:tracePt t="85237" x="2967038" y="3209925"/>
          <p14:tracePt t="85254" x="2928938" y="3248025"/>
          <p14:tracePt t="85270" x="2828925" y="3319463"/>
          <p14:tracePt t="85287" x="2752725" y="3362325"/>
          <p14:tracePt t="85304" x="2676525" y="3381375"/>
          <p14:tracePt t="85321" x="2528888" y="3400425"/>
          <p14:tracePt t="85337" x="2438400" y="3400425"/>
          <p14:tracePt t="85354" x="2386013" y="3390900"/>
          <p14:tracePt t="85370" x="2333625" y="3362325"/>
          <p14:tracePt t="85387" x="2281238" y="3319463"/>
          <p14:tracePt t="85404" x="2257425" y="3281363"/>
          <p14:tracePt t="85420" x="2238375" y="3238500"/>
          <p14:tracePt t="85437" x="2219325" y="3209925"/>
          <p14:tracePt t="85454" x="2219325" y="3148013"/>
          <p14:tracePt t="85470" x="2233613" y="3067050"/>
          <p14:tracePt t="85490" x="2300288" y="2943225"/>
          <p14:tracePt t="85504" x="2457450" y="2800350"/>
          <p14:tracePt t="85520" x="2576513" y="2728913"/>
          <p14:tracePt t="85537" x="2705100" y="2714625"/>
          <p14:tracePt t="85554" x="2828925" y="2724150"/>
          <p14:tracePt t="85570" x="2967038" y="2795588"/>
          <p14:tracePt t="85587" x="3005138" y="2843213"/>
          <p14:tracePt t="85604" x="3038475" y="2876550"/>
          <p14:tracePt t="85620" x="3057525" y="2914650"/>
          <p14:tracePt t="85637" x="3062288" y="2957513"/>
          <p14:tracePt t="85654" x="3043238" y="3005138"/>
          <p14:tracePt t="85670" x="3000375" y="3052763"/>
          <p14:tracePt t="85687" x="2909888" y="3143250"/>
          <p14:tracePt t="85704" x="2843213" y="3181350"/>
          <p14:tracePt t="85720" x="2795588" y="3200400"/>
          <p14:tracePt t="85737" x="2767013" y="3209925"/>
          <p14:tracePt t="85754" x="2752725" y="3219450"/>
          <p14:tracePt t="85932" x="2676525" y="3219450"/>
          <p14:tracePt t="85938" x="2581275" y="3219450"/>
          <p14:tracePt t="85954" x="2409825" y="3238500"/>
          <p14:tracePt t="85970" x="2266950" y="3248025"/>
          <p14:tracePt t="85987" x="2143125" y="3257550"/>
          <p14:tracePt t="86004" x="2005013" y="3257550"/>
          <p14:tracePt t="86020" x="1957388" y="3257550"/>
          <p14:tracePt t="86037" x="1905000" y="3257550"/>
          <p14:tracePt t="86054" x="1828800" y="3252788"/>
          <p14:tracePt t="86070" x="1781175" y="3248025"/>
          <p14:tracePt t="86087" x="1743075" y="3248025"/>
          <p14:tracePt t="86104" x="1685925" y="3233738"/>
          <p14:tracePt t="86121" x="1609725" y="3228975"/>
          <p14:tracePt t="86137" x="1566863" y="3228975"/>
          <p14:tracePt t="86154" x="1524000" y="3219450"/>
          <p14:tracePt t="86170" x="1481138" y="3219450"/>
          <p14:tracePt t="86187" x="1419225" y="3219450"/>
          <p14:tracePt t="86204" x="1352550" y="3219450"/>
          <p14:tracePt t="86220" x="1290638" y="3214688"/>
          <p14:tracePt t="86237" x="1243013" y="3209925"/>
          <p14:tracePt t="86254" x="1185863" y="3195638"/>
          <p14:tracePt t="86270" x="1157288" y="3186113"/>
          <p14:tracePt t="86287" x="1138238" y="3186113"/>
          <p14:tracePt t="86304" x="1114425" y="3186113"/>
          <p14:tracePt t="86320" x="1109663" y="3186113"/>
          <p14:tracePt t="86337" x="1100138" y="3186113"/>
          <p14:tracePt t="86354" x="1095375" y="3186113"/>
          <p14:tracePt t="86370" x="1085850" y="3186113"/>
          <p14:tracePt t="86415" x="1085850" y="3181350"/>
          <p14:tracePt t="86423" x="1104900" y="3171825"/>
          <p14:tracePt t="86437" x="1171575" y="3167063"/>
          <p14:tracePt t="86454" x="1276350" y="3157538"/>
          <p14:tracePt t="86470" x="1385888" y="3157538"/>
          <p14:tracePt t="86487" x="1628775" y="3157538"/>
          <p14:tracePt t="86504" x="1785938" y="3157538"/>
          <p14:tracePt t="86520" x="1876425" y="3157538"/>
          <p14:tracePt t="86537" x="1947863" y="3157538"/>
          <p14:tracePt t="86554" x="2062163" y="3162300"/>
          <p14:tracePt t="86570" x="2119313" y="3162300"/>
          <p14:tracePt t="86587" x="2176463" y="3162300"/>
          <p14:tracePt t="86604" x="2228850" y="3157538"/>
          <p14:tracePt t="86620" x="2266950" y="3152775"/>
          <p14:tracePt t="86637" x="2290763" y="3152775"/>
          <p14:tracePt t="86654" x="2305050" y="3152775"/>
          <p14:tracePt t="86670" x="2319338" y="3152775"/>
          <p14:tracePt t="86687" x="2328863" y="3152775"/>
          <p14:tracePt t="86703" x="2333625" y="3152775"/>
          <p14:tracePt t="86720" x="2338388" y="3152775"/>
          <p14:tracePt t="86922" x="2366963" y="3152775"/>
          <p14:tracePt t="86928" x="2400300" y="3152775"/>
          <p14:tracePt t="86937" x="2447925" y="3152775"/>
          <p14:tracePt t="86954" x="2514600" y="3152775"/>
          <p14:tracePt t="86970" x="2557463" y="3152775"/>
          <p14:tracePt t="86987" x="2609850" y="3152775"/>
          <p14:tracePt t="87003" x="2633663" y="3152775"/>
          <p14:tracePt t="87020" x="2643188" y="3152775"/>
          <p14:tracePt t="87037" x="2652713" y="3152775"/>
          <p14:tracePt t="87054" x="2662238" y="3152775"/>
          <p14:tracePt t="87296" x="2676525" y="3152775"/>
          <p14:tracePt t="87303" x="2695575" y="3152775"/>
          <p14:tracePt t="87310" x="2705100" y="3148013"/>
          <p14:tracePt t="87320" x="2719388" y="3148013"/>
          <p14:tracePt t="87337" x="2738438" y="3148013"/>
          <p14:tracePt t="87353" x="2776538" y="3148013"/>
          <p14:tracePt t="87370" x="2800350" y="3148013"/>
          <p14:tracePt t="87387" x="2814638" y="3148013"/>
          <p14:tracePt t="87404" x="2824163" y="3148013"/>
          <p14:tracePt t="87420" x="2833688" y="3148013"/>
          <p14:tracePt t="87437" x="2843213" y="3148013"/>
          <p14:tracePt t="87934" x="2786063" y="3133725"/>
          <p14:tracePt t="87941" x="2714625" y="3114675"/>
          <p14:tracePt t="87954" x="2647950" y="3100388"/>
          <p14:tracePt t="87970" x="2476500" y="3005138"/>
          <p14:tracePt t="87987" x="2376488" y="2938463"/>
          <p14:tracePt t="88004" x="2286000" y="2843213"/>
          <p14:tracePt t="88020" x="2181225" y="2671763"/>
          <p14:tracePt t="88053" x="1995488" y="2324100"/>
          <p14:tracePt t="88087" x="1824038" y="2033588"/>
          <p14:tracePt t="88104" x="1781175" y="1957388"/>
          <p14:tracePt t="88120" x="1752600" y="1919288"/>
          <p14:tracePt t="88137" x="1728788" y="1881188"/>
          <p14:tracePt t="88154" x="1695450" y="1843088"/>
          <p14:tracePt t="88170" x="1671638" y="1828800"/>
          <p14:tracePt t="88187" x="1647825" y="1804988"/>
          <p14:tracePt t="88204" x="1609725" y="1785938"/>
          <p14:tracePt t="88220" x="1543050" y="1771650"/>
          <p14:tracePt t="88237" x="1490663" y="1771650"/>
          <p14:tracePt t="88254" x="1447800" y="1785938"/>
          <p14:tracePt t="88271" x="1381125" y="1824038"/>
          <p14:tracePt t="88287" x="1314450" y="1938338"/>
          <p14:tracePt t="88304" x="1262063" y="2066925"/>
          <p14:tracePt t="88320" x="1223963" y="2152650"/>
          <p14:tracePt t="88337" x="1190625" y="2233613"/>
          <p14:tracePt t="88354" x="1176338" y="2286000"/>
          <p14:tracePt t="88370" x="1166813" y="2357438"/>
          <p14:tracePt t="88387" x="1166813" y="2414588"/>
          <p14:tracePt t="88404" x="1166813" y="2500313"/>
          <p14:tracePt t="88420" x="1162050" y="2528888"/>
          <p14:tracePt t="88437" x="1162050" y="2543175"/>
          <p14:tracePt t="88453" x="1162050" y="2552700"/>
          <p14:tracePt t="88455" x="1162050" y="2557463"/>
          <p14:tracePt t="88470" x="1162050" y="2562225"/>
          <p14:tracePt t="88487" x="1162050" y="2571750"/>
          <p14:tracePt t="88844" x="1190625" y="2628900"/>
          <p14:tracePt t="88851" x="1243013" y="2690813"/>
          <p14:tracePt t="88859" x="1309688" y="2762250"/>
          <p14:tracePt t="88870" x="1362075" y="2833688"/>
          <p14:tracePt t="88887" x="1557338" y="2995613"/>
          <p14:tracePt t="88904" x="1671638" y="3081338"/>
          <p14:tracePt t="88937" x="1905000" y="3252788"/>
          <p14:tracePt t="88970" x="2081213" y="3429000"/>
          <p14:tracePt t="88987" x="2109788" y="3457575"/>
          <p14:tracePt t="89004" x="2147888" y="3486150"/>
          <p14:tracePt t="89020" x="2195513" y="3519488"/>
          <p14:tracePt t="89037" x="2228850" y="3543300"/>
          <p14:tracePt t="89053" x="2257425" y="3562350"/>
          <p14:tracePt t="89070" x="2290763" y="3576638"/>
          <p14:tracePt t="89087" x="2300288" y="3586163"/>
          <p14:tracePt t="89104" x="2305050" y="3586163"/>
          <p14:tracePt t="89120" x="2309813" y="3586163"/>
          <p14:tracePt t="89137" x="2319338" y="3586163"/>
          <p14:tracePt t="89154" x="2324100" y="3595688"/>
          <p14:tracePt t="89170" x="2328863" y="3600450"/>
          <p14:tracePt t="89187" x="2338388" y="3605213"/>
          <p14:tracePt t="89203" x="2347913" y="3609975"/>
          <p14:tracePt t="89220" x="2347913" y="3614738"/>
          <p14:tracePt t="89237" x="2357438" y="3619500"/>
          <p14:tracePt t="89253" x="2362200" y="3624263"/>
          <p14:tracePt t="89270" x="2371725" y="3633788"/>
          <p14:tracePt t="89287" x="2376488" y="3633788"/>
          <p14:tracePt t="89739" x="2424113" y="3629025"/>
          <p14:tracePt t="89746" x="2476500" y="3629025"/>
          <p14:tracePt t="89754" x="2533650" y="3629025"/>
          <p14:tracePt t="89770" x="2624138" y="3633788"/>
          <p14:tracePt t="89787" x="2719388" y="3638550"/>
          <p14:tracePt t="89804" x="2800350" y="3648075"/>
          <p14:tracePt t="89820" x="2895600" y="3662363"/>
          <p14:tracePt t="89853" x="2990850" y="3676650"/>
          <p14:tracePt t="89887" x="3067050" y="3686175"/>
          <p14:tracePt t="89903" x="3076575" y="3695700"/>
          <p14:tracePt t="89920" x="3081338" y="3700463"/>
          <p14:tracePt t="89937" x="3048000" y="3738563"/>
          <p14:tracePt t="89953" x="2905125" y="3824288"/>
          <p14:tracePt t="89970" x="2719388" y="3910013"/>
          <p14:tracePt t="89987" x="2500313" y="3986213"/>
          <p14:tracePt t="90003" x="2271713" y="4038600"/>
          <p14:tracePt t="90020" x="2181225" y="4062413"/>
          <p14:tracePt t="90037" x="2090738" y="4062413"/>
          <p14:tracePt t="90053" x="1938338" y="4057650"/>
          <p14:tracePt t="90070" x="1881188" y="4052888"/>
          <p14:tracePt t="90087" x="1828800" y="4038600"/>
          <p14:tracePt t="90103" x="1800225" y="4033838"/>
          <p14:tracePt t="90120" x="1757363" y="4024313"/>
          <p14:tracePt t="90137" x="1738313" y="4019550"/>
          <p14:tracePt t="90153" x="1700213" y="4019550"/>
          <p14:tracePt t="90170" x="1671638" y="4010025"/>
          <p14:tracePt t="90187" x="1624013" y="3995738"/>
          <p14:tracePt t="90203" x="1595438" y="3986213"/>
          <p14:tracePt t="90220" x="1566863" y="3971925"/>
          <p14:tracePt t="90237" x="1543050" y="3962400"/>
          <p14:tracePt t="90253" x="1509713" y="3938588"/>
          <p14:tracePt t="90270" x="1490663" y="3919538"/>
          <p14:tracePt t="90287" x="1466850" y="3914775"/>
          <p14:tracePt t="90303" x="1447800" y="3905250"/>
          <p14:tracePt t="90320" x="1428750" y="3905250"/>
          <p14:tracePt t="90337" x="1404938" y="3905250"/>
          <p14:tracePt t="90353" x="1390650" y="3924300"/>
          <p14:tracePt t="90370" x="1352550" y="3986213"/>
          <p14:tracePt t="90387" x="1323975" y="4033838"/>
          <p14:tracePt t="90403" x="1304925" y="4071938"/>
          <p14:tracePt t="90420" x="1290638" y="4124325"/>
          <p14:tracePt t="90437" x="1262063" y="4286250"/>
          <p14:tracePt t="90453" x="1252538" y="4443413"/>
          <p14:tracePt t="90470" x="1243013" y="4533900"/>
          <p14:tracePt t="90487" x="1228725" y="4781550"/>
          <p14:tracePt t="90503" x="1209675" y="4948238"/>
          <p14:tracePt t="90520" x="1209675" y="5038725"/>
          <p14:tracePt t="90537" x="1209675" y="5129213"/>
          <p14:tracePt t="90553" x="1190625" y="5310188"/>
          <p14:tracePt t="90570" x="1190625" y="5400675"/>
          <p14:tracePt t="90587" x="1190625" y="5462588"/>
          <p14:tracePt t="90603" x="1190625" y="5505450"/>
          <p14:tracePt t="90620" x="1195388" y="5576888"/>
          <p14:tracePt t="90637" x="1200150" y="5648325"/>
          <p14:tracePt t="90653" x="1200150" y="5715000"/>
          <p14:tracePt t="90670" x="1200150" y="5810250"/>
          <p14:tracePt t="90687" x="1200150" y="5848350"/>
          <p14:tracePt t="90703" x="1200150" y="5872163"/>
          <p14:tracePt t="90720" x="1200150" y="5891213"/>
          <p14:tracePt t="90737" x="1200150" y="5900738"/>
          <p14:tracePt t="90753" x="1200150" y="5910263"/>
          <p14:tracePt t="90770" x="1200150" y="5915025"/>
          <p14:tracePt t="90787" x="1200150" y="5919788"/>
          <p14:tracePt t="90803" x="1200150" y="5924550"/>
          <p14:tracePt t="90836" x="1200150" y="5900738"/>
          <p14:tracePt t="90853" x="1238250" y="5643563"/>
          <p14:tracePt t="90870" x="1257300" y="5357813"/>
          <p14:tracePt t="90887" x="1276350" y="5172075"/>
          <p14:tracePt t="90903" x="1281113" y="5057775"/>
          <p14:tracePt t="90920" x="1300163" y="4810125"/>
          <p14:tracePt t="90937" x="1309688" y="4652963"/>
          <p14:tracePt t="90953" x="1319213" y="4552950"/>
          <p14:tracePt t="90970" x="1323975" y="4386263"/>
          <p14:tracePt t="90987" x="1343025" y="4162425"/>
          <p14:tracePt t="91003" x="1343025" y="4110038"/>
          <p14:tracePt t="91020" x="1343025" y="4076700"/>
          <p14:tracePt t="91037" x="1343025" y="4048125"/>
          <p14:tracePt t="91053" x="1343025" y="4038600"/>
          <p14:tracePt t="91070" x="1343025" y="4033838"/>
          <p14:tracePt t="91087" x="1343025" y="4024313"/>
          <p14:tracePt t="91134" x="1343025" y="4038600"/>
          <p14:tracePt t="91140" x="1347788" y="4076700"/>
          <p14:tracePt t="91153" x="1357313" y="4133850"/>
          <p14:tracePt t="91170" x="1376363" y="4333875"/>
          <p14:tracePt t="91187" x="1385888" y="4562475"/>
          <p14:tracePt t="91204" x="1395413" y="4772025"/>
          <p14:tracePt t="91220" x="1414463" y="5005388"/>
          <p14:tracePt t="91237" x="1428750" y="5176838"/>
          <p14:tracePt t="91253" x="1447800" y="5324475"/>
          <p14:tracePt t="91270" x="1471613" y="5429250"/>
          <p14:tracePt t="91287" x="1504950" y="5634038"/>
          <p14:tracePt t="91303" x="1528763" y="5748338"/>
          <p14:tracePt t="91320" x="1543050" y="5810250"/>
          <p14:tracePt t="91336" x="1552575" y="5853113"/>
          <p14:tracePt t="91353" x="1562100" y="5924550"/>
          <p14:tracePt t="91370" x="1571625" y="5967413"/>
          <p14:tracePt t="91387" x="1581150" y="6000750"/>
          <p14:tracePt t="91404" x="1581150" y="6024563"/>
          <p14:tracePt t="91420" x="1581150" y="6043613"/>
          <p14:tracePt t="91436" x="1585913" y="6067425"/>
          <p14:tracePt t="91453" x="1590675" y="6076950"/>
          <p14:tracePt t="91471" x="1590675" y="6086475"/>
          <p14:tracePt t="91882" x="1643063" y="6010275"/>
          <p14:tracePt t="91889" x="1695450" y="5915025"/>
          <p14:tracePt t="91896" x="1752600" y="5843588"/>
          <p14:tracePt t="91920" x="1928813" y="5648325"/>
          <p14:tracePt t="91953" x="2176463" y="5343525"/>
          <p14:tracePt t="91955" x="2219325" y="5295900"/>
          <p14:tracePt t="91970" x="2290763" y="5224463"/>
          <p14:tracePt t="91987" x="2347913" y="5172075"/>
          <p14:tracePt t="92003" x="2400300" y="5110163"/>
          <p14:tracePt t="92020" x="2447925" y="5043488"/>
          <p14:tracePt t="92037" x="2528888" y="4914900"/>
          <p14:tracePt t="92053" x="2571750" y="4848225"/>
          <p14:tracePt t="92070" x="2595563" y="4810125"/>
          <p14:tracePt t="92087" x="2633663" y="4757738"/>
          <p14:tracePt t="92103" x="2667000" y="4719638"/>
          <p14:tracePt t="92120" x="2705100" y="4681538"/>
          <p14:tracePt t="92136" x="2762250" y="4638675"/>
          <p14:tracePt t="92153" x="2852738" y="4548188"/>
          <p14:tracePt t="92170" x="2914650" y="4505325"/>
          <p14:tracePt t="92187" x="2952750" y="4457700"/>
          <p14:tracePt t="92203" x="3014663" y="4410075"/>
          <p14:tracePt t="92220" x="3043238" y="4386263"/>
          <p14:tracePt t="92237" x="3081338" y="4362450"/>
          <p14:tracePt t="92253" x="3105150" y="4343400"/>
          <p14:tracePt t="92270" x="3138488" y="4319588"/>
          <p14:tracePt t="92286" x="3162300" y="4310063"/>
          <p14:tracePt t="92303" x="3171825" y="4305300"/>
          <p14:tracePt t="92320" x="3195638" y="4286250"/>
          <p14:tracePt t="92336" x="3228975" y="4262438"/>
          <p14:tracePt t="92353" x="3252788" y="4248150"/>
          <p14:tracePt t="92370" x="3262313" y="4229100"/>
          <p14:tracePt t="92387" x="3276600" y="4219575"/>
          <p14:tracePt t="92403" x="3286125" y="4205288"/>
          <p14:tracePt t="92420" x="3290888" y="4200525"/>
          <p14:tracePt t="92437" x="3290888" y="4191000"/>
          <p14:tracePt t="93387" x="3276600" y="4191000"/>
          <p14:tracePt t="93393" x="3248025" y="4205288"/>
          <p14:tracePt t="93403" x="3219450" y="4210050"/>
          <p14:tracePt t="93420" x="3157538" y="4233863"/>
          <p14:tracePt t="93437" x="3052763" y="4248150"/>
          <p14:tracePt t="93453" x="3000375" y="4262438"/>
          <p14:tracePt t="93470" x="2962275" y="4262438"/>
          <p14:tracePt t="93503" x="2905125" y="4262438"/>
          <p14:tracePt t="93536" x="2871788" y="4262438"/>
          <p14:tracePt t="93553" x="2857500" y="4262438"/>
          <p14:tracePt t="93570" x="2838450" y="4262438"/>
          <p14:tracePt t="93587" x="2828925" y="4262438"/>
          <p14:tracePt t="93603" x="2814638" y="4262438"/>
          <p14:tracePt t="93620" x="2805113" y="4262438"/>
          <p14:tracePt t="93636" x="2795588" y="4262438"/>
          <p14:tracePt t="93653" x="2790825" y="4262438"/>
          <p14:tracePt t="93670" x="2781300" y="4262438"/>
          <p14:tracePt t="93687" x="2776538" y="4262438"/>
          <p14:tracePt t="93703" x="2771775" y="4262438"/>
          <p14:tracePt t="93736" x="2757488" y="4262438"/>
          <p14:tracePt t="93753" x="2709863" y="4257675"/>
          <p14:tracePt t="93770" x="2662238" y="4248150"/>
          <p14:tracePt t="93786" x="2609850" y="4248150"/>
          <p14:tracePt t="93803" x="2576513" y="4248150"/>
          <p14:tracePt t="93820" x="2514600" y="4248150"/>
          <p14:tracePt t="93836" x="2486025" y="4248150"/>
          <p14:tracePt t="93853" x="2457450" y="4248150"/>
          <p14:tracePt t="93870" x="2409825" y="4248150"/>
          <p14:tracePt t="93887" x="2376488" y="4248150"/>
          <p14:tracePt t="93903" x="2347913" y="4248150"/>
          <p14:tracePt t="93920" x="2309813" y="4248150"/>
          <p14:tracePt t="93936" x="2266950" y="4248150"/>
          <p14:tracePt t="93953" x="2238375" y="4248150"/>
          <p14:tracePt t="93970" x="2228850" y="4248150"/>
          <p14:tracePt t="93987" x="2219325" y="4248150"/>
          <p14:tracePt t="94003" x="2209800" y="4248150"/>
          <p14:tracePt t="94020" x="2200275" y="4248150"/>
          <p14:tracePt t="94036" x="2195513" y="4248150"/>
          <p14:tracePt t="94053" x="2190750" y="4248150"/>
          <p14:tracePt t="94106" x="2185988" y="4248150"/>
          <p14:tracePt t="94142" x="2181225" y="4243388"/>
          <p14:tracePt t="94178" x="2176463" y="4243388"/>
          <p14:tracePt t="94185" x="2171700" y="4238625"/>
          <p14:tracePt t="94193" x="2171700" y="4233863"/>
          <p14:tracePt t="94203" x="2162175" y="4233863"/>
          <p14:tracePt t="94220" x="2138363" y="4224338"/>
          <p14:tracePt t="94237" x="2090738" y="4210050"/>
          <p14:tracePt t="94253" x="2062163" y="4205288"/>
          <p14:tracePt t="94270" x="2033588" y="4200525"/>
          <p14:tracePt t="94286" x="2024063" y="4191000"/>
          <p14:tracePt t="94303" x="2005013" y="4186238"/>
          <p14:tracePt t="94320" x="2000250" y="4186238"/>
          <p14:tracePt t="94336" x="1995488" y="4181475"/>
          <p14:tracePt t="94353" x="1985963" y="4181475"/>
          <p14:tracePt t="94370" x="1981200" y="4181475"/>
          <p14:tracePt t="94472" x="1985963" y="4176713"/>
          <p14:tracePt t="94480" x="1990725" y="4171950"/>
          <p14:tracePt t="94487" x="2000250" y="4171950"/>
          <p14:tracePt t="94503" x="2033588" y="4167188"/>
          <p14:tracePt t="94520" x="2071688" y="4157663"/>
          <p14:tracePt t="94536" x="2119313" y="4157663"/>
          <p14:tracePt t="94553" x="2214563" y="4157663"/>
          <p14:tracePt t="94570" x="2281238" y="4157663"/>
          <p14:tracePt t="94586" x="2324100" y="4162425"/>
          <p14:tracePt t="94604" x="2376488" y="4171950"/>
          <p14:tracePt t="94620" x="2400300" y="4176713"/>
          <p14:tracePt t="94636" x="2424113" y="4191000"/>
          <p14:tracePt t="94653" x="2443163" y="4195763"/>
          <p14:tracePt t="94670" x="2486025" y="4205288"/>
          <p14:tracePt t="94686" x="2514600" y="4214813"/>
          <p14:tracePt t="94703" x="2538413" y="4224338"/>
          <p14:tracePt t="94720" x="2566988" y="4229100"/>
          <p14:tracePt t="94736" x="2600325" y="4229100"/>
          <p14:tracePt t="94753" x="2614613" y="4233863"/>
          <p14:tracePt t="94770" x="2633663" y="4233863"/>
          <p14:tracePt t="94786" x="2643188" y="4233863"/>
          <p14:tracePt t="94803" x="2662238" y="4233863"/>
          <p14:tracePt t="94820" x="2676525" y="4233863"/>
          <p14:tracePt t="94837" x="2681288" y="4233863"/>
          <p14:tracePt t="94853" x="2690813" y="4233863"/>
          <p14:tracePt t="94870" x="2695575" y="4233863"/>
          <p14:tracePt t="94886" x="2700338" y="4233863"/>
          <p14:tracePt t="95683" x="2790825" y="4210050"/>
          <p14:tracePt t="95690" x="2890838" y="4181475"/>
          <p14:tracePt t="95703" x="2981325" y="4157663"/>
          <p14:tracePt t="95720" x="3371850" y="4105275"/>
          <p14:tracePt t="95736" x="3571875" y="4095750"/>
          <p14:tracePt t="95753" x="3748088" y="4095750"/>
          <p14:tracePt t="95770" x="3995738" y="4110038"/>
          <p14:tracePt t="95803" x="4162425" y="4138613"/>
          <p14:tracePt t="95836" x="4238625" y="4167188"/>
          <p14:tracePt t="95853" x="4257675" y="4167188"/>
          <p14:tracePt t="95870" x="4262438" y="4167188"/>
          <p14:tracePt t="95886" x="4271963" y="4167188"/>
          <p14:tracePt t="95903" x="4281488" y="4167188"/>
          <p14:tracePt t="95920" x="4291013" y="4167188"/>
          <p14:tracePt t="95936" x="4295775" y="4167188"/>
          <p14:tracePt t="95953" x="4300538" y="4167188"/>
          <p14:tracePt t="95954" x="4305300" y="4167188"/>
          <p14:tracePt t="95970" x="4310063" y="4167188"/>
          <p14:tracePt t="96014" x="4314825" y="4167188"/>
          <p14:tracePt t="96020" x="4319588" y="4171950"/>
          <p14:tracePt t="96036" x="4329113" y="4176713"/>
          <p14:tracePt t="96053" x="4348163" y="4186238"/>
          <p14:tracePt t="96070" x="4371975" y="4191000"/>
          <p14:tracePt t="96086" x="4391025" y="4191000"/>
          <p14:tracePt t="96103" x="4395788" y="4191000"/>
          <p14:tracePt t="96120" x="4400550" y="4191000"/>
          <p14:tracePt t="96136" x="4405313" y="4191000"/>
          <p14:tracePt t="96218" x="4405313" y="4195763"/>
          <p14:tracePt t="96225" x="4395788" y="4195763"/>
          <p14:tracePt t="96236" x="4367213" y="4210050"/>
          <p14:tracePt t="96253" x="4295775" y="4238625"/>
          <p14:tracePt t="96270" x="4033838" y="4281488"/>
          <p14:tracePt t="96286" x="3867150" y="4291013"/>
          <p14:tracePt t="96303" x="3752850" y="4281488"/>
          <p14:tracePt t="96320" x="3671888" y="4267200"/>
          <p14:tracePt t="96336" x="3600450" y="4248150"/>
          <p14:tracePt t="96353" x="3576638" y="4238625"/>
          <p14:tracePt t="96370" x="3562350" y="4229100"/>
          <p14:tracePt t="96387" x="3552825" y="4219575"/>
          <p14:tracePt t="96403" x="3548063" y="4219575"/>
          <p14:tracePt t="96419" x="3543300" y="4219575"/>
          <p14:tracePt t="96436" x="3533775" y="4219575"/>
          <p14:tracePt t="96453" x="3524250" y="4219575"/>
          <p14:tracePt t="96527" x="3529013" y="4219575"/>
          <p14:tracePt t="96535" x="3543300" y="4219575"/>
          <p14:tracePt t="96541" x="3567113" y="4219575"/>
          <p14:tracePt t="96553" x="3609975" y="4219575"/>
          <p14:tracePt t="96569" x="3719513" y="4219575"/>
          <p14:tracePt t="96586" x="3986213" y="4219575"/>
          <p14:tracePt t="96603" x="4152900" y="4219575"/>
          <p14:tracePt t="96620" x="4310063" y="4219575"/>
          <p14:tracePt t="96636" x="4510088" y="4205288"/>
          <p14:tracePt t="96653" x="4614863" y="4195763"/>
          <p14:tracePt t="96669" x="4719638" y="4171950"/>
          <p14:tracePt t="96686" x="4819650" y="4162425"/>
          <p14:tracePt t="96703" x="4953000" y="4138613"/>
          <p14:tracePt t="96719" x="5000625" y="4133850"/>
          <p14:tracePt t="96736" x="5053013" y="4129088"/>
          <p14:tracePt t="96753" x="5086350" y="4124325"/>
          <p14:tracePt t="96770" x="5143500" y="4110038"/>
          <p14:tracePt t="96786" x="5172075" y="4110038"/>
          <p14:tracePt t="96803" x="5191125" y="4110038"/>
          <p14:tracePt t="96820" x="5205413" y="4110038"/>
          <p14:tracePt t="96836" x="5210175" y="4110038"/>
          <p14:tracePt t="96853" x="5219700" y="4110038"/>
          <p14:tracePt t="96901" x="5210175" y="4110038"/>
          <p14:tracePt t="96909" x="5191125" y="4119563"/>
          <p14:tracePt t="96920" x="5148263" y="4133850"/>
          <p14:tracePt t="96936" x="4967288" y="4176713"/>
          <p14:tracePt t="96953" x="4686300" y="4233863"/>
          <p14:tracePt t="96970" x="4495800" y="4267200"/>
          <p14:tracePt t="96986" x="4314825" y="4305300"/>
          <p14:tracePt t="97003" x="4110038" y="4338638"/>
          <p14:tracePt t="97020" x="3971925" y="4357688"/>
          <p14:tracePt t="97036" x="3838575" y="4362450"/>
          <p14:tracePt t="97053" x="3733800" y="4362450"/>
          <p14:tracePt t="97070" x="3600450" y="4362450"/>
          <p14:tracePt t="97086" x="3505200" y="4352925"/>
          <p14:tracePt t="97103" x="3409950" y="4329113"/>
          <p14:tracePt t="97120" x="3338513" y="4314825"/>
          <p14:tracePt t="97136" x="3267075" y="4281488"/>
          <p14:tracePt t="97153" x="3228975" y="4262438"/>
          <p14:tracePt t="97169" x="3205163" y="4252913"/>
          <p14:tracePt t="97186" x="3190875" y="4243388"/>
          <p14:tracePt t="97203" x="3181350" y="4238625"/>
          <p14:tracePt t="97220" x="3176588" y="4233863"/>
          <p14:tracePt t="97236" x="3171825" y="4224338"/>
          <p14:tracePt t="97253" x="3167063" y="4219575"/>
          <p14:tracePt t="97745" x="3114675" y="4219575"/>
          <p14:tracePt t="97752" x="3057525" y="4229100"/>
          <p14:tracePt t="97760" x="3009900" y="4233863"/>
          <p14:tracePt t="97769" x="2976563" y="4243388"/>
          <p14:tracePt t="97786" x="2914650" y="4248150"/>
          <p14:tracePt t="97803" x="2876550" y="4248150"/>
          <p14:tracePt t="97820" x="2867025" y="4248150"/>
          <p14:tracePt t="97853" x="2857500" y="4248150"/>
          <p14:tracePt t="97886" x="2838450" y="4252913"/>
          <p14:tracePt t="97903" x="2809875" y="4257675"/>
          <p14:tracePt t="97920" x="2762250" y="4281488"/>
          <p14:tracePt t="97936" x="2671763" y="4324350"/>
          <p14:tracePt t="97953" x="2586038" y="4362450"/>
          <p14:tracePt t="97970" x="2509838" y="4391025"/>
          <p14:tracePt t="97986" x="2452688" y="4419600"/>
          <p14:tracePt t="98003" x="2400300" y="4438650"/>
          <p14:tracePt t="98019" x="2390775" y="4448175"/>
          <p14:tracePt t="98036" x="2381250" y="4448175"/>
          <p14:tracePt t="98053" x="2371725" y="4448175"/>
          <p14:tracePt t="98086" x="2366963" y="4448175"/>
          <p14:tracePt t="98103" x="2362200" y="4448175"/>
          <p14:tracePt t="98163" x="2357438" y="4448175"/>
          <p14:tracePt t="98171" x="2352675" y="4448175"/>
          <p14:tracePt t="98177" x="2347913" y="4448175"/>
          <p14:tracePt t="98186" x="2338388" y="4452938"/>
          <p14:tracePt t="98203" x="2305050" y="4471988"/>
          <p14:tracePt t="98220" x="2262188" y="4481513"/>
          <p14:tracePt t="98236" x="2214563" y="4505325"/>
          <p14:tracePt t="98253" x="2185988" y="4514850"/>
          <p14:tracePt t="98269" x="2176463" y="4519613"/>
          <p14:tracePt t="98286" x="2166938" y="4519613"/>
          <p14:tracePt t="98303" x="2157413" y="4519613"/>
          <p14:tracePt t="98319" x="2152650" y="4519613"/>
          <p14:tracePt t="98336" x="2147888" y="4519613"/>
          <p14:tracePt t="98353" x="2138363" y="4519613"/>
          <p14:tracePt t="98435" x="2138363" y="4514850"/>
          <p14:tracePt t="98442" x="2138363" y="4505325"/>
          <p14:tracePt t="98452" x="2143125" y="4486275"/>
          <p14:tracePt t="98469" x="2166938" y="4452938"/>
          <p14:tracePt t="98486" x="2257425" y="4381500"/>
          <p14:tracePt t="98503" x="2357438" y="4333875"/>
          <p14:tracePt t="98519" x="2433638" y="4295775"/>
          <p14:tracePt t="98536" x="2495550" y="4271963"/>
          <p14:tracePt t="98553" x="2557463" y="4248150"/>
          <p14:tracePt t="98569" x="2576513" y="4243388"/>
          <p14:tracePt t="98586" x="2586038" y="4238625"/>
          <p14:tracePt t="98603" x="2590800" y="4238625"/>
          <p14:tracePt t="98648" x="2586038" y="4238625"/>
          <p14:tracePt t="98662" x="2581275" y="4238625"/>
          <p14:tracePt t="98670" x="2576513" y="4238625"/>
          <p14:tracePt t="98686" x="2566988" y="4233863"/>
          <p14:tracePt t="98703" x="2557463" y="4229100"/>
          <p14:tracePt t="98719" x="2538413" y="4229100"/>
          <p14:tracePt t="98736" x="2509838" y="4229100"/>
          <p14:tracePt t="98753" x="2466975" y="4229100"/>
          <p14:tracePt t="98769" x="2414588" y="4229100"/>
          <p14:tracePt t="98786" x="2328863" y="4243388"/>
          <p14:tracePt t="98803" x="2281238" y="4248150"/>
          <p14:tracePt t="98819" x="2200275" y="4257675"/>
          <p14:tracePt t="98836" x="2109788" y="4257675"/>
          <p14:tracePt t="98853" x="2005013" y="4252913"/>
          <p14:tracePt t="98869" x="1962150" y="4238625"/>
          <p14:tracePt t="98886" x="1933575" y="4224338"/>
          <p14:tracePt t="98903" x="1905000" y="4176713"/>
          <p14:tracePt t="98919" x="1885950" y="3995738"/>
          <p14:tracePt t="98936" x="1895475" y="3919538"/>
          <p14:tracePt t="98953" x="1919288" y="3867150"/>
          <p14:tracePt t="98970" x="1962150" y="3810000"/>
          <p14:tracePt t="98986" x="2014538" y="3786188"/>
          <p14:tracePt t="99003" x="2062163" y="3771900"/>
          <p14:tracePt t="99019" x="2105025" y="3771900"/>
          <p14:tracePt t="99036" x="2152650" y="3790950"/>
          <p14:tracePt t="99053" x="2176463" y="3814763"/>
          <p14:tracePt t="99069" x="2205038" y="3867150"/>
          <p14:tracePt t="99086" x="2228850" y="3962400"/>
          <p14:tracePt t="99103" x="2224088" y="4100513"/>
          <p14:tracePt t="99120" x="2219325" y="4157663"/>
          <p14:tracePt t="99136" x="2209800" y="4210050"/>
          <p14:tracePt t="99153" x="2214563" y="4262438"/>
          <p14:tracePt t="99169" x="2247900" y="4310063"/>
          <p14:tracePt t="99186" x="2314575" y="4352925"/>
          <p14:tracePt t="99203" x="2409825" y="4376738"/>
          <p14:tracePt t="99219" x="2562225" y="4395788"/>
          <p14:tracePt t="99236" x="2652713" y="4395788"/>
          <p14:tracePt t="99253" x="2752725" y="4395788"/>
          <p14:tracePt t="99269" x="2833688" y="4395788"/>
          <p14:tracePt t="99286" x="2890838" y="4395788"/>
          <p14:tracePt t="99303" x="2909888" y="4395788"/>
          <p14:tracePt t="99319" x="2919413" y="4395788"/>
          <p14:tracePt t="99336" x="2924175" y="4395788"/>
          <p14:tracePt t="99352" x="2933700" y="4395788"/>
          <p14:tracePt t="99369" x="2938463" y="4395788"/>
          <p14:tracePt t="99403" x="2947988" y="4400550"/>
          <p14:tracePt t="99419" x="2962275" y="4414838"/>
          <p14:tracePt t="99436" x="2995613" y="4438650"/>
          <p14:tracePt t="99453" x="3024188" y="4462463"/>
          <p14:tracePt t="99455" x="3043238" y="4476750"/>
          <p14:tracePt t="99469" x="3067050" y="4486275"/>
          <p14:tracePt t="99486" x="3081338" y="4495800"/>
          <p14:tracePt t="99503" x="3086100" y="4500563"/>
          <p14:tracePt t="99519" x="3090863" y="4505325"/>
          <p14:tracePt t="99536" x="3095625" y="4505325"/>
          <p14:tracePt t="99565" x="3095625" y="4510088"/>
          <p14:tracePt t="99572" x="3095625" y="4514850"/>
          <p14:tracePt t="99586" x="3081338" y="4519613"/>
          <p14:tracePt t="99603" x="3048000" y="4533900"/>
          <p14:tracePt t="99619" x="3014663" y="4538663"/>
          <p14:tracePt t="99636" x="2976563" y="4552950"/>
          <p14:tracePt t="99653" x="2952750" y="4552950"/>
          <p14:tracePt t="99669" x="2943225" y="4552950"/>
          <p14:tracePt t="99686" x="2938463" y="4552950"/>
          <p14:tracePt t="99703" x="2928938" y="4552950"/>
          <p14:tracePt t="99736" x="2924175" y="4552950"/>
          <p14:tracePt t="99753" x="2919413" y="4552950"/>
          <p14:tracePt t="99769" x="2909888" y="4552950"/>
          <p14:tracePt t="99786" x="2900363" y="4552950"/>
          <p14:tracePt t="99803" x="2871788" y="4543425"/>
          <p14:tracePt t="99819" x="2833688" y="4538663"/>
          <p14:tracePt t="99836" x="2771775" y="4533900"/>
          <p14:tracePt t="99853" x="2743200" y="4533900"/>
          <p14:tracePt t="99869" x="2714625" y="4538663"/>
          <p14:tracePt t="99886" x="2690813" y="4543425"/>
          <p14:tracePt t="99903" x="2652713" y="4557713"/>
          <p14:tracePt t="99919" x="2624138" y="4562475"/>
          <p14:tracePt t="99936" x="2586038" y="4576763"/>
          <p14:tracePt t="99953" x="2538413" y="4581525"/>
          <p14:tracePt t="99955" x="2509838" y="4586288"/>
          <p14:tracePt t="99969" x="2462213" y="4595813"/>
          <p14:tracePt t="99986" x="2424113" y="4595813"/>
          <p14:tracePt t="100003" x="2395538" y="4595813"/>
          <p14:tracePt t="100019" x="2366963" y="4591050"/>
          <p14:tracePt t="100036" x="2352675" y="4567238"/>
          <p14:tracePt t="100053" x="2328863" y="4481513"/>
          <p14:tracePt t="100069" x="2328863" y="4405313"/>
          <p14:tracePt t="100086" x="2328863" y="4324350"/>
          <p14:tracePt t="100103" x="2338388" y="4291013"/>
          <p14:tracePt t="100119" x="2357438" y="4257675"/>
          <p14:tracePt t="100136" x="2400300" y="4224338"/>
          <p14:tracePt t="100152" x="2433638" y="4205288"/>
          <p14:tracePt t="100169" x="2486025" y="4200525"/>
          <p14:tracePt t="100186" x="2519363" y="4200525"/>
          <p14:tracePt t="100203" x="2576513" y="4200525"/>
          <p14:tracePt t="100219" x="2605088" y="4210050"/>
          <p14:tracePt t="100236" x="2619375" y="4219575"/>
          <p14:tracePt t="100253" x="2643188" y="4243388"/>
          <p14:tracePt t="100269" x="2667000" y="4286250"/>
          <p14:tracePt t="100286" x="2681288" y="4314825"/>
          <p14:tracePt t="100303" x="2695575" y="4352925"/>
          <p14:tracePt t="100319" x="2705100" y="4386263"/>
          <p14:tracePt t="100336" x="2714625" y="4433888"/>
          <p14:tracePt t="100352" x="2714625" y="4457700"/>
          <p14:tracePt t="100369" x="2714625" y="4471988"/>
          <p14:tracePt t="100386" x="2709863" y="4500563"/>
          <p14:tracePt t="100403" x="2700338" y="4514850"/>
          <p14:tracePt t="100420" x="2681288" y="4538663"/>
          <p14:tracePt t="100437" x="2652713" y="4562475"/>
          <p14:tracePt t="100453" x="2581275" y="4595813"/>
          <p14:tracePt t="100469" x="2528888" y="4605338"/>
          <p14:tracePt t="100486" x="2486025" y="4605338"/>
          <p14:tracePt t="100503" x="2447925" y="4600575"/>
          <p14:tracePt t="100519" x="2414588" y="4581525"/>
          <p14:tracePt t="100536" x="2395538" y="4557713"/>
          <p14:tracePt t="100553" x="2386013" y="4514850"/>
          <p14:tracePt t="100570" x="2381250" y="4410075"/>
          <p14:tracePt t="100586" x="2395538" y="4348163"/>
          <p14:tracePt t="100604" x="2405063" y="4300538"/>
          <p14:tracePt t="100619" x="2428875" y="4271963"/>
          <p14:tracePt t="100636" x="2481263" y="4243388"/>
          <p14:tracePt t="100653" x="2524125" y="4229100"/>
          <p14:tracePt t="100669" x="2562225" y="4224338"/>
          <p14:tracePt t="100686" x="2595563" y="4224338"/>
          <p14:tracePt t="100703" x="2643188" y="4248150"/>
          <p14:tracePt t="100719" x="2667000" y="4271963"/>
          <p14:tracePt t="100736" x="2690813" y="4295775"/>
          <p14:tracePt t="100753" x="2724150" y="4352925"/>
          <p14:tracePt t="100769" x="2733675" y="4381500"/>
          <p14:tracePt t="100786" x="2738438" y="4405313"/>
          <p14:tracePt t="100802" x="2738438" y="4438650"/>
          <p14:tracePt t="100819" x="2733675" y="4481513"/>
          <p14:tracePt t="100836" x="2709863" y="4510088"/>
          <p14:tracePt t="100853" x="2686050" y="4548188"/>
          <p14:tracePt t="100869" x="2647950" y="4572000"/>
          <p14:tracePt t="100886" x="2586038" y="4591050"/>
          <p14:tracePt t="100902" x="2543175" y="4595813"/>
          <p14:tracePt t="100919" x="2505075" y="4591050"/>
          <p14:tracePt t="100936" x="2462213" y="4567238"/>
          <p14:tracePt t="100952" x="2443163" y="4543425"/>
          <p14:tracePt t="100969" x="2419350" y="4486275"/>
          <p14:tracePt t="100986" x="2405063" y="4395788"/>
          <p14:tracePt t="101004" x="2405063" y="4276725"/>
          <p14:tracePt t="101019" x="2409825" y="4243388"/>
          <p14:tracePt t="101036" x="2424113" y="4219575"/>
          <p14:tracePt t="101053" x="2433638" y="4205288"/>
          <p14:tracePt t="101069" x="2466975" y="4195763"/>
          <p14:tracePt t="101086" x="2500313" y="4195763"/>
          <p14:tracePt t="101103" x="2538413" y="4200525"/>
          <p14:tracePt t="101120" x="2590800" y="4243388"/>
          <p14:tracePt t="101136" x="2624138" y="4291013"/>
          <p14:tracePt t="101153" x="2647950" y="4348163"/>
          <p14:tracePt t="101169" x="2667000" y="4381500"/>
          <p14:tracePt t="101186" x="2676525" y="4429125"/>
          <p14:tracePt t="101202" x="2676525" y="4467225"/>
          <p14:tracePt t="101219" x="2667000" y="4495800"/>
          <p14:tracePt t="101236" x="2643188" y="4533900"/>
          <p14:tracePt t="101253" x="2576513" y="4572000"/>
          <p14:tracePt t="101269" x="2514600" y="4586288"/>
          <p14:tracePt t="101286" x="2471738" y="4586288"/>
          <p14:tracePt t="101303" x="2443163" y="4576763"/>
          <p14:tracePt t="101319" x="2414588" y="4557713"/>
          <p14:tracePt t="101336" x="2405063" y="4524375"/>
          <p14:tracePt t="101352" x="2400300" y="4462463"/>
          <p14:tracePt t="101370" x="2433638" y="4362450"/>
          <p14:tracePt t="101387" x="2466975" y="4314825"/>
          <p14:tracePt t="101403" x="2514600" y="4281488"/>
          <p14:tracePt t="101419" x="2566988" y="4262438"/>
          <p14:tracePt t="101436" x="2638425" y="4248150"/>
          <p14:tracePt t="101453" x="2671763" y="4252913"/>
          <p14:tracePt t="101469" x="2695575" y="4257675"/>
          <p14:tracePt t="101486" x="2705100" y="4271963"/>
          <p14:tracePt t="101503" x="2714625" y="4314825"/>
          <p14:tracePt t="101519" x="2709863" y="4343400"/>
          <p14:tracePt t="101536" x="2690813" y="4381500"/>
          <p14:tracePt t="101553" x="2633663" y="4433888"/>
          <p14:tracePt t="101569" x="2566988" y="4467225"/>
          <p14:tracePt t="101586" x="2519363" y="4491038"/>
          <p14:tracePt t="101603" x="2490788" y="4500563"/>
          <p14:tracePt t="101619" x="2476500" y="4500563"/>
          <p14:tracePt t="101636" x="2466975" y="4500563"/>
          <p14:tracePt t="101653" x="2462213" y="4495800"/>
          <p14:tracePt t="101669" x="2462213" y="4476750"/>
          <p14:tracePt t="101686" x="2462213" y="4429125"/>
          <p14:tracePt t="101702" x="2481263" y="4395788"/>
          <p14:tracePt t="101719" x="2505075" y="4376738"/>
          <p14:tracePt t="101736" x="2552700" y="4348163"/>
          <p14:tracePt t="101752" x="2590800" y="4343400"/>
          <p14:tracePt t="101769" x="2609850" y="4343400"/>
          <p14:tracePt t="101786" x="2624138" y="4343400"/>
          <p14:tracePt t="101803" x="2638425" y="4343400"/>
          <p14:tracePt t="101819" x="2643188" y="4343400"/>
          <p14:tracePt t="101836" x="2647950" y="4343400"/>
          <p14:tracePt t="101852" x="2647950" y="4357688"/>
          <p14:tracePt t="101869" x="2647950" y="4400550"/>
          <p14:tracePt t="101886" x="2628900" y="4429125"/>
          <p14:tracePt t="101902" x="2605088" y="4467225"/>
          <p14:tracePt t="101919" x="2557463" y="4505325"/>
          <p14:tracePt t="101936" x="2528888" y="4519613"/>
          <p14:tracePt t="101952" x="2505075" y="4524375"/>
          <p14:tracePt t="101969" x="2490788" y="4529138"/>
          <p14:tracePt t="101986" x="2481263" y="4529138"/>
          <p14:tracePt t="102002" x="2476500" y="4519613"/>
          <p14:tracePt t="102019" x="2462213" y="4500563"/>
          <p14:tracePt t="102036" x="2457450" y="4448175"/>
          <p14:tracePt t="102052" x="2481263" y="4348163"/>
          <p14:tracePt t="102070" x="2495550" y="4310063"/>
          <p14:tracePt t="102086" x="2519363" y="4281488"/>
          <p14:tracePt t="102102" x="2538413" y="4271963"/>
          <p14:tracePt t="102119" x="2586038" y="4257675"/>
          <p14:tracePt t="102136" x="2605088" y="4262438"/>
          <p14:tracePt t="102152" x="2624138" y="4271963"/>
          <p14:tracePt t="102169" x="2643188" y="4324350"/>
          <p14:tracePt t="102186" x="2647950" y="4352925"/>
          <p14:tracePt t="102202" x="2647950" y="4371975"/>
          <p14:tracePt t="102219" x="2647950" y="4410075"/>
          <p14:tracePt t="102236" x="2628900" y="4476750"/>
          <p14:tracePt t="102252" x="2605088" y="4514850"/>
          <p14:tracePt t="102269" x="2581275" y="4533900"/>
          <p14:tracePt t="102286" x="2552700" y="4552950"/>
          <p14:tracePt t="102302" x="2495550" y="4557713"/>
          <p14:tracePt t="102319" x="2452688" y="4548188"/>
          <p14:tracePt t="102336" x="2424113" y="4538663"/>
          <p14:tracePt t="102352" x="2395538" y="4514850"/>
          <p14:tracePt t="102369" x="2376488" y="4486275"/>
          <p14:tracePt t="102386" x="2362200" y="4414838"/>
          <p14:tracePt t="102402" x="2366963" y="4319588"/>
          <p14:tracePt t="102419" x="2395538" y="4233863"/>
          <p14:tracePt t="102436" x="2419350" y="4195763"/>
          <p14:tracePt t="102452" x="2471738" y="4167188"/>
          <p14:tracePt t="102469" x="2524125" y="4152900"/>
          <p14:tracePt t="102486" x="2576513" y="4157663"/>
          <p14:tracePt t="102502" x="2609850" y="4171950"/>
          <p14:tracePt t="102519" x="2628900" y="4205288"/>
          <p14:tracePt t="102536" x="2662238" y="4286250"/>
          <p14:tracePt t="102552" x="2667000" y="4329113"/>
          <p14:tracePt t="102569" x="2667000" y="4376738"/>
          <p14:tracePt t="102586" x="2657475" y="4448175"/>
          <p14:tracePt t="102602" x="2614613" y="4519613"/>
          <p14:tracePt t="102619" x="2586038" y="4552950"/>
          <p14:tracePt t="102636" x="2528888" y="4586288"/>
          <p14:tracePt t="102652" x="2481263" y="4600575"/>
          <p14:tracePt t="102669" x="2433638" y="4595813"/>
          <p14:tracePt t="102686" x="2409825" y="4572000"/>
          <p14:tracePt t="102702" x="2386013" y="4543425"/>
          <p14:tracePt t="102719" x="2371725" y="4500563"/>
          <p14:tracePt t="102736" x="2381250" y="4424363"/>
          <p14:tracePt t="102752" x="2405063" y="4376738"/>
          <p14:tracePt t="102769" x="2443163" y="4338638"/>
          <p14:tracePt t="102786" x="2524125" y="4305300"/>
          <p14:tracePt t="102802" x="2562225" y="4300538"/>
          <p14:tracePt t="102819" x="2595563" y="4300538"/>
          <p14:tracePt t="102836" x="2619375" y="4310063"/>
          <p14:tracePt t="102852" x="2643188" y="4333875"/>
          <p14:tracePt t="102869" x="2647950" y="4343400"/>
          <p14:tracePt t="102886" x="2657475" y="4371975"/>
          <p14:tracePt t="102902" x="2657475" y="4424363"/>
          <p14:tracePt t="102919" x="2647950" y="4519613"/>
          <p14:tracePt t="102936" x="2633663" y="4557713"/>
          <p14:tracePt t="102953" x="2633663" y="4576763"/>
          <p14:tracePt t="102954" x="2633663" y="4581525"/>
          <p14:tracePt t="102969" x="2633663" y="4591050"/>
          <p14:tracePt t="102986" x="2633663" y="4600575"/>
          <p14:tracePt t="103051" x="2633663" y="4605338"/>
          <p14:tracePt t="103579" x="2628900" y="4600575"/>
          <p14:tracePt t="103586" x="2624138" y="4595813"/>
          <p14:tracePt t="103594" x="2624138" y="4591050"/>
          <p14:tracePt t="103602" x="2619375" y="4581525"/>
          <p14:tracePt t="103619" x="2614613" y="4576763"/>
          <p14:tracePt t="103636" x="2614613" y="4572000"/>
          <p14:tracePt t="103669" x="2614613" y="4562475"/>
          <p14:tracePt t="103909" x="2609850" y="4562475"/>
          <p14:tracePt t="103916" x="2605088" y="4562475"/>
          <p14:tracePt t="103924" x="2600325" y="4562475"/>
          <p14:tracePt t="103939" x="2595563" y="4562475"/>
          <p14:tracePt t="103952" x="2590800" y="4562475"/>
          <p14:tracePt t="104819" x="2586038" y="4562475"/>
          <p14:tracePt t="104834" x="2581275" y="4562475"/>
          <p14:tracePt t="104841" x="2581275" y="4557713"/>
          <p14:tracePt t="104852" x="2576513" y="4552950"/>
          <p14:tracePt t="104869" x="2566988" y="4543425"/>
          <p14:tracePt t="104885" x="2562225" y="4533900"/>
          <p14:tracePt t="104919" x="2552700" y="4491038"/>
          <p14:tracePt t="104952" x="2557463" y="4448175"/>
          <p14:tracePt t="104969" x="2557463" y="4438650"/>
          <p14:tracePt t="104986" x="2557463" y="4429125"/>
          <p14:tracePt t="105076" x="2552700" y="4429125"/>
          <p14:tracePt t="105083" x="2547938" y="4438650"/>
          <p14:tracePt t="105090" x="2533650" y="4443413"/>
          <p14:tracePt t="105102" x="2519363" y="4448175"/>
          <p14:tracePt t="105119" x="2466975" y="4471988"/>
          <p14:tracePt t="105135" x="2433638" y="4486275"/>
          <p14:tracePt t="105152" x="2409825" y="4486275"/>
          <p14:tracePt t="105169" x="2386013" y="4481513"/>
          <p14:tracePt t="105185" x="2366963" y="4419600"/>
          <p14:tracePt t="105202" x="2357438" y="4305300"/>
          <p14:tracePt t="105219" x="2362200" y="4214813"/>
          <p14:tracePt t="105236" x="2371725" y="4171950"/>
          <p14:tracePt t="105252" x="2395538" y="4129088"/>
          <p14:tracePt t="105269" x="2414588" y="4110038"/>
          <p14:tracePt t="105285" x="2428875" y="4095750"/>
          <p14:tracePt t="105303" x="2466975" y="4086225"/>
          <p14:tracePt t="105319" x="2505075" y="4086225"/>
          <p14:tracePt t="105335" x="2547938" y="4105275"/>
          <p14:tracePt t="105352" x="2590800" y="4143375"/>
          <p14:tracePt t="105369" x="2657475" y="4252913"/>
          <p14:tracePt t="105385" x="2676525" y="4286250"/>
          <p14:tracePt t="105402" x="2686050" y="4310063"/>
          <p14:tracePt t="105419" x="2700338" y="4324350"/>
          <p14:tracePt t="105436" x="2705100" y="4333875"/>
          <p14:tracePt t="105452" x="2705100" y="4343400"/>
          <p14:tracePt t="105469" x="2705100" y="4357688"/>
          <p14:tracePt t="105486" x="2690813" y="4386263"/>
          <p14:tracePt t="105502" x="2676525" y="4410075"/>
          <p14:tracePt t="105519" x="2657475" y="4433888"/>
          <p14:tracePt t="105535" x="2647950" y="4448175"/>
          <p14:tracePt t="105552" x="2638425" y="4457700"/>
          <p14:tracePt t="105569" x="2633663" y="4462463"/>
          <p14:tracePt t="105586" x="2628900" y="4462463"/>
          <p14:tracePt t="105619" x="2624138" y="4462463"/>
          <p14:tracePt t="107086" x="2619375" y="4462463"/>
          <p14:tracePt t="107108" x="2614613" y="4462463"/>
          <p14:tracePt t="107116" x="2609850" y="4467225"/>
          <p14:tracePt t="107123" x="2600325" y="4471988"/>
          <p14:tracePt t="107135" x="2586038" y="4471988"/>
          <p14:tracePt t="107152" x="2552700" y="4486275"/>
          <p14:tracePt t="107185" x="2509838" y="4500563"/>
          <p14:tracePt t="107219" x="2466975" y="4514850"/>
          <p14:tracePt t="107235" x="2457450" y="4524375"/>
          <p14:tracePt t="107252" x="2443163" y="4529138"/>
          <p14:tracePt t="107269" x="2419350" y="4538663"/>
          <p14:tracePt t="107285" x="2395538" y="4548188"/>
          <p14:tracePt t="107302" x="2376488" y="4548188"/>
          <p14:tracePt t="107319" x="2352675" y="4557713"/>
          <p14:tracePt t="107335" x="2319338" y="4562475"/>
          <p14:tracePt t="107352" x="2295525" y="4562475"/>
          <p14:tracePt t="107369" x="2276475" y="4562475"/>
          <p14:tracePt t="107385" x="2266950" y="4562475"/>
          <p14:tracePt t="107402" x="2257425" y="4562475"/>
          <p14:tracePt t="107419" x="2247900" y="4562475"/>
          <p14:tracePt t="107436" x="2243138" y="4562475"/>
          <p14:tracePt t="107452" x="2238375" y="4562475"/>
          <p14:tracePt t="107791" x="2257425" y="4562475"/>
          <p14:tracePt t="107797" x="2266950" y="4557713"/>
          <p14:tracePt t="107805" x="2286000" y="4557713"/>
          <p14:tracePt t="107819" x="2314575" y="4548188"/>
          <p14:tracePt t="107836" x="2338388" y="4538663"/>
          <p14:tracePt t="107852" x="2366963" y="4533900"/>
          <p14:tracePt t="107869" x="2395538" y="4524375"/>
          <p14:tracePt t="107902" x="2471738" y="4505325"/>
          <p14:tracePt t="107935" x="2538413" y="4486275"/>
          <p14:tracePt t="107952" x="2586038" y="4476750"/>
          <p14:tracePt t="107969" x="2619375" y="4476750"/>
          <p14:tracePt t="107985" x="2647950" y="4476750"/>
          <p14:tracePt t="108002" x="2676525" y="4467225"/>
          <p14:tracePt t="108019" x="2724150" y="4467225"/>
          <p14:tracePt t="108035" x="2752725" y="4467225"/>
          <p14:tracePt t="108052" x="2781300" y="4467225"/>
          <p14:tracePt t="108069" x="2819400" y="4467225"/>
          <p14:tracePt t="108085" x="2843213" y="4467225"/>
          <p14:tracePt t="108102" x="2862263" y="4467225"/>
          <p14:tracePt t="108119" x="2886075" y="4462463"/>
          <p14:tracePt t="108135" x="2905125" y="4462463"/>
          <p14:tracePt t="108152" x="2914650" y="4462463"/>
          <p14:tracePt t="108169" x="2928938" y="4462463"/>
          <p14:tracePt t="108186" x="2938463" y="4462463"/>
          <p14:tracePt t="108202" x="2943225" y="4462463"/>
          <p14:tracePt t="108219" x="2952750" y="4462463"/>
          <p14:tracePt t="109684" x="2928938" y="4462463"/>
          <p14:tracePt t="109691" x="2890838" y="4457700"/>
          <p14:tracePt t="109702" x="2847975" y="4457700"/>
          <p14:tracePt t="109719" x="2776538" y="4438650"/>
          <p14:tracePt t="109735" x="2676525" y="4429125"/>
          <p14:tracePt t="109752" x="2643188" y="4429125"/>
          <p14:tracePt t="109786" x="2581275" y="4429125"/>
          <p14:tracePt t="109818" x="2538413" y="4429125"/>
          <p14:tracePt t="109835" x="2500313" y="4433888"/>
          <p14:tracePt t="109852" x="2376488" y="4481513"/>
          <p14:tracePt t="109868" x="2290763" y="4510088"/>
          <p14:tracePt t="109885" x="2228850" y="4524375"/>
          <p14:tracePt t="109902" x="2185988" y="4538663"/>
          <p14:tracePt t="109918" x="2138363" y="4529138"/>
          <p14:tracePt t="109935" x="2109788" y="4519613"/>
          <p14:tracePt t="109952" x="2085975" y="4471988"/>
          <p14:tracePt t="109954" x="2057400" y="4414838"/>
          <p14:tracePt t="109969" x="2043113" y="4276725"/>
          <p14:tracePt t="109985" x="2033588" y="4171950"/>
          <p14:tracePt t="110002" x="2043113" y="4100513"/>
          <p14:tracePt t="110019" x="2062163" y="4038600"/>
          <p14:tracePt t="110035" x="2105025" y="3971925"/>
          <p14:tracePt t="110052" x="2124075" y="3957638"/>
          <p14:tracePt t="110068" x="2157413" y="3938588"/>
          <p14:tracePt t="110085" x="2190750" y="3929063"/>
          <p14:tracePt t="110102" x="2228850" y="3948113"/>
          <p14:tracePt t="110118" x="2243138" y="4043363"/>
          <p14:tracePt t="110135" x="2228850" y="4210050"/>
          <p14:tracePt t="110152" x="2162175" y="4367213"/>
          <p14:tracePt t="110169" x="2114550" y="4457700"/>
          <p14:tracePt t="110185" x="2085975" y="4533900"/>
          <p14:tracePt t="110202" x="2057400" y="4576763"/>
          <p14:tracePt t="110219" x="2047875" y="4605338"/>
          <p14:tracePt t="110235" x="2043113" y="4610100"/>
          <p14:tracePt t="110252" x="2043113" y="4614863"/>
          <p14:tracePt t="110268" x="2043113" y="4619625"/>
          <p14:tracePt t="110490" x="2052638" y="4614863"/>
          <p14:tracePt t="110498" x="2081213" y="4600575"/>
          <p14:tracePt t="110505" x="2109788" y="4576763"/>
          <p14:tracePt t="110519" x="2209800" y="4529138"/>
          <p14:tracePt t="110535" x="2286000" y="4491038"/>
          <p14:tracePt t="110552" x="2362200" y="4462463"/>
          <p14:tracePt t="110569" x="2414588" y="4433888"/>
          <p14:tracePt t="110585" x="2509838" y="4419600"/>
          <p14:tracePt t="110602" x="2571750" y="4405313"/>
          <p14:tracePt t="110618" x="2614613" y="4405313"/>
          <p14:tracePt t="110635" x="2652713" y="4405313"/>
          <p14:tracePt t="110652" x="2700338" y="4405313"/>
          <p14:tracePt t="110668" x="2728913" y="4405313"/>
          <p14:tracePt t="110685" x="2757488" y="4405313"/>
          <p14:tracePt t="110702" x="2786063" y="4400550"/>
          <p14:tracePt t="110718" x="2814638" y="4400550"/>
          <p14:tracePt t="110735" x="2824163" y="4400550"/>
          <p14:tracePt t="110752" x="2838450" y="4400550"/>
          <p14:tracePt t="110769" x="2843213" y="4400550"/>
          <p14:tracePt t="110836" x="2833688" y="4410075"/>
          <p14:tracePt t="110843" x="2814638" y="4424363"/>
          <p14:tracePt t="110852" x="2771775" y="4452938"/>
          <p14:tracePt t="110868" x="2638425" y="4524375"/>
          <p14:tracePt t="110885" x="2543175" y="4572000"/>
          <p14:tracePt t="110902" x="2457450" y="4600575"/>
          <p14:tracePt t="110918" x="2424113" y="4605338"/>
          <p14:tracePt t="110935" x="2400300" y="4605338"/>
          <p14:tracePt t="110952" x="2381250" y="4581525"/>
          <p14:tracePt t="110969" x="2366963" y="4557713"/>
          <p14:tracePt t="110985" x="2357438" y="4514850"/>
          <p14:tracePt t="111002" x="2343150" y="4462463"/>
          <p14:tracePt t="111018" x="2352675" y="4367213"/>
          <p14:tracePt t="111035" x="2366963" y="4305300"/>
          <p14:tracePt t="111052" x="2376488" y="4267200"/>
          <p14:tracePt t="111068" x="2395538" y="4238625"/>
          <p14:tracePt t="111085" x="2424113" y="4214813"/>
          <p14:tracePt t="111102" x="2457450" y="4205288"/>
          <p14:tracePt t="111118" x="2495550" y="4205288"/>
          <p14:tracePt t="111135" x="2543175" y="4224338"/>
          <p14:tracePt t="111152" x="2581275" y="4262438"/>
          <p14:tracePt t="111168" x="2609850" y="4305300"/>
          <p14:tracePt t="111185" x="2633663" y="4343400"/>
          <p14:tracePt t="111202" x="2638425" y="4391025"/>
          <p14:tracePt t="111218" x="2638425" y="4433888"/>
          <p14:tracePt t="111235" x="2614613" y="4491038"/>
          <p14:tracePt t="111252" x="2571750" y="4548188"/>
          <p14:tracePt t="111268" x="2476500" y="4629150"/>
          <p14:tracePt t="111285" x="2395538" y="4667250"/>
          <p14:tracePt t="111302" x="2343150" y="4681538"/>
          <p14:tracePt t="111319" x="2276475" y="4676775"/>
          <p14:tracePt t="111335" x="2247900" y="4657725"/>
          <p14:tracePt t="111352" x="2219325" y="4610100"/>
          <p14:tracePt t="111368" x="2205038" y="4495800"/>
          <p14:tracePt t="111385" x="2233613" y="4300538"/>
          <p14:tracePt t="111403" x="2266950" y="4205288"/>
          <p14:tracePt t="111418" x="2290763" y="4167188"/>
          <p14:tracePt t="111435" x="2314575" y="4133850"/>
          <p14:tracePt t="111452" x="2362200" y="4105275"/>
          <p14:tracePt t="111468" x="2414588" y="4100513"/>
          <p14:tracePt t="111485" x="2452688" y="4100513"/>
          <p14:tracePt t="111502" x="2500313" y="4124325"/>
          <p14:tracePt t="111518" x="2524125" y="4148138"/>
          <p14:tracePt t="111535" x="2547938" y="4186238"/>
          <p14:tracePt t="111552" x="2562225" y="4229100"/>
          <p14:tracePt t="111569" x="2562225" y="4281488"/>
          <p14:tracePt t="111585" x="2552700" y="4314825"/>
          <p14:tracePt t="111602" x="2543175" y="4333875"/>
          <p14:tracePt t="111618" x="2509838" y="4367213"/>
          <p14:tracePt t="111635" x="2452688" y="4410075"/>
          <p14:tracePt t="111652" x="2419350" y="4429125"/>
          <p14:tracePt t="111668" x="2386013" y="4443413"/>
          <p14:tracePt t="111686" x="2352675" y="4448175"/>
          <p14:tracePt t="111702" x="2343150" y="4448175"/>
          <p14:tracePt t="111718" x="2338388" y="4448175"/>
          <p14:tracePt t="111735" x="2333625" y="4429125"/>
          <p14:tracePt t="111752" x="2343150" y="4305300"/>
          <p14:tracePt t="111769" x="2386013" y="4214813"/>
          <p14:tracePt t="111785" x="2428875" y="4148138"/>
          <p14:tracePt t="111802" x="2486025" y="4105275"/>
          <p14:tracePt t="111818" x="2586038" y="4076700"/>
          <p14:tracePt t="111835" x="2647950" y="4071938"/>
          <p14:tracePt t="111852" x="2686050" y="4081463"/>
          <p14:tracePt t="111868" x="2709863" y="4114800"/>
          <p14:tracePt t="111885" x="2752725" y="4205288"/>
          <p14:tracePt t="111902" x="2752725" y="4248150"/>
          <p14:tracePt t="111918" x="2743200" y="4314825"/>
          <p14:tracePt t="111935" x="2667000" y="4443413"/>
          <p14:tracePt t="111952" x="2609850" y="4505325"/>
          <p14:tracePt t="111968" x="2528888" y="4548188"/>
          <p14:tracePt t="111985" x="2476500" y="4562475"/>
          <p14:tracePt t="112002" x="2433638" y="4567238"/>
          <p14:tracePt t="112018" x="2414588" y="4543425"/>
          <p14:tracePt t="112035" x="2395538" y="4491038"/>
          <p14:tracePt t="112052" x="2395538" y="4424363"/>
          <p14:tracePt t="112068" x="2438400" y="4248150"/>
          <p14:tracePt t="112085" x="2490788" y="4181475"/>
          <p14:tracePt t="112102" x="2543175" y="4138613"/>
          <p14:tracePt t="112118" x="2624138" y="4110038"/>
          <p14:tracePt t="112135" x="2657475" y="4114800"/>
          <p14:tracePt t="112152" x="2681288" y="4133850"/>
          <p14:tracePt t="112168" x="2700338" y="4162425"/>
          <p14:tracePt t="112185" x="2705100" y="4210050"/>
          <p14:tracePt t="112202" x="2705100" y="4238625"/>
          <p14:tracePt t="112218" x="2690813" y="4271963"/>
          <p14:tracePt t="112235" x="2667000" y="4295775"/>
          <p14:tracePt t="112252" x="2652713" y="4319588"/>
          <p14:tracePt t="112268" x="2643188" y="4324350"/>
          <p14:tracePt t="112285" x="2643188" y="4329113"/>
          <p14:tracePt t="112684" x="2647950" y="4352925"/>
          <p14:tracePt t="112692" x="2667000" y="4400550"/>
          <p14:tracePt t="112702" x="2690813" y="4448175"/>
          <p14:tracePt t="112718" x="2728913" y="4557713"/>
          <p14:tracePt t="112735" x="2762250" y="4686300"/>
          <p14:tracePt t="112752" x="2776538" y="4733925"/>
          <p14:tracePt t="112768" x="2786063" y="4772025"/>
          <p14:tracePt t="112801" x="2805113" y="4819650"/>
          <p14:tracePt t="112835" x="2824163" y="4862513"/>
          <p14:tracePt t="112853" x="2833688" y="4895850"/>
          <p14:tracePt t="112868" x="2852738" y="4929188"/>
          <p14:tracePt t="112885" x="2876550" y="4957763"/>
          <p14:tracePt t="112902" x="2914650" y="4991100"/>
          <p14:tracePt t="112919" x="3009900" y="5048250"/>
          <p14:tracePt t="112935" x="3114675" y="5081588"/>
          <p14:tracePt t="112952" x="3228975" y="5114925"/>
          <p14:tracePt t="112968" x="3314700" y="5129213"/>
          <p14:tracePt t="112985" x="3409950" y="5143500"/>
          <p14:tracePt t="113002" x="3457575" y="5153025"/>
          <p14:tracePt t="113018" x="3486150" y="5162550"/>
          <p14:tracePt t="113035" x="3505200" y="5162550"/>
          <p14:tracePt t="113052" x="3514725" y="5162550"/>
          <p14:tracePt t="113242" x="3567113" y="5157788"/>
          <p14:tracePt t="113249" x="3638550" y="5148263"/>
          <p14:tracePt t="113257" x="3686175" y="5133975"/>
          <p14:tracePt t="113268" x="3738563" y="5133975"/>
          <p14:tracePt t="113285" x="3890963" y="5119688"/>
          <p14:tracePt t="113302" x="3957638" y="5119688"/>
          <p14:tracePt t="113318" x="4000500" y="5119688"/>
          <p14:tracePt t="113335" x="4038600" y="5119688"/>
          <p14:tracePt t="113351" x="4057650" y="5119688"/>
          <p14:tracePt t="113368" x="4067175" y="5119688"/>
          <p14:tracePt t="113385" x="4071938" y="5119688"/>
          <p14:tracePt t="113402" x="4076700" y="5119688"/>
          <p14:tracePt t="113418" x="4081463" y="5119688"/>
          <p14:tracePt t="113435" x="4090988" y="5119688"/>
          <p14:tracePt t="113452" x="4105275" y="5119688"/>
          <p14:tracePt t="113468" x="4114800" y="5119688"/>
          <p14:tracePt t="113485" x="4124325" y="5119688"/>
          <p14:tracePt t="113501" x="4138613" y="5119688"/>
          <p14:tracePt t="113518" x="4152900" y="5119688"/>
          <p14:tracePt t="113535" x="4171950" y="5119688"/>
          <p14:tracePt t="113552" x="4186238" y="5119688"/>
          <p14:tracePt t="113568" x="4195763" y="5119688"/>
          <p14:tracePt t="113585" x="4214813" y="5119688"/>
          <p14:tracePt t="113602" x="4248150" y="5119688"/>
          <p14:tracePt t="113618" x="4271963" y="5119688"/>
          <p14:tracePt t="113635" x="4291013" y="5124450"/>
          <p14:tracePt t="113651" x="4300538" y="5124450"/>
          <p14:tracePt t="113668" x="4305300" y="5124450"/>
          <p14:tracePt t="113685" x="4305300" y="5129213"/>
          <p14:tracePt t="113701" x="4300538" y="5138738"/>
          <p14:tracePt t="113718" x="4267200" y="5172075"/>
          <p14:tracePt t="113735" x="4219575" y="5205413"/>
          <p14:tracePt t="113752" x="4152900" y="5248275"/>
          <p14:tracePt t="113768" x="4105275" y="5276850"/>
          <p14:tracePt t="113785" x="4057650" y="5295900"/>
          <p14:tracePt t="113802" x="4048125" y="5300663"/>
          <p14:tracePt t="113818" x="4038600" y="5300663"/>
          <p14:tracePt t="113836" x="4029075" y="5300663"/>
          <p14:tracePt t="113851" x="4024313" y="5300663"/>
          <p14:tracePt t="113953" x="4029075" y="5300663"/>
          <p14:tracePt t="113960" x="4038600" y="5300663"/>
          <p14:tracePt t="113969" x="4057650" y="5300663"/>
          <p14:tracePt t="113985" x="4100513" y="5291138"/>
          <p14:tracePt t="114002" x="4152900" y="5286375"/>
          <p14:tracePt t="114019" x="4238625" y="5276850"/>
          <p14:tracePt t="114035" x="4286250" y="5272088"/>
          <p14:tracePt t="114052" x="4324350" y="5272088"/>
          <p14:tracePt t="114069" x="4357688" y="5272088"/>
          <p14:tracePt t="114085" x="4405313" y="5272088"/>
          <p14:tracePt t="114102" x="4429125" y="5281613"/>
          <p14:tracePt t="114118" x="4452938" y="5281613"/>
          <p14:tracePt t="114135" x="4481513" y="5291138"/>
          <p14:tracePt t="114151" x="4524375" y="5291138"/>
          <p14:tracePt t="114168" x="4552950" y="5291138"/>
          <p14:tracePt t="114185" x="4576763" y="5291138"/>
          <p14:tracePt t="114201" x="4591050" y="5291138"/>
          <p14:tracePt t="114218" x="4600575" y="5291138"/>
          <p14:tracePt t="114235" x="4605338" y="5291138"/>
          <p14:tracePt t="114252" x="4610100" y="5291138"/>
          <p14:tracePt t="114299" x="4614863" y="5291138"/>
          <p14:tracePt t="114556" x="4552950" y="5262563"/>
          <p14:tracePt t="114562" x="4457700" y="5205413"/>
          <p14:tracePt t="114571" x="4362450" y="5138738"/>
          <p14:tracePt t="114586" x="4138613" y="4986338"/>
          <p14:tracePt t="114605" x="3971925" y="4876800"/>
          <p14:tracePt t="114619" x="3838575" y="4795838"/>
          <p14:tracePt t="114635" x="3667125" y="4667250"/>
          <p14:tracePt t="114668" x="3505200" y="4519613"/>
          <p14:tracePt t="114702" x="3376613" y="4414838"/>
          <p14:tracePt t="114718" x="3338513" y="4391025"/>
          <p14:tracePt t="114735" x="3309938" y="4371975"/>
          <p14:tracePt t="114752" x="3286125" y="4352925"/>
          <p14:tracePt t="114768" x="3243263" y="4329113"/>
          <p14:tracePt t="114785" x="3205163" y="4324350"/>
          <p14:tracePt t="114801" x="3176588" y="4310063"/>
          <p14:tracePt t="114818" x="3148013" y="4305300"/>
          <p14:tracePt t="114835" x="3109913" y="4300538"/>
          <p14:tracePt t="114851" x="3081338" y="4300538"/>
          <p14:tracePt t="114868" x="3052763" y="4300538"/>
          <p14:tracePt t="114885" x="2986088" y="4300538"/>
          <p14:tracePt t="114902" x="2914650" y="4291013"/>
          <p14:tracePt t="114918" x="2852738" y="4286250"/>
          <p14:tracePt t="114935" x="2790825" y="4271963"/>
          <p14:tracePt t="114951" x="2728913" y="4262438"/>
          <p14:tracePt t="114968" x="2714625" y="4257675"/>
          <p14:tracePt t="114985" x="2700338" y="4252913"/>
          <p14:tracePt t="115002" x="2690813" y="4252913"/>
          <p14:tracePt t="115035" x="2714625" y="4238625"/>
          <p14:tracePt t="115052" x="2814638" y="4243388"/>
          <p14:tracePt t="115068" x="3109913" y="4271963"/>
          <p14:tracePt t="115085" x="3357563" y="4300538"/>
          <p14:tracePt t="115102" x="3529013" y="4348163"/>
          <p14:tracePt t="115118" x="3733800" y="4410075"/>
          <p14:tracePt t="115135" x="3948113" y="4543425"/>
          <p14:tracePt t="115152" x="4062413" y="4643438"/>
          <p14:tracePt t="115168" x="4171950" y="4719638"/>
          <p14:tracePt t="115185" x="4310063" y="4800600"/>
          <p14:tracePt t="115201" x="4371975" y="4852988"/>
          <p14:tracePt t="115218" x="4419600" y="4900613"/>
          <p14:tracePt t="115235" x="4471988" y="4953000"/>
          <p14:tracePt t="115252" x="4543425" y="5029200"/>
          <p14:tracePt t="115268" x="4595813" y="5081588"/>
          <p14:tracePt t="115285" x="4662488" y="5124450"/>
          <p14:tracePt t="115301" x="4714875" y="5153025"/>
          <p14:tracePt t="115318" x="4781550" y="5186363"/>
          <p14:tracePt t="115335" x="4810125" y="5205413"/>
          <p14:tracePt t="115351" x="4838700" y="5214938"/>
          <p14:tracePt t="115368" x="4862513" y="5233988"/>
          <p14:tracePt t="115385" x="4895850" y="5253038"/>
          <p14:tracePt t="115401" x="4914900" y="5262563"/>
          <p14:tracePt t="115418" x="4919663" y="5267325"/>
          <p14:tracePt t="115435" x="4929188" y="5272088"/>
          <p14:tracePt t="115451" x="4938713" y="5272088"/>
          <p14:tracePt t="115509" x="4943475" y="5276850"/>
          <p14:tracePt t="115516" x="4948238" y="5281613"/>
          <p14:tracePt t="115524" x="4948238" y="5291138"/>
          <p14:tracePt t="115535" x="4953000" y="5300663"/>
          <p14:tracePt t="115551" x="4957763" y="5310188"/>
          <p14:tracePt t="115568" x="4957763" y="5319713"/>
          <p14:tracePt t="115585" x="4957763" y="5329238"/>
          <p14:tracePt t="115601" x="4957763" y="5334000"/>
          <p14:tracePt t="115619" x="4957763" y="5338763"/>
          <p14:tracePt t="116243" x="4981575" y="5338763"/>
          <p14:tracePt t="116250" x="5014913" y="5338763"/>
          <p14:tracePt t="116258" x="5048250" y="5338763"/>
          <p14:tracePt t="116268" x="5072063" y="5338763"/>
          <p14:tracePt t="116285" x="5119688" y="5338763"/>
          <p14:tracePt t="116301" x="5195888" y="5348288"/>
          <p14:tracePt t="116334" x="5300663" y="5367338"/>
          <p14:tracePt t="116368" x="5419725" y="5372100"/>
          <p14:tracePt t="116385" x="5448300" y="5372100"/>
          <p14:tracePt t="116401" x="5472113" y="5372100"/>
          <p14:tracePt t="116418" x="5500688" y="5372100"/>
          <p14:tracePt t="116435" x="5514975" y="5372100"/>
          <p14:tracePt t="116451" x="5529263" y="5372100"/>
          <p14:tracePt t="116468" x="5538788" y="5372100"/>
          <p14:tracePt t="116485" x="5557838" y="5372100"/>
          <p14:tracePt t="116501" x="5572125" y="5372100"/>
          <p14:tracePt t="116518" x="5581650" y="5367338"/>
          <p14:tracePt t="116535" x="5586413" y="5367338"/>
          <p14:tracePt t="116551" x="5595938" y="5367338"/>
          <p14:tracePt t="116568" x="5600700" y="5367338"/>
          <p14:tracePt t="116646" x="5605463" y="5367338"/>
          <p14:tracePt t="117087" x="5591175" y="5367338"/>
          <p14:tracePt t="117093" x="5562600" y="5362575"/>
          <p14:tracePt t="117101" x="5538788" y="5353050"/>
          <p14:tracePt t="117118" x="5467350" y="5348288"/>
          <p14:tracePt t="117135" x="5395913" y="5338763"/>
          <p14:tracePt t="117151" x="5314950" y="5324475"/>
          <p14:tracePt t="117185" x="5157788" y="5295900"/>
          <p14:tracePt t="117218" x="5029200" y="5276850"/>
          <p14:tracePt t="117235" x="4976813" y="5272088"/>
          <p14:tracePt t="117251" x="4943475" y="5272088"/>
          <p14:tracePt t="117268" x="4919663" y="5272088"/>
          <p14:tracePt t="117285" x="4900613" y="5272088"/>
          <p14:tracePt t="117301" x="4891088" y="5272088"/>
          <p14:tracePt t="117318" x="4886325" y="5272088"/>
          <p14:tracePt t="117351" x="4895850" y="5272088"/>
          <p14:tracePt t="117368" x="4938713" y="5272088"/>
          <p14:tracePt t="117385" x="4991100" y="5276850"/>
          <p14:tracePt t="117401" x="5072063" y="5276850"/>
          <p14:tracePt t="117418" x="5148263" y="5276850"/>
          <p14:tracePt t="117434" x="5243513" y="5267325"/>
          <p14:tracePt t="117451" x="5334000" y="5267325"/>
          <p14:tracePt t="117453" x="5367338" y="5267325"/>
          <p14:tracePt t="117468" x="5419725" y="5267325"/>
          <p14:tracePt t="117484" x="5448300" y="5267325"/>
          <p14:tracePt t="117501" x="5462588" y="5267325"/>
          <p14:tracePt t="117518" x="5476875" y="5267325"/>
          <p14:tracePt t="117534" x="5486400" y="5267325"/>
          <p14:tracePt t="117551" x="5491163" y="5267325"/>
          <p14:tracePt t="117568" x="5495925" y="5267325"/>
          <p14:tracePt t="118150" x="5476875" y="5267325"/>
          <p14:tracePt t="118158" x="5462588" y="5267325"/>
          <p14:tracePt t="118168" x="5443538" y="5267325"/>
          <p14:tracePt t="118185" x="5419725" y="5267325"/>
          <p14:tracePt t="118202" x="5381625" y="5276850"/>
          <p14:tracePt t="118218" x="5353050" y="5276850"/>
          <p14:tracePt t="118235" x="5314950" y="5281613"/>
          <p14:tracePt t="118268" x="5205413" y="5286375"/>
          <p14:tracePt t="118301" x="5105400" y="5286375"/>
          <p14:tracePt t="118318" x="5062538" y="5286375"/>
          <p14:tracePt t="118334" x="5000625" y="5286375"/>
          <p14:tracePt t="118351" x="4972050" y="5286375"/>
          <p14:tracePt t="118368" x="4938713" y="5272088"/>
          <p14:tracePt t="118385" x="4895850" y="5267325"/>
          <p14:tracePt t="118401" x="4881563" y="5267325"/>
          <p14:tracePt t="118418" x="4872038" y="5267325"/>
          <p14:tracePt t="118434" x="4867275" y="5267325"/>
          <p14:tracePt t="118451" x="4857750" y="5267325"/>
          <p14:tracePt t="118468" x="4848225" y="5267325"/>
          <p14:tracePt t="118553" x="4857750" y="5267325"/>
          <p14:tracePt t="118561" x="4876800" y="5262563"/>
          <p14:tracePt t="118568" x="4886325" y="5262563"/>
          <p14:tracePt t="118584" x="4938713" y="5262563"/>
          <p14:tracePt t="118601" x="4995863" y="5253038"/>
          <p14:tracePt t="118618" x="5072063" y="5253038"/>
          <p14:tracePt t="118635" x="5186363" y="5253038"/>
          <p14:tracePt t="118651" x="5257800" y="5253038"/>
          <p14:tracePt t="118668" x="5305425" y="5253038"/>
          <p14:tracePt t="118685" x="5357813" y="5257800"/>
          <p14:tracePt t="118701" x="5434013" y="5257800"/>
          <p14:tracePt t="118718" x="5476875" y="5262563"/>
          <p14:tracePt t="118734" x="5519738" y="5262563"/>
          <p14:tracePt t="118752" x="5557838" y="5262563"/>
          <p14:tracePt t="118768" x="5576888" y="5262563"/>
          <p14:tracePt t="118784" x="5581650" y="5262563"/>
          <p14:tracePt t="118801" x="5586413" y="5262563"/>
          <p14:tracePt t="118818" x="5595938" y="5262563"/>
          <p14:tracePt t="118834" x="5600700" y="5262563"/>
          <p14:tracePt t="118851" x="5605463" y="5262563"/>
          <p14:tracePt t="118868" x="5614988" y="5262563"/>
          <p14:tracePt t="118884" x="5624513" y="5262563"/>
          <p14:tracePt t="118901" x="5634038" y="5262563"/>
          <p14:tracePt t="118918" x="5638800" y="5262563"/>
          <p14:tracePt t="119773" x="5486400" y="5119688"/>
          <p14:tracePt t="119780" x="5181600" y="4848225"/>
          <p14:tracePt t="119788" x="4895850" y="4543425"/>
          <p14:tracePt t="119801" x="4281488" y="3843338"/>
          <p14:tracePt t="119818" x="3709988" y="3071813"/>
          <p14:tracePt t="119835" x="3228975" y="2433638"/>
          <p14:tracePt t="119868" x="2790825" y="1814513"/>
          <p14:tracePt t="119902" x="2676525" y="1643063"/>
          <p14:tracePt t="119918" x="2662238" y="1624013"/>
          <p14:tracePt t="119934" x="2657475" y="1614488"/>
          <p14:tracePt t="119951" x="2657475" y="1609725"/>
          <p14:tracePt t="119968" x="2657475" y="1604963"/>
          <p14:tracePt t="120235" x="2647950" y="1614488"/>
          <p14:tracePt t="120241" x="2619375" y="1652588"/>
          <p14:tracePt t="120251" x="2595563" y="1690688"/>
          <p14:tracePt t="120268" x="2543175" y="1757363"/>
          <p14:tracePt t="120285" x="2500313" y="1819275"/>
          <p14:tracePt t="120301" x="2462213" y="1857375"/>
          <p14:tracePt t="120318" x="2443163" y="1876425"/>
          <p14:tracePt t="120351" x="2419350" y="1900238"/>
          <p14:tracePt t="120384" x="2400300" y="1914525"/>
          <p14:tracePt t="120401" x="2381250" y="1933575"/>
          <p14:tracePt t="120418" x="2343150" y="1985963"/>
          <p14:tracePt t="120434" x="2305050" y="2024063"/>
          <p14:tracePt t="120451" x="2257425" y="2057400"/>
          <p14:tracePt t="120468" x="2200275" y="2090738"/>
          <p14:tracePt t="120484" x="2124075" y="2105025"/>
          <p14:tracePt t="120501" x="2085975" y="2109788"/>
          <p14:tracePt t="120518" x="2038350" y="2109788"/>
          <p14:tracePt t="120535" x="1943100" y="2066925"/>
          <p14:tracePt t="120551" x="1857375" y="2038350"/>
          <p14:tracePt t="120568" x="1785938" y="2005013"/>
          <p14:tracePt t="120584" x="1728788" y="1976438"/>
          <p14:tracePt t="120601" x="1676400" y="1943100"/>
          <p14:tracePt t="120618" x="1652588" y="1905000"/>
          <p14:tracePt t="120635" x="1638300" y="1781175"/>
          <p14:tracePt t="120651" x="1662113" y="1624013"/>
          <p14:tracePt t="120669" x="1738313" y="1443038"/>
          <p14:tracePt t="120684" x="1790700" y="1357313"/>
          <p14:tracePt t="120701" x="1833563" y="1295400"/>
          <p14:tracePt t="120718" x="1900238" y="1243013"/>
          <p14:tracePt t="120734" x="1952625" y="1238250"/>
          <p14:tracePt t="120751" x="2009775" y="1243013"/>
          <p14:tracePt t="120768" x="2076450" y="1271588"/>
          <p14:tracePt t="120784" x="2152650" y="1309688"/>
          <p14:tracePt t="120801" x="2190750" y="1333500"/>
          <p14:tracePt t="120818" x="2219325" y="1371600"/>
          <p14:tracePt t="120834" x="2247900" y="1428750"/>
          <p14:tracePt t="120851" x="2276475" y="1538288"/>
          <p14:tracePt t="120868" x="2276475" y="1604963"/>
          <p14:tracePt t="120884" x="2276475" y="1647825"/>
          <p14:tracePt t="120901" x="2276475" y="1709738"/>
          <p14:tracePt t="120918" x="2262188" y="1747838"/>
          <p14:tracePt t="120934" x="2252663" y="1790700"/>
          <p14:tracePt t="120951" x="2233613" y="1828800"/>
          <p14:tracePt t="120953" x="2219325" y="1852613"/>
          <p14:tracePt t="120968" x="2190750" y="1909763"/>
          <p14:tracePt t="120984" x="2152650" y="1976438"/>
          <p14:tracePt t="121001" x="2128838" y="2014538"/>
          <p14:tracePt t="121018" x="2105025" y="2028825"/>
          <p14:tracePt t="121034" x="2095500" y="2047875"/>
          <p14:tracePt t="121051" x="2090738" y="2052638"/>
          <p14:tracePt t="121262" x="2090738" y="2071688"/>
          <p14:tracePt t="121268" x="2090738" y="2090738"/>
          <p14:tracePt t="121284" x="2090738" y="2119313"/>
          <p14:tracePt t="121301" x="2105025" y="2143125"/>
          <p14:tracePt t="121318" x="2171700" y="2185988"/>
          <p14:tracePt t="121334" x="2409825" y="2324100"/>
          <p14:tracePt t="121351" x="2595563" y="2466975"/>
          <p14:tracePt t="121368" x="2795588" y="2624138"/>
          <p14:tracePt t="121384" x="2962275" y="2743200"/>
          <p14:tracePt t="121401" x="3262313" y="3071813"/>
          <p14:tracePt t="121418" x="3495675" y="3338513"/>
          <p14:tracePt t="121435" x="3752850" y="3686175"/>
          <p14:tracePt t="121452" x="3981450" y="4033838"/>
          <p14:tracePt t="121468" x="4076700" y="4148138"/>
          <p14:tracePt t="121485" x="4129088" y="4219575"/>
          <p14:tracePt t="121501" x="4143375" y="4248150"/>
          <p14:tracePt t="121694" x="4162425" y="4267200"/>
          <p14:tracePt t="121701" x="4181475" y="4286250"/>
          <p14:tracePt t="121718" x="4200525" y="4305300"/>
          <p14:tracePt t="121734" x="4210050" y="4310063"/>
          <p14:tracePt t="121751" x="4210050" y="4319588"/>
          <p14:tracePt t="121768" x="4038600" y="4286250"/>
          <p14:tracePt t="121784" x="3719513" y="4095750"/>
          <p14:tracePt t="121801" x="3314700" y="3824288"/>
          <p14:tracePt t="121818" x="2909888" y="3476625"/>
          <p14:tracePt t="121835" x="2524125" y="3090863"/>
          <p14:tracePt t="121852" x="2333625" y="2867025"/>
          <p14:tracePt t="121868" x="2214563" y="2705100"/>
          <p14:tracePt t="121884" x="2128838" y="2581275"/>
          <p14:tracePt t="121901" x="2109788" y="2552700"/>
          <p14:tracePt t="121918" x="2100263" y="2543175"/>
          <p14:tracePt t="122150" x="2081213" y="2519363"/>
          <p14:tracePt t="122157" x="2062163" y="2490788"/>
          <p14:tracePt t="122167" x="2028825" y="2452688"/>
          <p14:tracePt t="122184" x="1971675" y="2343150"/>
          <p14:tracePt t="122201" x="1924050" y="2238375"/>
          <p14:tracePt t="122218" x="1914525" y="2209800"/>
          <p14:tracePt t="122234" x="1895475" y="2181225"/>
          <p14:tracePt t="122251" x="1885950" y="2157413"/>
          <p14:tracePt t="122267" x="1857375" y="2119313"/>
          <p14:tracePt t="122284" x="1824038" y="2105025"/>
          <p14:tracePt t="122301" x="1795463" y="2085975"/>
          <p14:tracePt t="122318" x="1762125" y="2066925"/>
          <p14:tracePt t="122334" x="1738313" y="2066925"/>
          <p14:tracePt t="122351" x="1724025" y="2062163"/>
          <p14:tracePt t="122367" x="1714500" y="2062163"/>
          <p14:tracePt t="122384" x="1704975" y="2062163"/>
          <p14:tracePt t="122401" x="1700213" y="2062163"/>
          <p14:tracePt t="122418" x="1695450" y="2062163"/>
          <p14:tracePt t="122434" x="1690688" y="2062163"/>
          <p14:tracePt t="122468" x="1681163" y="2062163"/>
          <p14:tracePt t="122484" x="1676400" y="2057400"/>
          <p14:tracePt t="122501" x="1657350" y="2047875"/>
          <p14:tracePt t="122518" x="1643063" y="2047875"/>
          <p14:tracePt t="122534" x="1628775" y="2047875"/>
          <p14:tracePt t="122551" x="1604963" y="2057400"/>
          <p14:tracePt t="122568" x="1571625" y="2090738"/>
          <p14:tracePt t="122584" x="1514475" y="2181225"/>
          <p14:tracePt t="122601" x="1466850" y="2266950"/>
          <p14:tracePt t="122618" x="1376363" y="2386013"/>
          <p14:tracePt t="122634" x="1304925" y="2486025"/>
          <p14:tracePt t="122651" x="1233488" y="2609850"/>
          <p14:tracePt t="122668" x="1190625" y="2667000"/>
          <p14:tracePt t="122685" x="1166813" y="2714625"/>
          <p14:tracePt t="122701" x="1152525" y="2733675"/>
          <p14:tracePt t="122718" x="1152525" y="2743200"/>
          <p14:tracePt t="122751" x="1176338" y="2743200"/>
          <p14:tracePt t="122767" x="1257300" y="2724150"/>
          <p14:tracePt t="122784" x="1381125" y="2671763"/>
          <p14:tracePt t="122801" x="1500188" y="2624138"/>
          <p14:tracePt t="122817" x="1719263" y="2552700"/>
          <p14:tracePt t="122834" x="1833563" y="2519363"/>
          <p14:tracePt t="122851" x="1919288" y="2486025"/>
          <p14:tracePt t="122868" x="2019300" y="2457450"/>
          <p14:tracePt t="122884" x="2062163" y="2447925"/>
          <p14:tracePt t="122901" x="2090738" y="2443163"/>
          <p14:tracePt t="122917" x="2124075" y="2433638"/>
          <p14:tracePt t="122934" x="2185988" y="2400300"/>
          <p14:tracePt t="122951" x="2224088" y="2376488"/>
          <p14:tracePt t="122968" x="2252663" y="2347913"/>
          <p14:tracePt t="122984" x="2286000" y="2309813"/>
          <p14:tracePt t="123001" x="2333625" y="2271713"/>
          <p14:tracePt t="123018" x="2352675" y="2262188"/>
          <p14:tracePt t="123034" x="2362200" y="2252663"/>
          <p14:tracePt t="123051" x="2371725" y="2243138"/>
          <p14:tracePt t="123067" x="2376488" y="2243138"/>
          <p14:tracePt t="123084" x="2386013" y="2247900"/>
          <p14:tracePt t="123101" x="2405063" y="2295525"/>
          <p14:tracePt t="123118" x="2462213" y="2462213"/>
          <p14:tracePt t="123134" x="2500313" y="2643188"/>
          <p14:tracePt t="123151" x="2514600" y="2728913"/>
          <p14:tracePt t="123168" x="2519363" y="2771775"/>
          <p14:tracePt t="123184" x="2533650" y="2809875"/>
          <p14:tracePt t="123201" x="2547938" y="2828925"/>
          <p14:tracePt t="123218" x="2557463" y="2843213"/>
          <p14:tracePt t="123234" x="2581275" y="2852738"/>
          <p14:tracePt t="123251" x="2638425" y="2876550"/>
          <p14:tracePt t="123268" x="2671763" y="2876550"/>
          <p14:tracePt t="123284" x="2714625" y="2876550"/>
          <p14:tracePt t="123301" x="2833688" y="2862263"/>
          <p14:tracePt t="123318" x="2928938" y="2838450"/>
          <p14:tracePt t="123334" x="3014663" y="2805113"/>
          <p14:tracePt t="123351" x="3086100" y="2776538"/>
          <p14:tracePt t="123367" x="3190875" y="2738438"/>
          <p14:tracePt t="123384" x="3252788" y="2709863"/>
          <p14:tracePt t="123401" x="3309938" y="2676525"/>
          <p14:tracePt t="123418" x="3348038" y="2652713"/>
          <p14:tracePt t="123434" x="3405188" y="2619375"/>
          <p14:tracePt t="123451" x="3433763" y="2600325"/>
          <p14:tracePt t="123467" x="3457575" y="2586038"/>
          <p14:tracePt t="123484" x="3495675" y="2552700"/>
          <p14:tracePt t="123501" x="3514725" y="2538413"/>
          <p14:tracePt t="123518" x="3548063" y="2528888"/>
          <p14:tracePt t="123534" x="3576638" y="2524125"/>
          <p14:tracePt t="123551" x="3629025" y="2519363"/>
          <p14:tracePt t="123568" x="3667125" y="2519363"/>
          <p14:tracePt t="123584" x="3695700" y="2524125"/>
          <p14:tracePt t="123601" x="3714750" y="2533650"/>
          <p14:tracePt t="123617" x="3738563" y="2543175"/>
          <p14:tracePt t="123634" x="3743325" y="2552700"/>
          <p14:tracePt t="123830" x="3800475" y="2528888"/>
          <p14:tracePt t="123837" x="3867150" y="2500313"/>
          <p14:tracePt t="123851" x="4029075" y="2447925"/>
          <p14:tracePt t="123868" x="4176713" y="2405063"/>
          <p14:tracePt t="123884" x="4295775" y="2386013"/>
          <p14:tracePt t="123901" x="4362450" y="2381250"/>
          <p14:tracePt t="123918" x="4481513" y="2366963"/>
          <p14:tracePt t="123934" x="4576763" y="2347913"/>
          <p14:tracePt t="123951" x="4643438" y="2343150"/>
          <p14:tracePt t="123967" x="4695825" y="2338388"/>
          <p14:tracePt t="123984" x="4743450" y="2324100"/>
          <p14:tracePt t="124001" x="4767263" y="2314575"/>
          <p14:tracePt t="124017" x="4786313" y="2314575"/>
          <p14:tracePt t="124034" x="4810125" y="2314575"/>
          <p14:tracePt t="124051" x="4824413" y="2309813"/>
          <p14:tracePt t="124067" x="4838700" y="2309813"/>
          <p14:tracePt t="124084" x="4848225" y="2309813"/>
          <p14:tracePt t="124101" x="4857750" y="2309813"/>
          <p14:tracePt t="124117" x="4867275" y="2309813"/>
          <p14:tracePt t="124134" x="4872038" y="2309813"/>
          <p14:tracePt t="124151" x="4876800" y="2309813"/>
          <p14:tracePt t="124637" x="4876800" y="2514600"/>
          <p14:tracePt t="124644" x="4900613" y="2686050"/>
          <p14:tracePt t="124652" x="4910138" y="2828925"/>
          <p14:tracePt t="124667" x="4933950" y="3267075"/>
          <p14:tracePt t="124684" x="4943475" y="3467100"/>
          <p14:tracePt t="124701" x="4943475" y="3762375"/>
          <p14:tracePt t="124717" x="4910138" y="4090988"/>
          <p14:tracePt t="124751" x="4862513" y="4538663"/>
          <p14:tracePt t="124784" x="4838700" y="4757738"/>
          <p14:tracePt t="124801" x="4824413" y="4795838"/>
          <p14:tracePt t="124817" x="4819650" y="4824413"/>
          <p14:tracePt t="124835" x="4786313" y="4895850"/>
          <p14:tracePt t="124851" x="4757738" y="4953000"/>
          <p14:tracePt t="124867" x="4733925" y="5000625"/>
          <p14:tracePt t="124884" x="4700588" y="5029200"/>
          <p14:tracePt t="124901" x="4643438" y="5067300"/>
          <p14:tracePt t="124917" x="4605338" y="5091113"/>
          <p14:tracePt t="124934" x="4567238" y="5119688"/>
          <p14:tracePt t="124951" x="4529138" y="5143500"/>
          <p14:tracePt t="124953" x="4519613" y="5162550"/>
          <p14:tracePt t="124969" x="4471988" y="5195888"/>
          <p14:tracePt t="124984" x="4405313" y="5243513"/>
          <p14:tracePt t="125001" x="4338638" y="5300663"/>
          <p14:tracePt t="125018" x="4238625" y="5376863"/>
          <p14:tracePt t="125034" x="4181475" y="5400675"/>
          <p14:tracePt t="125051" x="4129088" y="5414963"/>
          <p14:tracePt t="125068" x="4071938" y="5414963"/>
          <p14:tracePt t="125084" x="3962400" y="5367338"/>
          <p14:tracePt t="125101" x="3895725" y="5334000"/>
          <p14:tracePt t="125117" x="3857625" y="5300663"/>
          <p14:tracePt t="125134" x="3843338" y="5291138"/>
          <p14:tracePt t="125151" x="3829050" y="5281613"/>
          <p14:tracePt t="125167" x="3824288" y="5276850"/>
          <p14:tracePt t="125184" x="3819525" y="5272088"/>
          <p14:tracePt t="125201" x="3810000" y="5272088"/>
          <p14:tracePt t="125584" x="3805238" y="5272088"/>
          <p14:tracePt t="125591" x="3800475" y="5272088"/>
          <p14:tracePt t="125606" x="3795713" y="5272088"/>
          <p14:tracePt t="125618" x="3790950" y="5272088"/>
          <p14:tracePt t="125680" x="3795713" y="5272088"/>
          <p14:tracePt t="125686" x="3819525" y="5272088"/>
          <p14:tracePt t="125701" x="3919538" y="5272088"/>
          <p14:tracePt t="125734" x="4167188" y="5276850"/>
          <p14:tracePt t="125767" x="4543425" y="5276850"/>
          <p14:tracePt t="125784" x="4667250" y="5276850"/>
          <p14:tracePt t="125801" x="4800600" y="5281613"/>
          <p14:tracePt t="125817" x="4981575" y="5300663"/>
          <p14:tracePt t="125834" x="5076825" y="5305425"/>
          <p14:tracePt t="125851" x="5167313" y="5314950"/>
          <p14:tracePt t="125867" x="5233988" y="5314950"/>
          <p14:tracePt t="125884" x="5329238" y="5314950"/>
          <p14:tracePt t="125901" x="5376863" y="5314950"/>
          <p14:tracePt t="125918" x="5429250" y="5314950"/>
          <p14:tracePt t="125934" x="5462588" y="5314950"/>
          <p14:tracePt t="125951" x="5495925" y="5314950"/>
          <p14:tracePt t="125967" x="5519738" y="5314950"/>
          <p14:tracePt t="125984" x="5534025" y="5314950"/>
          <p14:tracePt t="126001" x="5553075" y="5314950"/>
          <p14:tracePt t="126017" x="5557838" y="5314950"/>
          <p14:tracePt t="126034" x="5567363" y="5314950"/>
          <p14:tracePt t="126051" x="5572125" y="5314950"/>
          <p14:tracePt t="126067" x="5581650" y="5314950"/>
          <p14:tracePt t="126084" x="5586413" y="5314950"/>
          <p14:tracePt t="126683" x="5581650" y="5314950"/>
          <p14:tracePt t="126691" x="5576888" y="5314950"/>
          <p14:tracePt t="126700" x="5572125" y="5314950"/>
          <p14:tracePt t="126717" x="5567363" y="5314950"/>
          <p14:tracePt t="126734" x="5562600" y="5314950"/>
          <p14:tracePt t="126751" x="5553075" y="5314950"/>
          <p14:tracePt t="126838" x="5548313" y="5314950"/>
          <p14:tracePt t="126845" x="5543550" y="5314950"/>
          <p14:tracePt t="126852" x="5538788" y="5314950"/>
          <p14:tracePt t="126867" x="5524500" y="5314950"/>
          <p14:tracePt t="126884" x="5500688" y="5314950"/>
          <p14:tracePt t="126901" x="5472113" y="5314950"/>
          <p14:tracePt t="126917" x="5429250" y="5319713"/>
          <p14:tracePt t="126934" x="5338763" y="5338763"/>
          <p14:tracePt t="126951" x="5148263" y="5353050"/>
          <p14:tracePt t="126967" x="5048250" y="5353050"/>
          <p14:tracePt t="126984" x="4933950" y="5353050"/>
          <p14:tracePt t="127001" x="4881563" y="5353050"/>
          <p14:tracePt t="127017" x="4838700" y="5353050"/>
          <p14:tracePt t="127034" x="4800600" y="5343525"/>
          <p14:tracePt t="127051" x="4762500" y="5334000"/>
          <p14:tracePt t="127067" x="4748213" y="5324475"/>
          <p14:tracePt t="127084" x="4738688" y="5319713"/>
          <p14:tracePt t="127101" x="4733925" y="5319713"/>
          <p14:tracePt t="127117" x="4724400" y="5319713"/>
          <p14:tracePt t="127134" x="4714875" y="5319713"/>
          <p14:tracePt t="127151" x="4705350" y="5314950"/>
          <p14:tracePt t="127168" x="4672013" y="5305425"/>
          <p14:tracePt t="127184" x="4643438" y="5305425"/>
          <p14:tracePt t="127200" x="4614863" y="5305425"/>
          <p14:tracePt t="127217" x="4572000" y="5305425"/>
          <p14:tracePt t="127234" x="4486275" y="5305425"/>
          <p14:tracePt t="127251" x="4429125" y="5305425"/>
          <p14:tracePt t="127267" x="4367213" y="5305425"/>
          <p14:tracePt t="127284" x="4300538" y="5305425"/>
          <p14:tracePt t="127301" x="4238625" y="5305425"/>
          <p14:tracePt t="127317" x="4205288" y="5305425"/>
          <p14:tracePt t="127334" x="4181475" y="5305425"/>
          <p14:tracePt t="127351" x="4138613" y="5305425"/>
          <p14:tracePt t="127367" x="4100513" y="5305425"/>
          <p14:tracePt t="127384" x="4067175" y="5305425"/>
          <p14:tracePt t="127401" x="4029075" y="5305425"/>
          <p14:tracePt t="127418" x="3976688" y="5310188"/>
          <p14:tracePt t="127434" x="3938588" y="5310188"/>
          <p14:tracePt t="127451" x="3910013" y="5310188"/>
          <p14:tracePt t="127467" x="3876675" y="5310188"/>
          <p14:tracePt t="127484" x="3843338" y="5310188"/>
          <p14:tracePt t="127500" x="3833813" y="5310188"/>
          <p14:tracePt t="127517" x="3824288" y="5310188"/>
          <p14:tracePt t="127558" x="3829050" y="5305425"/>
          <p14:tracePt t="127567" x="3848100" y="5300663"/>
          <p14:tracePt t="127584" x="3929063" y="5291138"/>
          <p14:tracePt t="127601" x="4067175" y="5276850"/>
          <p14:tracePt t="127617" x="4157663" y="5276850"/>
          <p14:tracePt t="127634" x="4267200" y="5276850"/>
          <p14:tracePt t="127650" x="4381500" y="5276850"/>
          <p14:tracePt t="127667" x="4519613" y="5286375"/>
          <p14:tracePt t="127684" x="4581525" y="5295900"/>
          <p14:tracePt t="127701" x="4629150" y="5300663"/>
          <p14:tracePt t="127718" x="4705350" y="5305425"/>
          <p14:tracePt t="127734" x="4757738" y="5314950"/>
          <p14:tracePt t="127751" x="4805363" y="5329238"/>
          <p14:tracePt t="127767" x="4848225" y="5329238"/>
          <p14:tracePt t="127784" x="4881563" y="5329238"/>
          <p14:tracePt t="127800" x="4895850" y="5329238"/>
          <p14:tracePt t="127817" x="4900613" y="5329238"/>
          <p14:tracePt t="127834" x="4910138" y="5329238"/>
          <p14:tracePt t="127923" x="4914900" y="5329238"/>
          <p14:tracePt t="128101" x="4838700" y="5338763"/>
          <p14:tracePt t="128107" x="4724400" y="5348288"/>
          <p14:tracePt t="128117" x="4552950" y="5362575"/>
          <p14:tracePt t="128134" x="4214813" y="5362575"/>
          <p14:tracePt t="128151" x="3657600" y="5343525"/>
          <p14:tracePt t="128167" x="3419475" y="5334000"/>
          <p14:tracePt t="128201" x="3071813" y="5314950"/>
          <p14:tracePt t="128234" x="2767013" y="5291138"/>
          <p14:tracePt t="128250" x="2662238" y="5281613"/>
          <p14:tracePt t="128267" x="2562225" y="5272088"/>
          <p14:tracePt t="128284" x="2447925" y="5267325"/>
          <p14:tracePt t="128300" x="2386013" y="5267325"/>
          <p14:tracePt t="128317" x="2338388" y="5267325"/>
          <p14:tracePt t="128334" x="2262188" y="5257800"/>
          <p14:tracePt t="128350" x="2209800" y="5253038"/>
          <p14:tracePt t="128367" x="2162175" y="5248275"/>
          <p14:tracePt t="128384" x="2124075" y="5248275"/>
          <p14:tracePt t="128400" x="2062163" y="5248275"/>
          <p14:tracePt t="128417" x="2028825" y="5253038"/>
          <p14:tracePt t="128434" x="1990725" y="5267325"/>
          <p14:tracePt t="128450" x="1962150" y="5276850"/>
          <p14:tracePt t="128452" x="1943100" y="5291138"/>
          <p14:tracePt t="128467" x="1914525" y="5300663"/>
          <p14:tracePt t="128484" x="1876425" y="5314950"/>
          <p14:tracePt t="128501" x="1833563" y="5329238"/>
          <p14:tracePt t="128517" x="1795463" y="5338763"/>
          <p14:tracePt t="128534" x="1733550" y="5376863"/>
          <p14:tracePt t="128550" x="1685925" y="5410200"/>
          <p14:tracePt t="128567" x="1638300" y="5443538"/>
          <p14:tracePt t="128584" x="1552575" y="5491163"/>
          <p14:tracePt t="128600" x="1504950" y="5500688"/>
          <p14:tracePt t="128617" x="1452563" y="5495925"/>
          <p14:tracePt t="128634" x="1409700" y="5481638"/>
          <p14:tracePt t="128650" x="1352550" y="5443538"/>
          <p14:tracePt t="128667" x="1328738" y="5419725"/>
          <p14:tracePt t="128684" x="1304925" y="5372100"/>
          <p14:tracePt t="128700" x="1285875" y="5267325"/>
          <p14:tracePt t="128717" x="1300163" y="5110163"/>
          <p14:tracePt t="128734" x="1323975" y="5062538"/>
          <p14:tracePt t="128750" x="1371600" y="5038725"/>
          <p14:tracePt t="128767" x="1490663" y="5048250"/>
          <p14:tracePt t="128784" x="1604963" y="5133975"/>
          <p14:tracePt t="128800" x="1714500" y="5229225"/>
          <p14:tracePt t="128817" x="1790700" y="5310188"/>
          <p14:tracePt t="128834" x="1852613" y="5448300"/>
          <p14:tracePt t="128850" x="1862138" y="5553075"/>
          <p14:tracePt t="128867" x="1843088" y="5648325"/>
          <p14:tracePt t="128884" x="1814513" y="5691188"/>
          <p14:tracePt t="128900" x="1757363" y="5743575"/>
          <p14:tracePt t="128917" x="1714500" y="5767388"/>
          <p14:tracePt t="128934" x="1666875" y="5786438"/>
          <p14:tracePt t="128951" x="1604963" y="5805488"/>
          <p14:tracePt t="128967" x="1571625" y="5805488"/>
          <p14:tracePt t="128984" x="1547813" y="5800725"/>
          <p14:tracePt t="129000" x="1519238" y="5729288"/>
          <p14:tracePt t="129017" x="1533525" y="5472113"/>
          <p14:tracePt t="129034" x="1604963" y="5233988"/>
          <p14:tracePt t="129050" x="1676400" y="5081588"/>
          <p14:tracePt t="129067" x="1714500" y="5019675"/>
          <p14:tracePt t="129084" x="1862138" y="4995863"/>
          <p14:tracePt t="129100" x="1947863" y="5048250"/>
          <p14:tracePt t="129117" x="2019300" y="5110163"/>
          <p14:tracePt t="129134" x="2095500" y="5229225"/>
          <p14:tracePt t="129150" x="2133600" y="5367338"/>
          <p14:tracePt t="129167" x="2133600" y="5500688"/>
          <p14:tracePt t="129184" x="2105025" y="5576888"/>
          <p14:tracePt t="129201" x="2014538" y="5667375"/>
          <p14:tracePt t="129217" x="1919288" y="5719763"/>
          <p14:tracePt t="129234" x="1843088" y="5738813"/>
          <p14:tracePt t="129250" x="1790700" y="5748338"/>
          <p14:tracePt t="129267" x="1743075" y="5729288"/>
          <p14:tracePt t="129284" x="1695450" y="5600700"/>
          <p14:tracePt t="129300" x="1676400" y="5476875"/>
          <p14:tracePt t="129317" x="1676400" y="5400675"/>
          <p14:tracePt t="129333" x="1685925" y="5372100"/>
          <p14:tracePt t="129350" x="1724025" y="5353050"/>
          <p14:tracePt t="129367" x="1795463" y="5338763"/>
          <p14:tracePt t="129384" x="1914525" y="5381625"/>
          <p14:tracePt t="129400" x="1981200" y="5462588"/>
          <p14:tracePt t="129417" x="2038350" y="5553075"/>
          <p14:tracePt t="129434" x="2057400" y="5595938"/>
          <p14:tracePt t="129450" x="2062163" y="5657850"/>
          <p14:tracePt t="129467" x="2024063" y="5700713"/>
          <p14:tracePt t="129484" x="1924050" y="5748338"/>
          <p14:tracePt t="129500" x="1828800" y="5772150"/>
          <p14:tracePt t="129517" x="1714500" y="5786438"/>
          <p14:tracePt t="129534" x="1666875" y="5781675"/>
          <p14:tracePt t="129550" x="1638300" y="5767388"/>
          <p14:tracePt t="129567" x="1614488" y="5634038"/>
          <p14:tracePt t="129584" x="1624013" y="5476875"/>
          <p14:tracePt t="129600" x="1657350" y="5372100"/>
          <p14:tracePt t="129617" x="1714500" y="5281613"/>
          <p14:tracePt t="129634" x="1862138" y="5214938"/>
          <p14:tracePt t="129650" x="1985963" y="5219700"/>
          <p14:tracePt t="129667" x="2057400" y="5243513"/>
          <p14:tracePt t="129684" x="2119313" y="5300663"/>
          <p14:tracePt t="129700" x="2195513" y="5491163"/>
          <p14:tracePt t="129717" x="2195513" y="5581650"/>
          <p14:tracePt t="129734" x="2162175" y="5648325"/>
          <p14:tracePt t="129751" x="2024063" y="5748338"/>
          <p14:tracePt t="129767" x="1905000" y="5781675"/>
          <p14:tracePt t="129784" x="1824038" y="5795963"/>
          <p14:tracePt t="129800" x="1771650" y="5791200"/>
          <p14:tracePt t="129817" x="1733550" y="5767388"/>
          <p14:tracePt t="129833" x="1714500" y="5724525"/>
          <p14:tracePt t="129850" x="1719263" y="5591175"/>
          <p14:tracePt t="129867" x="1757363" y="5481638"/>
          <p14:tracePt t="129884" x="1900238" y="5386388"/>
          <p14:tracePt t="129900" x="2024063" y="5367338"/>
          <p14:tracePt t="129917" x="2119313" y="5395913"/>
          <p14:tracePt t="129934" x="2200275" y="5476875"/>
          <p14:tracePt t="129950" x="2233613" y="5524500"/>
          <p14:tracePt t="129967" x="2247900" y="5557838"/>
          <p14:tracePt t="129984" x="2247900" y="5581650"/>
          <p14:tracePt t="130000" x="2247900" y="5595938"/>
          <p14:tracePt t="130017" x="2247900" y="5600700"/>
          <p14:tracePt t="130034" x="2247900" y="5610225"/>
          <p14:tracePt t="130397" x="2305050" y="5610225"/>
          <p14:tracePt t="130404" x="2386013" y="5619750"/>
          <p14:tracePt t="130417" x="2476500" y="5629275"/>
          <p14:tracePt t="130450" x="2862263" y="5676900"/>
          <p14:tracePt t="130467" x="2933700" y="5710238"/>
          <p14:tracePt t="130500" x="3048000" y="5795963"/>
          <p14:tracePt t="130533" x="3133725" y="5867400"/>
          <p14:tracePt t="130550" x="3238500" y="5919788"/>
          <p14:tracePt t="130567" x="3300413" y="5934075"/>
          <p14:tracePt t="130583" x="3362325" y="5938838"/>
          <p14:tracePt t="130600" x="3429000" y="5938838"/>
          <p14:tracePt t="130617" x="3586163" y="5895975"/>
          <p14:tracePt t="130634" x="3700463" y="5862638"/>
          <p14:tracePt t="130650" x="3786188" y="5834063"/>
          <p14:tracePt t="130667" x="3843338" y="5805488"/>
          <p14:tracePt t="130684" x="3919538" y="5786438"/>
          <p14:tracePt t="130700" x="3962400" y="5781675"/>
          <p14:tracePt t="130717" x="4014788" y="5781675"/>
          <p14:tracePt t="130734" x="4057650" y="5781675"/>
          <p14:tracePt t="130750" x="4081463" y="5781675"/>
          <p14:tracePt t="130767" x="4090988" y="5781675"/>
          <p14:tracePt t="130783" x="4100513" y="5781675"/>
          <p14:tracePt t="130800" x="4110038" y="5781675"/>
          <p14:tracePt t="130845" x="4114800" y="5776913"/>
          <p14:tracePt t="130852" x="4119563" y="5772150"/>
          <p14:tracePt t="130867" x="4133850" y="5762625"/>
          <p14:tracePt t="130883" x="4148138" y="5743575"/>
          <p14:tracePt t="130900" x="4157663" y="5738813"/>
          <p14:tracePt t="130917" x="4167188" y="5729288"/>
          <p14:tracePt t="130933" x="4171950" y="5719763"/>
          <p14:tracePt t="130950" x="4171950" y="5715000"/>
          <p14:tracePt t="130967" x="4171950" y="5710238"/>
          <p14:tracePt t="130984" x="4138613" y="5686425"/>
          <p14:tracePt t="131000" x="4086225" y="5676900"/>
          <p14:tracePt t="131017" x="4038600" y="5662613"/>
          <p14:tracePt t="131034" x="3986213" y="5657850"/>
          <p14:tracePt t="131050" x="3938588" y="5648325"/>
          <p14:tracePt t="131067" x="3919538" y="5643563"/>
          <p14:tracePt t="131083" x="3910013" y="5643563"/>
          <p14:tracePt t="131100" x="3900488" y="5643563"/>
          <p14:tracePt t="131117" x="3890963" y="5643563"/>
          <p14:tracePt t="131134" x="3886200" y="5643563"/>
          <p14:tracePt t="131150" x="3881438" y="5643563"/>
          <p14:tracePt t="131167" x="3862388" y="5638800"/>
          <p14:tracePt t="131183" x="3838575" y="5629275"/>
          <p14:tracePt t="131200" x="3786188" y="5614988"/>
          <p14:tracePt t="131217" x="3733800" y="5595938"/>
          <p14:tracePt t="131233" x="3633788" y="5567363"/>
          <p14:tracePt t="131250" x="3548063" y="5529263"/>
          <p14:tracePt t="131267" x="3438525" y="5476875"/>
          <p14:tracePt t="131284" x="3328988" y="5419725"/>
          <p14:tracePt t="131300" x="3243263" y="5362575"/>
          <p14:tracePt t="131317" x="3219450" y="5343525"/>
          <p14:tracePt t="131333" x="3205163" y="5334000"/>
          <p14:tracePt t="131350" x="3195638" y="5324475"/>
          <p14:tracePt t="131367" x="3190875" y="5319713"/>
          <p14:tracePt t="131383" x="3181350" y="5310188"/>
          <p14:tracePt t="131400" x="3176588" y="5310188"/>
          <p14:tracePt t="131417" x="3171825" y="5310188"/>
          <p14:tracePt t="131434" x="3171825" y="5305425"/>
          <p14:tracePt t="131450" x="3171825" y="5300663"/>
          <p14:tracePt t="131467" x="3171825" y="5286375"/>
          <p14:tracePt t="131483" x="3176588" y="5272088"/>
          <p14:tracePt t="131500" x="3195638" y="5253038"/>
          <p14:tracePt t="131517" x="3224213" y="5248275"/>
          <p14:tracePt t="131534" x="3267075" y="5238750"/>
          <p14:tracePt t="131550" x="3286125" y="5238750"/>
          <p14:tracePt t="131567" x="3295650" y="5238750"/>
          <p14:tracePt t="131583" x="3300413" y="5238750"/>
          <p14:tracePt t="131600" x="3309938" y="5238750"/>
          <p14:tracePt t="131617" x="3314700" y="5238750"/>
          <p14:tracePt t="131652" x="3319463" y="5238750"/>
          <p14:tracePt t="131668" x="3328988" y="5238750"/>
          <p14:tracePt t="131684" x="3343275" y="5238750"/>
          <p14:tracePt t="131700" x="3367088" y="5238750"/>
          <p14:tracePt t="131717" x="3400425" y="5238750"/>
          <p14:tracePt t="131733" x="3419475" y="5238750"/>
          <p14:tracePt t="131750" x="3433763" y="5238750"/>
          <p14:tracePt t="131767" x="3448050" y="5238750"/>
          <p14:tracePt t="131784" x="3471863" y="5238750"/>
          <p14:tracePt t="131800" x="3486150" y="5238750"/>
          <p14:tracePt t="131817" x="3495675" y="5238750"/>
          <p14:tracePt t="131833" x="3509963" y="5238750"/>
          <p14:tracePt t="131850" x="3529013" y="5238750"/>
          <p14:tracePt t="131867" x="3543300" y="5238750"/>
          <p14:tracePt t="131883" x="3557588" y="5238750"/>
          <p14:tracePt t="131900" x="3576638" y="5238750"/>
          <p14:tracePt t="131917" x="3590925" y="5238750"/>
          <p14:tracePt t="131934" x="3600450" y="5238750"/>
          <p14:tracePt t="131950" x="3605213" y="5238750"/>
          <p14:tracePt t="131952" x="3609975" y="5238750"/>
          <p14:tracePt t="131967" x="3614738" y="5238750"/>
          <p14:tracePt t="131983" x="3619500" y="5238750"/>
          <p14:tracePt t="132716" x="3624263" y="5238750"/>
          <p14:tracePt t="132731" x="3629025" y="5238750"/>
          <p14:tracePt t="132738" x="3633788" y="5238750"/>
          <p14:tracePt t="133538" x="3576638" y="5091113"/>
          <p14:tracePt t="133545" x="3495675" y="4938713"/>
          <p14:tracePt t="133553" x="3429000" y="4791075"/>
          <p14:tracePt t="133567" x="3195638" y="4271963"/>
          <p14:tracePt t="133584" x="3019425" y="3905250"/>
          <p14:tracePt t="133601" x="2800350" y="3471863"/>
          <p14:tracePt t="133634" x="2533650" y="3024188"/>
          <p14:tracePt t="133667" x="2347913" y="2767013"/>
          <p14:tracePt t="133684" x="2247900" y="2676525"/>
          <p14:tracePt t="133700" x="2185988" y="2614613"/>
          <p14:tracePt t="133717" x="2143125" y="2557463"/>
          <p14:tracePt t="133733" x="2095500" y="2505075"/>
          <p14:tracePt t="133750" x="2043113" y="2447925"/>
          <p14:tracePt t="133767" x="2009775" y="2419350"/>
          <p14:tracePt t="133783" x="1971675" y="2386013"/>
          <p14:tracePt t="133800" x="1943100" y="2362200"/>
          <p14:tracePt t="133817" x="1895475" y="2324100"/>
          <p14:tracePt t="133833" x="1862138" y="2300288"/>
          <p14:tracePt t="133850" x="1824038" y="2276475"/>
          <p14:tracePt t="133867" x="1795463" y="2252663"/>
          <p14:tracePt t="133883" x="1747838" y="2228850"/>
          <p14:tracePt t="133900" x="1724025" y="2209800"/>
          <p14:tracePt t="133917" x="1700213" y="2200275"/>
          <p14:tracePt t="133933" x="1666875" y="2185988"/>
          <p14:tracePt t="133950" x="1647825" y="2181225"/>
          <p14:tracePt t="133967" x="1624013" y="2171700"/>
          <p14:tracePt t="133983" x="1600200" y="2166938"/>
          <p14:tracePt t="134000" x="1571625" y="2157413"/>
          <p14:tracePt t="134017" x="1557338" y="2157413"/>
          <p14:tracePt t="134033" x="1552575" y="2157413"/>
          <p14:tracePt t="134050" x="1543050" y="2157413"/>
          <p14:tracePt t="134066" x="1533525" y="2157413"/>
          <p14:tracePt t="134793" x="1571625" y="2219325"/>
          <p14:tracePt t="134799" x="1657350" y="2343150"/>
          <p14:tracePt t="134806" x="1733550" y="2443163"/>
          <p14:tracePt t="134817" x="1809750" y="2514600"/>
          <p14:tracePt t="134833" x="1933575" y="2638425"/>
          <p14:tracePt t="134850" x="2095500" y="2824163"/>
          <p14:tracePt t="134883" x="2543175" y="3357563"/>
          <p14:tracePt t="134917" x="2809875" y="3724275"/>
          <p14:tracePt t="134934" x="2876550" y="3814763"/>
          <p14:tracePt t="134950" x="2938463" y="3895725"/>
          <p14:tracePt t="134967" x="2967038" y="3933825"/>
          <p14:tracePt t="134983" x="2990850" y="3981450"/>
          <p14:tracePt t="135000" x="3009900" y="4033838"/>
          <p14:tracePt t="135016" x="3028950" y="4081463"/>
          <p14:tracePt t="135033" x="3043238" y="4124325"/>
          <p14:tracePt t="135050" x="3067050" y="4181475"/>
          <p14:tracePt t="135067" x="3086100" y="4210050"/>
          <p14:tracePt t="135083" x="3105150" y="4252913"/>
          <p14:tracePt t="135100" x="3114675" y="4314825"/>
          <p14:tracePt t="135117" x="3128963" y="4352925"/>
          <p14:tracePt t="135133" x="3133725" y="4381500"/>
          <p14:tracePt t="135150" x="3138488" y="4405313"/>
          <p14:tracePt t="135166" x="3143250" y="4419600"/>
          <p14:tracePt t="135183" x="3143250" y="4424363"/>
          <p14:tracePt t="135200" x="3143250" y="4433888"/>
          <p14:tracePt t="135216" x="3148013" y="4443413"/>
          <p14:tracePt t="135233" x="3152775" y="4476750"/>
          <p14:tracePt t="135250" x="3152775" y="4495800"/>
          <p14:tracePt t="135267" x="3152775" y="4510088"/>
          <p14:tracePt t="135283" x="3152775" y="4524375"/>
          <p14:tracePt t="135300" x="3148013" y="4529138"/>
          <p14:tracePt t="135317" x="3133725" y="4529138"/>
          <p14:tracePt t="135333" x="3081338" y="4452938"/>
          <p14:tracePt t="135350" x="2881313" y="4176713"/>
          <p14:tracePt t="135367" x="2686050" y="3786188"/>
          <p14:tracePt t="135384" x="2624138" y="3638550"/>
          <p14:tracePt t="135400" x="2595563" y="3581400"/>
          <p14:tracePt t="135417" x="2590800" y="3562350"/>
          <p14:tracePt t="135433" x="2590800" y="3552825"/>
          <p14:tracePt t="135450" x="2595563" y="3552825"/>
          <p14:tracePt t="135467" x="2624138" y="3562350"/>
          <p14:tracePt t="135483" x="2752725" y="3719513"/>
          <p14:tracePt t="135500" x="2847975" y="3857625"/>
          <p14:tracePt t="135517" x="2947988" y="4081463"/>
          <p14:tracePt t="135533" x="3052763" y="4343400"/>
          <p14:tracePt t="135550" x="3081338" y="4419600"/>
          <p14:tracePt t="135567" x="3095625" y="4457700"/>
          <p14:tracePt t="135583" x="3100388" y="4471988"/>
          <p14:tracePt t="135600" x="3105150" y="4486275"/>
          <p14:tracePt t="135813" x="3124200" y="4529138"/>
          <p14:tracePt t="135820" x="3138488" y="4586288"/>
          <p14:tracePt t="135833" x="3157538" y="4633913"/>
          <p14:tracePt t="135850" x="3200400" y="4748213"/>
          <p14:tracePt t="135867" x="3214688" y="4781550"/>
          <p14:tracePt t="135900" x="3262313" y="4872038"/>
          <p14:tracePt t="135933" x="3328988" y="5010150"/>
          <p14:tracePt t="135950" x="3348038" y="5062538"/>
          <p14:tracePt t="135952" x="3362325" y="5072063"/>
          <p14:tracePt t="135966" x="3371850" y="5110163"/>
          <p14:tracePt t="135983" x="3386138" y="5133975"/>
          <p14:tracePt t="136000" x="3390900" y="5148263"/>
          <p14:tracePt t="136016" x="3405188" y="5172075"/>
          <p14:tracePt t="136033" x="3414713" y="5195888"/>
          <p14:tracePt t="136050" x="3424238" y="5205413"/>
          <p14:tracePt t="136066" x="3429000" y="5210175"/>
          <p14:tracePt t="136083" x="3433763" y="5219700"/>
          <p14:tracePt t="136100" x="3438525" y="5224463"/>
          <p14:tracePt t="136117" x="3443288" y="5233988"/>
          <p14:tracePt t="136133" x="3462338" y="5238750"/>
          <p14:tracePt t="136150" x="3471863" y="5248275"/>
          <p14:tracePt t="136167" x="3476625" y="5253038"/>
          <p14:tracePt t="136183" x="3486150" y="5262563"/>
          <p14:tracePt t="136200" x="3490913" y="5262563"/>
          <p14:tracePt t="136216" x="3495675" y="5276850"/>
          <p14:tracePt t="136233" x="3495675" y="5305425"/>
          <p14:tracePt t="136250" x="3495675" y="5334000"/>
          <p14:tracePt t="136267" x="3490913" y="5367338"/>
          <p14:tracePt t="136283" x="3476625" y="5381625"/>
          <p14:tracePt t="136300" x="3462338" y="5391150"/>
          <p14:tracePt t="136316" x="3438525" y="5391150"/>
          <p14:tracePt t="136333" x="3390900" y="5372100"/>
          <p14:tracePt t="136350" x="3357563" y="5334000"/>
          <p14:tracePt t="136366" x="3324225" y="5281613"/>
          <p14:tracePt t="136383" x="3300413" y="5195888"/>
          <p14:tracePt t="136400" x="3286125" y="5091113"/>
          <p14:tracePt t="136416" x="3295650" y="5043488"/>
          <p14:tracePt t="136433" x="3309938" y="5010150"/>
          <p14:tracePt t="136450" x="3319463" y="4986338"/>
          <p14:tracePt t="136451" x="3328988" y="4981575"/>
          <p14:tracePt t="136466" x="3352800" y="4967288"/>
          <p14:tracePt t="136483" x="3376613" y="4967288"/>
          <p14:tracePt t="136500" x="3405188" y="4976813"/>
          <p14:tracePt t="136517" x="3438525" y="5005388"/>
          <p14:tracePt t="136533" x="3462338" y="5033963"/>
          <p14:tracePt t="136550" x="3490913" y="5081588"/>
          <p14:tracePt t="136566" x="3509963" y="5124450"/>
          <p14:tracePt t="136583" x="3519488" y="5172075"/>
          <p14:tracePt t="136600" x="3519488" y="5200650"/>
          <p14:tracePt t="136616" x="3519488" y="5243513"/>
          <p14:tracePt t="136634" x="3514725" y="5295900"/>
          <p14:tracePt t="136650" x="3500438" y="5329238"/>
          <p14:tracePt t="136667" x="3486150" y="5343525"/>
          <p14:tracePt t="136683" x="3471863" y="5353050"/>
          <p14:tracePt t="136700" x="3443288" y="5357813"/>
          <p14:tracePt t="136716" x="3429000" y="5353050"/>
          <p14:tracePt t="136733" x="3414713" y="5334000"/>
          <p14:tracePt t="136750" x="3395663" y="5295900"/>
          <p14:tracePt t="136766" x="3381375" y="5210175"/>
          <p14:tracePt t="136783" x="3381375" y="5129213"/>
          <p14:tracePt t="136800" x="3405188" y="5072063"/>
          <p14:tracePt t="136817" x="3433763" y="5029200"/>
          <p14:tracePt t="136833" x="3462338" y="5024438"/>
          <p14:tracePt t="136850" x="3495675" y="5024438"/>
          <p14:tracePt t="136866" x="3529013" y="5043488"/>
          <p14:tracePt t="136883" x="3548063" y="5076825"/>
          <p14:tracePt t="136900" x="3562350" y="5114925"/>
          <p14:tracePt t="136916" x="3562350" y="5148263"/>
          <p14:tracePt t="136933" x="3557588" y="5219700"/>
          <p14:tracePt t="136950" x="3538538" y="5300663"/>
          <p14:tracePt t="136966" x="3533775" y="5319713"/>
          <p14:tracePt t="136983" x="3524250" y="5334000"/>
          <p14:tracePt t="137000" x="3524250" y="5343525"/>
          <p14:tracePt t="137016" x="3524250" y="5348288"/>
          <p14:tracePt t="137441" x="3529013" y="5348288"/>
          <p14:tracePt t="137448" x="3533775" y="5348288"/>
          <p14:tracePt t="137456" x="3538538" y="5348288"/>
          <p14:tracePt t="137466" x="3543300" y="5348288"/>
          <p14:tracePt t="137483" x="3548063" y="5348288"/>
          <p14:tracePt t="137500" x="3557588" y="5348288"/>
          <p14:tracePt t="137566" x="3552825" y="5348288"/>
          <p14:tracePt t="137583" x="3529013" y="5367338"/>
          <p14:tracePt t="137600" x="3490913" y="5410200"/>
          <p14:tracePt t="137617" x="3405188" y="5457825"/>
          <p14:tracePt t="137633" x="3367088" y="5467350"/>
          <p14:tracePt t="137650" x="3338513" y="5467350"/>
          <p14:tracePt t="137666" x="3319463" y="5462588"/>
          <p14:tracePt t="137683" x="3286125" y="5405438"/>
          <p14:tracePt t="137700" x="3267075" y="5362575"/>
          <p14:tracePt t="137716" x="3252788" y="5267325"/>
          <p14:tracePt t="137733" x="3243263" y="5143500"/>
          <p14:tracePt t="137750" x="3252788" y="5005388"/>
          <p14:tracePt t="137766" x="3267075" y="4962525"/>
          <p14:tracePt t="137783" x="3276600" y="4933950"/>
          <p14:tracePt t="137799" x="3300413" y="4910138"/>
          <p14:tracePt t="137816" x="3367088" y="4891088"/>
          <p14:tracePt t="137833" x="3414713" y="4881563"/>
          <p14:tracePt t="137851" x="3452813" y="4895850"/>
          <p14:tracePt t="137872" x="3529013" y="5014913"/>
          <p14:tracePt t="137883" x="3562350" y="5119688"/>
          <p14:tracePt t="137900" x="3590925" y="5195888"/>
          <p14:tracePt t="137916" x="3605213" y="5248275"/>
          <p14:tracePt t="137933" x="3648075" y="5357813"/>
          <p14:tracePt t="137950" x="3695700" y="5438775"/>
          <p14:tracePt t="137966" x="3781425" y="5519738"/>
          <p14:tracePt t="137983" x="3881438" y="5595938"/>
          <p14:tracePt t="138000" x="3967163" y="5648325"/>
          <p14:tracePt t="138016" x="3986213" y="5657850"/>
          <p14:tracePt t="138033" x="3995738" y="5662613"/>
          <p14:tracePt t="138050" x="4005263" y="5672138"/>
          <p14:tracePt t="138066" x="4010025" y="5676900"/>
          <p14:tracePt t="138083" x="4014788" y="5681663"/>
          <p14:tracePt t="138100" x="4014788" y="5691188"/>
          <p14:tracePt t="138116" x="4014788" y="5695950"/>
          <p14:tracePt t="138133" x="4010025" y="5700713"/>
          <p14:tracePt t="138150" x="3990975" y="5705475"/>
          <p14:tracePt t="138166" x="3948113" y="5710238"/>
          <p14:tracePt t="138183" x="3871913" y="5710238"/>
          <p14:tracePt t="138200" x="3829050" y="5710238"/>
          <p14:tracePt t="138216" x="3800475" y="5705475"/>
          <p14:tracePt t="138233" x="3757613" y="5695950"/>
          <p14:tracePt t="138249" x="3738563" y="5686425"/>
          <p14:tracePt t="138266" x="3719513" y="5681663"/>
          <p14:tracePt t="138283" x="3705225" y="5681663"/>
          <p14:tracePt t="138300" x="3695700" y="5681663"/>
          <p14:tracePt t="138344" x="3700463" y="5681663"/>
          <p14:tracePt t="138351" x="3714750" y="5681663"/>
          <p14:tracePt t="138366" x="3805238" y="5691188"/>
          <p14:tracePt t="138383" x="3962400" y="5719763"/>
          <p14:tracePt t="138400" x="4086225" y="5734050"/>
          <p14:tracePt t="138416" x="4248150" y="5753100"/>
          <p14:tracePt t="138433" x="4348163" y="5753100"/>
          <p14:tracePt t="138449" x="4419600" y="5753100"/>
          <p14:tracePt t="138466" x="4452938" y="5753100"/>
          <p14:tracePt t="138483" x="4486275" y="5753100"/>
          <p14:tracePt t="138499" x="4495800" y="5753100"/>
          <p14:tracePt t="138516" x="4505325" y="5753100"/>
          <p14:tracePt t="138533" x="4510088" y="5753100"/>
          <p14:tracePt t="138549" x="4514850" y="5753100"/>
          <p14:tracePt t="138828" x="4600575" y="5753100"/>
          <p14:tracePt t="138836" x="4752975" y="5748338"/>
          <p14:tracePt t="138850" x="5000625" y="5719763"/>
          <p14:tracePt t="138883" x="5419725" y="5700713"/>
          <p14:tracePt t="138900" x="5557838" y="5681663"/>
          <p14:tracePt t="138933" x="5829300" y="5667375"/>
          <p14:tracePt t="138966" x="5948363" y="5667375"/>
          <p14:tracePt t="138968" x="5962650" y="5667375"/>
          <p14:tracePt t="138983" x="5991225" y="5667375"/>
          <p14:tracePt t="139000" x="6010275" y="5667375"/>
          <p14:tracePt t="139016" x="6034088" y="5653088"/>
          <p14:tracePt t="139033" x="6067425" y="5629275"/>
          <p14:tracePt t="139049" x="6091238" y="5624513"/>
          <p14:tracePt t="139066" x="6119813" y="5614988"/>
          <p14:tracePt t="139083" x="6157913" y="5610225"/>
          <p14:tracePt t="139100" x="6215063" y="5595938"/>
          <p14:tracePt t="139116" x="6253163" y="5581650"/>
          <p14:tracePt t="139133" x="6276975" y="5576888"/>
          <p14:tracePt t="139149" x="6286500" y="5572125"/>
          <p14:tracePt t="139166" x="6300788" y="5572125"/>
          <p14:tracePt t="139183" x="6305550" y="5572125"/>
          <p14:tracePt t="139199" x="6315075" y="5572125"/>
          <p14:tracePt t="139312" x="6310313" y="5576888"/>
          <p14:tracePt t="139320" x="6281738" y="5586413"/>
          <p14:tracePt t="139333" x="6257925" y="5591175"/>
          <p14:tracePt t="139350" x="6162675" y="5605463"/>
          <p14:tracePt t="139366" x="6067425" y="5619750"/>
          <p14:tracePt t="139383" x="5967413" y="5619750"/>
          <p14:tracePt t="139400" x="5819775" y="5619750"/>
          <p14:tracePt t="139416" x="5748338" y="5610225"/>
          <p14:tracePt t="139433" x="5695950" y="5591175"/>
          <p14:tracePt t="139449" x="5643563" y="5572125"/>
          <p14:tracePt t="139466" x="5591175" y="5529263"/>
          <p14:tracePt t="139483" x="5557838" y="5462588"/>
          <p14:tracePt t="139500" x="5548313" y="5391150"/>
          <p14:tracePt t="139516" x="5557838" y="5348288"/>
          <p14:tracePt t="139533" x="5662613" y="5329238"/>
          <p14:tracePt t="139549" x="5843588" y="5372100"/>
          <p14:tracePt t="139566" x="5962650" y="5429250"/>
          <p14:tracePt t="139583" x="6062663" y="5481638"/>
          <p14:tracePt t="139600" x="6119813" y="5519738"/>
          <p14:tracePt t="139616" x="6134100" y="5534025"/>
          <p14:tracePt t="139633" x="6143625" y="5538788"/>
          <p14:tracePt t="139650" x="6153150" y="5548313"/>
          <p14:tracePt t="139666" x="6162675" y="5553075"/>
          <p14:tracePt t="139980" x="6234113" y="5567363"/>
          <p14:tracePt t="139987" x="6324600" y="5586413"/>
          <p14:tracePt t="139999" x="6415088" y="5595938"/>
          <p14:tracePt t="140017" x="6591300" y="5595938"/>
          <p14:tracePt t="140033" x="6662738" y="5595938"/>
          <p14:tracePt t="140049" x="6710363" y="5595938"/>
          <p14:tracePt t="140066" x="6753225" y="5600700"/>
          <p14:tracePt t="140099" x="6815138" y="5610225"/>
          <p14:tracePt t="140133" x="6834188" y="5610225"/>
          <p14:tracePt t="140150" x="6843713" y="5610225"/>
          <p14:tracePt t="140166" x="6848475" y="5610225"/>
          <p14:tracePt t="140413" x="6800850" y="5624513"/>
          <p14:tracePt t="140420" x="6734175" y="5634038"/>
          <p14:tracePt t="140433" x="6686550" y="5643563"/>
          <p14:tracePt t="140449" x="6591300" y="5643563"/>
          <p14:tracePt t="140466" x="6553200" y="5643563"/>
          <p14:tracePt t="140483" x="6538913" y="5643563"/>
          <p14:tracePt t="140499" x="6534150" y="5643563"/>
          <p14:tracePt t="140516" x="6524625" y="5643563"/>
          <p14:tracePt t="140589" x="6529388" y="5643563"/>
          <p14:tracePt t="140596" x="6529388" y="5648325"/>
          <p14:tracePt t="140604" x="6534150" y="5653088"/>
          <p14:tracePt t="140616" x="6538913" y="5653088"/>
          <p14:tracePt t="140700" x="6538913" y="5657850"/>
          <p14:tracePt t="140707" x="6534150" y="5662613"/>
          <p14:tracePt t="140716" x="6519863" y="5662613"/>
          <p14:tracePt t="140733" x="6477000" y="5667375"/>
          <p14:tracePt t="140749" x="6415088" y="5681663"/>
          <p14:tracePt t="140766" x="6362700" y="5691188"/>
          <p14:tracePt t="140783" x="6353175" y="5691188"/>
          <p14:tracePt t="140816" x="6381750" y="5700713"/>
          <p14:tracePt t="140833" x="6515100" y="5705475"/>
          <p14:tracePt t="140849" x="6715125" y="5705475"/>
          <p14:tracePt t="140866" x="6905625" y="5705475"/>
          <p14:tracePt t="140883" x="7053263" y="5705475"/>
          <p14:tracePt t="140899" x="7110413" y="5695950"/>
          <p14:tracePt t="140916" x="7148513" y="5695950"/>
          <p14:tracePt t="140933" x="7167563" y="5695950"/>
          <p14:tracePt t="140949" x="7181850" y="5695950"/>
          <p14:tracePt t="140966" x="7191375" y="5695950"/>
          <p14:tracePt t="140983" x="7196138" y="5695950"/>
          <p14:tracePt t="140999" x="7200900" y="5695950"/>
          <p14:tracePt t="141037" x="7196138" y="5695950"/>
          <p14:tracePt t="141049" x="7153275" y="5695950"/>
          <p14:tracePt t="141066" x="6329363" y="5419725"/>
          <p14:tracePt t="141083" x="5514975" y="5157788"/>
          <p14:tracePt t="141100" x="4591050" y="4752975"/>
          <p14:tracePt t="141117" x="3833813" y="4305300"/>
          <p14:tracePt t="141133" x="3157538" y="3762375"/>
          <p14:tracePt t="141150" x="2938463" y="3576638"/>
          <p14:tracePt t="141166" x="2857500" y="3505200"/>
          <p14:tracePt t="141183" x="2819400" y="3457575"/>
          <p14:tracePt t="141199" x="2809875" y="3443288"/>
          <p14:tracePt t="141216" x="2809875" y="3433763"/>
          <p14:tracePt t="141233" x="2809875" y="3424238"/>
          <p14:tracePt t="141249" x="2809875" y="3414713"/>
          <p14:tracePt t="141266" x="2809875" y="3409950"/>
          <p14:tracePt t="141283" x="2814638" y="3405188"/>
          <p14:tracePt t="141299" x="2824163" y="3405188"/>
          <p14:tracePt t="141316" x="2824163" y="3400425"/>
          <p14:tracePt t="141333" x="2824163" y="3395663"/>
          <p14:tracePt t="141352" x="2824163" y="3390900"/>
          <p14:tracePt t="141367" x="2824163" y="3386138"/>
          <p14:tracePt t="141389" x="2828925" y="3386138"/>
          <p14:tracePt t="141399" x="2833688" y="3381375"/>
          <p14:tracePt t="141416" x="2857500" y="3362325"/>
          <p14:tracePt t="141433" x="2900363" y="3328988"/>
          <p14:tracePt t="141449" x="2933700" y="3262313"/>
          <p14:tracePt t="141466" x="2962275" y="3214688"/>
          <p14:tracePt t="141483" x="2981325" y="3176588"/>
          <p14:tracePt t="141499" x="2990850" y="3152775"/>
          <p14:tracePt t="141516" x="2995613" y="3138488"/>
          <p14:tracePt t="141533" x="2995613" y="3133725"/>
          <p14:tracePt t="141549" x="2995613" y="3128963"/>
          <p14:tracePt t="141566" x="2995613" y="3119438"/>
          <p14:tracePt t="141583" x="2990850" y="3114675"/>
          <p14:tracePt t="141599" x="2947988" y="3114675"/>
          <p14:tracePt t="141616" x="2819400" y="3138488"/>
          <p14:tracePt t="141633" x="2724150" y="3181350"/>
          <p14:tracePt t="141649" x="2624138" y="3228975"/>
          <p14:tracePt t="141666" x="2528888" y="3262313"/>
          <p14:tracePt t="141683" x="2409825" y="3252788"/>
          <p14:tracePt t="141699" x="2352675" y="3224213"/>
          <p14:tracePt t="141716" x="2314575" y="3205163"/>
          <p14:tracePt t="141733" x="2295525" y="3186113"/>
          <p14:tracePt t="141749" x="2271713" y="3167063"/>
          <p14:tracePt t="141766" x="2266950" y="3152775"/>
          <p14:tracePt t="141783" x="2262188" y="3138488"/>
          <p14:tracePt t="141799" x="2257425" y="3124200"/>
          <p14:tracePt t="141816" x="2257425" y="3109913"/>
          <p14:tracePt t="141833" x="2262188" y="3090863"/>
          <p14:tracePt t="141849" x="2281238" y="3067050"/>
          <p14:tracePt t="141866" x="2371725" y="3019425"/>
          <p14:tracePt t="141883" x="2447925" y="3005138"/>
          <p14:tracePt t="141899" x="2505075" y="3000375"/>
          <p14:tracePt t="141916" x="2557463" y="3000375"/>
          <p14:tracePt t="141933" x="2657475" y="3019425"/>
          <p14:tracePt t="141949" x="2705100" y="3033713"/>
          <p14:tracePt t="141966" x="2733675" y="3038475"/>
          <p14:tracePt t="141983" x="2762250" y="3048000"/>
          <p14:tracePt t="141999" x="2762250" y="3057525"/>
          <p14:tracePt t="142016" x="2762250" y="3062288"/>
          <p14:tracePt t="142033" x="2762250" y="3067050"/>
          <p14:tracePt t="142050" x="2752725" y="3076575"/>
          <p14:tracePt t="142066" x="2747963" y="3086100"/>
          <p14:tracePt t="142083" x="2738438" y="3090863"/>
          <p14:tracePt t="142099" x="2733675" y="3095625"/>
          <p14:tracePt t="142116" x="2724150" y="3095625"/>
          <p14:tracePt t="142132" x="2719388" y="3095625"/>
          <p14:tracePt t="142149" x="2709863" y="3095625"/>
          <p14:tracePt t="142166" x="2705100" y="3095625"/>
          <p14:tracePt t="142263" x="2705100" y="3100388"/>
          <p14:tracePt t="142270" x="2728913" y="3119438"/>
          <p14:tracePt t="142283" x="2781300" y="3162300"/>
          <p14:tracePt t="142299" x="3109913" y="3495675"/>
          <p14:tracePt t="142316" x="3595688" y="3881438"/>
          <p14:tracePt t="142333" x="3976688" y="4205288"/>
          <p14:tracePt t="142350" x="4629150" y="4624388"/>
          <p14:tracePt t="142367" x="4948238" y="4848225"/>
          <p14:tracePt t="142383" x="5257800" y="5091113"/>
          <p14:tracePt t="142400" x="5448300" y="5238750"/>
          <p14:tracePt t="142416" x="5700713" y="5453063"/>
          <p14:tracePt t="142433" x="5815013" y="5548313"/>
          <p14:tracePt t="142449" x="5891213" y="5605463"/>
          <p14:tracePt t="142466" x="5948363" y="5629275"/>
          <p14:tracePt t="142483" x="6000750" y="5657850"/>
          <p14:tracePt t="142499" x="6034088" y="5672138"/>
          <p14:tracePt t="142516" x="6072188" y="5691188"/>
          <p14:tracePt t="142533" x="6119813" y="5715000"/>
          <p14:tracePt t="142549" x="6148388" y="5729288"/>
          <p14:tracePt t="142566" x="6172200" y="5738813"/>
          <p14:tracePt t="142583" x="6186488" y="5743575"/>
          <p14:tracePt t="142599" x="6196013" y="5748338"/>
          <p14:tracePt t="142616" x="6205538" y="5748338"/>
          <p14:tracePt t="142632" x="6210300" y="5748338"/>
          <p14:tracePt t="142649" x="6215063" y="5748338"/>
          <p14:tracePt t="142666" x="6219825" y="5748338"/>
          <p14:tracePt t="142683" x="6224588" y="5748338"/>
          <p14:tracePt t="142699" x="6234113" y="5748338"/>
          <p14:tracePt t="142716" x="6248400" y="5748338"/>
          <p14:tracePt t="142732" x="6267450" y="5748338"/>
          <p14:tracePt t="142749" x="6276975" y="5748338"/>
          <p14:tracePt t="142766" x="6281738" y="5748338"/>
          <p14:tracePt t="142783" x="6291263" y="5748338"/>
          <p14:tracePt t="142799" x="6300788" y="5743575"/>
          <p14:tracePt t="142816" x="6305550" y="5734050"/>
          <p14:tracePt t="142832" x="6310313" y="5729288"/>
          <p14:tracePt t="142849" x="6319838" y="5719763"/>
          <p14:tracePt t="142866" x="6319838" y="5710238"/>
          <p14:tracePt t="142882" x="6319838" y="5695950"/>
          <p14:tracePt t="142899" x="6315075" y="5681663"/>
          <p14:tracePt t="142916" x="6296025" y="5648325"/>
          <p14:tracePt t="142932" x="6281738" y="5624513"/>
          <p14:tracePt t="142949" x="6262688" y="5600700"/>
          <p14:tracePt t="142966" x="6243638" y="5586413"/>
          <p14:tracePt t="142983" x="6238875" y="5581650"/>
          <p14:tracePt t="142999" x="6229350" y="5572125"/>
          <p14:tracePt t="143016" x="6224588" y="5567363"/>
          <p14:tracePt t="143033" x="6224588" y="5562600"/>
          <p14:tracePt t="143069" x="6224588" y="5567363"/>
          <p14:tracePt t="143082" x="6224588" y="5581650"/>
          <p14:tracePt t="143099" x="6248400" y="5643563"/>
          <p14:tracePt t="143116" x="6272213" y="5672138"/>
          <p14:tracePt t="143132" x="6300788" y="5710238"/>
          <p14:tracePt t="143149" x="6348413" y="5762625"/>
          <p14:tracePt t="143166" x="6372225" y="5791200"/>
          <p14:tracePt t="143182" x="6396038" y="5815013"/>
          <p14:tracePt t="143199" x="6419850" y="5834063"/>
          <p14:tracePt t="143216" x="6457950" y="5872163"/>
          <p14:tracePt t="143233" x="6467475" y="5881688"/>
          <p14:tracePt t="143249" x="6472238" y="5886450"/>
          <p14:tracePt t="143266" x="6477000" y="5891213"/>
          <p14:tracePt t="143282" x="6486525" y="5900738"/>
          <p14:tracePt t="143341" x="6481763" y="5895975"/>
          <p14:tracePt t="143348" x="6467475" y="5876925"/>
          <p14:tracePt t="143355" x="6457950" y="5857875"/>
          <p14:tracePt t="143366" x="6434138" y="5829300"/>
          <p14:tracePt t="143382" x="6381750" y="5753100"/>
          <p14:tracePt t="143399" x="6319838" y="5624513"/>
          <p14:tracePt t="143416" x="6291263" y="5595938"/>
          <p14:tracePt t="143432" x="6281738" y="5567363"/>
          <p14:tracePt t="143449" x="6272213" y="5548313"/>
          <p14:tracePt t="143450" x="6262688" y="5538788"/>
          <p14:tracePt t="143466" x="6257925" y="5534025"/>
          <p14:tracePt t="143482" x="6253163" y="5529263"/>
          <p14:tracePt t="143499" x="6253163" y="5519738"/>
          <p14:tracePt t="143516" x="6253163" y="5514975"/>
          <p14:tracePt t="143568" x="6262688" y="5524500"/>
          <p14:tracePt t="143575" x="6267450" y="5553075"/>
          <p14:tracePt t="143583" x="6276975" y="5572125"/>
          <p14:tracePt t="143599" x="6310313" y="5614988"/>
          <p14:tracePt t="143616" x="6343650" y="5653088"/>
          <p14:tracePt t="143632" x="6391275" y="5705475"/>
          <p14:tracePt t="143649" x="6472238" y="5767388"/>
          <p14:tracePt t="143666" x="6519863" y="5800725"/>
          <p14:tracePt t="143683" x="6548438" y="5819775"/>
          <p14:tracePt t="143699" x="6572250" y="5824538"/>
          <p14:tracePt t="143716" x="6586538" y="5834063"/>
          <p14:tracePt t="143732" x="6591300" y="5834063"/>
          <p14:tracePt t="143766" x="6591300" y="5819775"/>
          <p14:tracePt t="143782" x="6562725" y="5781675"/>
          <p14:tracePt t="143799" x="6505575" y="5700713"/>
          <p14:tracePt t="143816" x="6443663" y="5619750"/>
          <p14:tracePt t="143833" x="6391275" y="5562600"/>
          <p14:tracePt t="143849" x="6353175" y="5538788"/>
          <p14:tracePt t="143866" x="6329363" y="5514975"/>
          <p14:tracePt t="143882" x="6319838" y="5505450"/>
          <p14:tracePt t="143899" x="6310313" y="5495925"/>
          <p14:tracePt t="143916" x="6300788" y="5486400"/>
          <p14:tracePt t="144016" x="6300788" y="5491163"/>
          <p14:tracePt t="144023" x="6300788" y="5500688"/>
          <p14:tracePt t="144032" x="6310313" y="5529263"/>
          <p14:tracePt t="144049" x="6338888" y="5581650"/>
          <p14:tracePt t="144066" x="6367463" y="5629275"/>
          <p14:tracePt t="144082" x="6438900" y="5700713"/>
          <p14:tracePt t="144099" x="6472238" y="5738813"/>
          <p14:tracePt t="144116" x="6510338" y="5772150"/>
          <p14:tracePt t="144133" x="6553200" y="5800725"/>
          <p14:tracePt t="144149" x="6567488" y="5810250"/>
          <p14:tracePt t="144166" x="6577013" y="5819775"/>
          <p14:tracePt t="144182" x="6581775" y="5824538"/>
          <p14:tracePt t="144216" x="6577013" y="5819775"/>
          <p14:tracePt t="144232" x="6534150" y="5791200"/>
          <p14:tracePt t="144249" x="6477000" y="5738813"/>
          <p14:tracePt t="144266" x="6386513" y="5672138"/>
          <p14:tracePt t="144282" x="6329363" y="5629275"/>
          <p14:tracePt t="144299" x="6291263" y="5610225"/>
          <p14:tracePt t="144316" x="6267450" y="5586413"/>
          <p14:tracePt t="144332" x="6257925" y="5581650"/>
          <p14:tracePt t="144349" x="6253163" y="5576888"/>
          <p14:tracePt t="144366" x="6248400" y="5572125"/>
          <p14:tracePt t="144399" x="6248400" y="5576888"/>
          <p14:tracePt t="144416" x="6262688" y="5600700"/>
          <p14:tracePt t="144432" x="6296025" y="5629275"/>
          <p14:tracePt t="144449" x="6391275" y="5715000"/>
          <p14:tracePt t="144466" x="6462713" y="5757863"/>
          <p14:tracePt t="144482" x="6510338" y="5800725"/>
          <p14:tracePt t="144499" x="6557963" y="5838825"/>
          <p14:tracePt t="144516" x="6577013" y="5848350"/>
          <p14:tracePt t="144532" x="6586538" y="5853113"/>
          <p14:tracePt t="144549" x="6596063" y="5857875"/>
          <p14:tracePt t="144566" x="6605588" y="5857875"/>
          <p14:tracePt t="144639" x="6600825" y="5853113"/>
          <p14:tracePt t="144647" x="6586538" y="5843588"/>
          <p14:tracePt t="144654" x="6562725" y="5829300"/>
          <p14:tracePt t="144666" x="6529388" y="5800725"/>
          <p14:tracePt t="144682" x="6462713" y="5753100"/>
          <p14:tracePt t="144699" x="6367463" y="5676900"/>
          <p14:tracePt t="144716" x="6276975" y="5629275"/>
          <p14:tracePt t="144732" x="6210300" y="5600700"/>
          <p14:tracePt t="144749" x="6167438" y="5595938"/>
          <p14:tracePt t="144766" x="6157913" y="5591175"/>
          <p14:tracePt t="144782" x="6153150" y="5591175"/>
          <p14:tracePt t="144816" x="6191250" y="5591175"/>
          <p14:tracePt t="144832" x="6272213" y="5614988"/>
          <p14:tracePt t="144849" x="6376988" y="5629275"/>
          <p14:tracePt t="144866" x="6457950" y="5643563"/>
          <p14:tracePt t="144882" x="6557963" y="5657850"/>
          <p14:tracePt t="144899" x="6591300" y="5657850"/>
          <p14:tracePt t="144916" x="6629400" y="5667375"/>
          <p14:tracePt t="144932" x="6662738" y="5672138"/>
          <p14:tracePt t="144949" x="6677025" y="5672138"/>
          <p14:tracePt t="144966" x="6686550" y="5672138"/>
          <p14:tracePt t="144982" x="6691313" y="5672138"/>
          <p14:tracePt t="144999" x="6700838" y="5672138"/>
          <p14:tracePt t="145016" x="6705600" y="5672138"/>
          <p14:tracePt t="145748" x="6615113" y="5686425"/>
          <p14:tracePt t="145755" x="6505575" y="5695950"/>
          <p14:tracePt t="145766" x="6381750" y="5705475"/>
          <p14:tracePt t="145782" x="6191250" y="5715000"/>
          <p14:tracePt t="145799" x="5848350" y="5710238"/>
          <p14:tracePt t="145816" x="5672138" y="5691188"/>
          <p14:tracePt t="145849" x="5324475" y="5638800"/>
          <p14:tracePt t="145882" x="5029200" y="5562600"/>
          <p14:tracePt t="145899" x="4905375" y="5529263"/>
          <p14:tracePt t="145916" x="4695825" y="5486400"/>
          <p14:tracePt t="145932" x="4614863" y="5467350"/>
          <p14:tracePt t="145949" x="4552950" y="5462588"/>
          <p14:tracePt t="145966" x="4514850" y="5448300"/>
          <p14:tracePt t="145983" x="4491038" y="5438775"/>
          <p14:tracePt t="145999" x="4481513" y="5429250"/>
          <p14:tracePt t="146016" x="4476750" y="5414963"/>
          <p14:tracePt t="146032" x="4467225" y="5405438"/>
          <p14:tracePt t="146049" x="4457700" y="5395913"/>
          <p14:tracePt t="146066" x="4443413" y="5381625"/>
          <p14:tracePt t="146082" x="4410075" y="5367338"/>
          <p14:tracePt t="146099" x="4362450" y="5357813"/>
          <p14:tracePt t="146116" x="4343400" y="5343525"/>
          <p14:tracePt t="146132" x="4333875" y="5338763"/>
          <p14:tracePt t="146149" x="4324350" y="5338763"/>
          <p14:tracePt t="146166" x="4314825" y="5338763"/>
          <p14:tracePt t="146182" x="4310063" y="5338763"/>
          <p14:tracePt t="146199" x="4300538" y="5362575"/>
          <p14:tracePt t="146216" x="4286250" y="5386388"/>
          <p14:tracePt t="146232" x="4262438" y="5434013"/>
          <p14:tracePt t="146249" x="4243388" y="5462588"/>
          <p14:tracePt t="146266" x="4238625" y="5476875"/>
          <p14:tracePt t="146283" x="4229100" y="5491163"/>
          <p14:tracePt t="146299" x="4224338" y="5505450"/>
          <p14:tracePt t="146316" x="4205288" y="5524500"/>
          <p14:tracePt t="146332" x="4191000" y="5534025"/>
          <p14:tracePt t="146349" x="4129088" y="5572125"/>
          <p14:tracePt t="146366" x="4076700" y="5591175"/>
          <p14:tracePt t="146382" x="4010025" y="5614988"/>
          <p14:tracePt t="146399" x="3962400" y="5619750"/>
          <p14:tracePt t="146416" x="3914775" y="5624513"/>
          <p14:tracePt t="146432" x="3876675" y="5624513"/>
          <p14:tracePt t="146449" x="3857625" y="5624513"/>
          <p14:tracePt t="146466" x="3824288" y="5619750"/>
          <p14:tracePt t="146482" x="3800475" y="5610225"/>
          <p14:tracePt t="146499" x="3795713" y="5610225"/>
          <p14:tracePt t="146516" x="3790950" y="5610225"/>
          <p14:tracePt t="146532" x="3781425" y="5610225"/>
          <p14:tracePt t="146549" x="3776663" y="5610225"/>
          <p14:tracePt t="146797" x="3771900" y="5610225"/>
          <p14:tracePt t="146804" x="3767138" y="5605463"/>
          <p14:tracePt t="146816" x="3757613" y="5605463"/>
          <p14:tracePt t="146832" x="3724275" y="5605463"/>
          <p14:tracePt t="146849" x="3676650" y="5605463"/>
          <p14:tracePt t="146866" x="3652838" y="5605463"/>
          <p14:tracePt t="146882" x="3633788" y="5605463"/>
          <p14:tracePt t="146899" x="3619500" y="5605463"/>
          <p14:tracePt t="146916" x="3614738" y="5605463"/>
          <p14:tracePt t="146932" x="3605213" y="5605463"/>
          <p14:tracePt t="146949" x="3600450" y="5605463"/>
          <p14:tracePt t="146966" x="3590925" y="5605463"/>
          <p14:tracePt t="146982" x="3586163" y="5605463"/>
          <p14:tracePt t="147054" x="3586163" y="5600700"/>
          <p14:tracePt t="147061" x="3600450" y="5591175"/>
          <p14:tracePt t="147068" x="3629025" y="5591175"/>
          <p14:tracePt t="147082" x="3700463" y="5576888"/>
          <p14:tracePt t="147099" x="3767138" y="5572125"/>
          <p14:tracePt t="147116" x="3848100" y="5562600"/>
          <p14:tracePt t="147132" x="3943350" y="5548313"/>
          <p14:tracePt t="147149" x="4062413" y="5519738"/>
          <p14:tracePt t="147166" x="4105275" y="5510213"/>
          <p14:tracePt t="147182" x="4143375" y="5505450"/>
          <p14:tracePt t="147199" x="4176713" y="5505450"/>
          <p14:tracePt t="147216" x="4229100" y="5505450"/>
          <p14:tracePt t="147232" x="4267200" y="5505450"/>
          <p14:tracePt t="147249" x="4314825" y="5505450"/>
          <p14:tracePt t="147266" x="4362450" y="5505450"/>
          <p14:tracePt t="147282" x="4381500" y="5505450"/>
          <p14:tracePt t="147299" x="4391025" y="5505450"/>
          <p14:tracePt t="147316" x="4395788" y="5505450"/>
          <p14:tracePt t="147355" x="4386263" y="5510213"/>
          <p14:tracePt t="147366" x="4367213" y="5514975"/>
          <p14:tracePt t="147382" x="4324350" y="5534025"/>
          <p14:tracePt t="147399" x="4205288" y="5557838"/>
          <p14:tracePt t="147415" x="4124325" y="5567363"/>
          <p14:tracePt t="147432" x="4081463" y="5572125"/>
          <p14:tracePt t="147449" x="4052888" y="5572125"/>
          <p14:tracePt t="147450" x="4048125" y="5572125"/>
          <p14:tracePt t="147465" x="4043363" y="5572125"/>
          <p14:tracePt t="147482" x="4043363" y="5543550"/>
          <p14:tracePt t="147499" x="4076700" y="5462588"/>
          <p14:tracePt t="147516" x="4157663" y="5381625"/>
          <p14:tracePt t="147532" x="4243388" y="5338763"/>
          <p14:tracePt t="147550" x="4357688" y="5343525"/>
          <p14:tracePt t="147566" x="4443413" y="5391150"/>
          <p14:tracePt t="147584" x="4524375" y="5453063"/>
          <p14:tracePt t="147600" x="4548188" y="5486400"/>
          <p14:tracePt t="147616" x="4567238" y="5514975"/>
          <p14:tracePt t="147634" x="4572000" y="5548313"/>
          <p14:tracePt t="147649" x="4572000" y="5562600"/>
          <p14:tracePt t="147666" x="4572000" y="5567363"/>
          <p14:tracePt t="147683" x="4572000" y="5572125"/>
          <p14:tracePt t="147716" x="4572000" y="5576888"/>
          <p14:tracePt t="147869" x="4614863" y="5491163"/>
          <p14:tracePt t="147876" x="4743450" y="5248275"/>
          <p14:tracePt t="147883" x="4933950" y="4933950"/>
          <p14:tracePt t="147899" x="5172075" y="4533900"/>
          <p14:tracePt t="147916" x="5495925" y="4095750"/>
          <p14:tracePt t="147933" x="5786438" y="3838575"/>
          <p14:tracePt t="147949" x="6024563" y="3695700"/>
          <p14:tracePt t="147966" x="6134100" y="3643313"/>
          <p14:tracePt t="147982" x="6191250" y="3609975"/>
          <p14:tracePt t="147999" x="6219825" y="3590925"/>
          <p14:tracePt t="148015" x="6253163" y="3567113"/>
          <p14:tracePt t="148032" x="6276975" y="3557588"/>
          <p14:tracePt t="148049" x="6310313" y="3529013"/>
          <p14:tracePt t="148066" x="6367463" y="3495675"/>
          <p14:tracePt t="148082" x="6400800" y="3481388"/>
          <p14:tracePt t="148099" x="6438900" y="3462338"/>
          <p14:tracePt t="148116" x="6462713" y="3457575"/>
          <p14:tracePt t="148132" x="6481763" y="3448050"/>
          <p14:tracePt t="148149" x="6486525" y="3438525"/>
          <p14:tracePt t="148165" x="6491288" y="3438525"/>
          <p14:tracePt t="148182" x="6496050" y="3438525"/>
          <p14:tracePt t="148215" x="6496050" y="3433763"/>
          <p14:tracePt t="148232" x="6477000" y="3414713"/>
          <p14:tracePt t="148249" x="6400800" y="3386138"/>
          <p14:tracePt t="148266" x="6224588" y="3338513"/>
          <p14:tracePt t="148282" x="6153150" y="3314700"/>
          <p14:tracePt t="148299" x="6115050" y="3309938"/>
          <p14:tracePt t="148316" x="6091238" y="3295650"/>
          <p14:tracePt t="148332" x="6086475" y="3290888"/>
          <p14:tracePt t="148349" x="6081713" y="3290888"/>
          <p14:tracePt t="148366" x="6081713" y="3286125"/>
          <p14:tracePt t="148382" x="6167438" y="3276600"/>
          <p14:tracePt t="148399" x="6276975" y="3276600"/>
          <p14:tracePt t="148416" x="6391275" y="3276600"/>
          <p14:tracePt t="148432" x="6515100" y="3267075"/>
          <p14:tracePt t="148449" x="6638925" y="3267075"/>
          <p14:tracePt t="148466" x="6681788" y="3267075"/>
          <p14:tracePt t="148482" x="6710363" y="3267075"/>
          <p14:tracePt t="148500" x="6724650" y="3267075"/>
          <p14:tracePt t="148516" x="6729413" y="3267075"/>
          <p14:tracePt t="148532" x="6734175" y="3267075"/>
          <p14:tracePt t="148549" x="6734175" y="3271838"/>
          <p14:tracePt t="148566" x="6700838" y="3324225"/>
          <p14:tracePt t="148582" x="6619875" y="3395663"/>
          <p14:tracePt t="148599" x="6505575" y="3490913"/>
          <p14:tracePt t="148616" x="6362700" y="3581400"/>
          <p14:tracePt t="148632" x="6162675" y="3657600"/>
          <p14:tracePt t="148649" x="6091238" y="3671888"/>
          <p14:tracePt t="148666" x="6048375" y="3671888"/>
          <p14:tracePt t="148682" x="6019800" y="3671888"/>
          <p14:tracePt t="148699" x="6000750" y="3671888"/>
          <p14:tracePt t="148716" x="5995988" y="3671888"/>
          <p14:tracePt t="148732" x="5986463" y="3671888"/>
          <p14:tracePt t="148787" x="5991225" y="3667125"/>
          <p14:tracePt t="148794" x="6019800" y="3652838"/>
          <p14:tracePt t="148801" x="6091238" y="3638550"/>
          <p14:tracePt t="148815" x="6224588" y="3609975"/>
          <p14:tracePt t="148832" x="6362700" y="3586163"/>
          <p14:tracePt t="148849" x="6500813" y="3567113"/>
          <p14:tracePt t="148866" x="6667500" y="3567113"/>
          <p14:tracePt t="148882" x="6738938" y="3576638"/>
          <p14:tracePt t="148899" x="6777038" y="3576638"/>
          <p14:tracePt t="148915" x="6791325" y="3586163"/>
          <p14:tracePt t="148932" x="6810375" y="3586163"/>
          <p14:tracePt t="148949" x="6815138" y="3586163"/>
          <p14:tracePt t="148965" x="6819900" y="3586163"/>
          <p14:tracePt t="148982" x="6819900" y="3590925"/>
          <p14:tracePt t="148999" x="6800850" y="3614738"/>
          <p14:tracePt t="149015" x="6724650" y="3671888"/>
          <p14:tracePt t="149032" x="6600825" y="3757613"/>
          <p14:tracePt t="149049" x="6429375" y="3871913"/>
          <p14:tracePt t="149065" x="6338888" y="3924300"/>
          <p14:tracePt t="149082" x="6267450" y="3957638"/>
          <p14:tracePt t="149099" x="6219825" y="3967163"/>
          <p14:tracePt t="149115" x="6181725" y="3976688"/>
          <p14:tracePt t="149132" x="6167438" y="3976688"/>
          <p14:tracePt t="149149" x="6162675" y="3976688"/>
          <p14:tracePt t="149165" x="6157913" y="3976688"/>
          <p14:tracePt t="149182" x="6148388" y="3976688"/>
          <p14:tracePt t="149234" x="6153150" y="3976688"/>
          <p14:tracePt t="149241" x="6172200" y="3976688"/>
          <p14:tracePt t="149249" x="6219825" y="3967163"/>
          <p14:tracePt t="149266" x="6329363" y="3957638"/>
          <p14:tracePt t="149282" x="6467475" y="3943350"/>
          <p14:tracePt t="149299" x="6648450" y="3943350"/>
          <p14:tracePt t="149315" x="6719888" y="3952875"/>
          <p14:tracePt t="149332" x="6762750" y="3967163"/>
          <p14:tracePt t="149349" x="6786563" y="3981450"/>
          <p14:tracePt t="149365" x="6800850" y="4010025"/>
          <p14:tracePt t="149382" x="6805613" y="4043363"/>
          <p14:tracePt t="149399" x="6791325" y="4090988"/>
          <p14:tracePt t="149416" x="6729413" y="4171950"/>
          <p14:tracePt t="149432" x="6577013" y="4295775"/>
          <p14:tracePt t="149449" x="6453188" y="4386263"/>
          <p14:tracePt t="149466" x="6362700" y="4433888"/>
          <p14:tracePt t="149482" x="6305550" y="4467225"/>
          <p14:tracePt t="149499" x="6291263" y="4471988"/>
          <p14:tracePt t="149515" x="6286500" y="4471988"/>
          <p14:tracePt t="149532" x="6291263" y="4476750"/>
          <p14:tracePt t="149549" x="6372225" y="4491038"/>
          <p14:tracePt t="149565" x="6486525" y="4495800"/>
          <p14:tracePt t="149582" x="6577013" y="4495800"/>
          <p14:tracePt t="149599" x="6643688" y="4495800"/>
          <p14:tracePt t="149615" x="6691313" y="4495800"/>
          <p14:tracePt t="149632" x="6700838" y="4495800"/>
          <p14:tracePt t="149649" x="6710363" y="4495800"/>
          <p14:tracePt t="149665" x="6719888" y="4495800"/>
          <p14:tracePt t="149682" x="6729413" y="4495800"/>
          <p14:tracePt t="149715" x="6724650" y="4495800"/>
          <p14:tracePt t="149732" x="6457950" y="4352925"/>
          <p14:tracePt t="149749" x="5838825" y="4033838"/>
          <p14:tracePt t="149766" x="5081588" y="3605213"/>
          <p14:tracePt t="149783" x="4457700" y="3228975"/>
          <p14:tracePt t="149799" x="3609975" y="2714625"/>
          <p14:tracePt t="149816" x="3114675" y="2409825"/>
          <p14:tracePt t="149832" x="2843213" y="2290763"/>
          <p14:tracePt t="149849" x="2628900" y="2228850"/>
          <p14:tracePt t="149865" x="2562225" y="2214563"/>
          <p14:tracePt t="149882" x="2543175" y="2209800"/>
          <p14:tracePt t="149899" x="2538413" y="2209800"/>
          <p14:tracePt t="150077" x="2471738" y="2209800"/>
          <p14:tracePt t="150085" x="2381250" y="2209800"/>
          <p14:tracePt t="150099" x="2243138" y="2219325"/>
          <p14:tracePt t="150115" x="2124075" y="2219325"/>
          <p14:tracePt t="150132" x="1985963" y="2219325"/>
          <p14:tracePt t="150149" x="1866900" y="2219325"/>
          <p14:tracePt t="150165" x="1757363" y="2205038"/>
          <p14:tracePt t="150182" x="1709738" y="2185988"/>
          <p14:tracePt t="150199" x="1681163" y="2176463"/>
          <p14:tracePt t="150215" x="1671638" y="2171700"/>
          <p14:tracePt t="150232" x="1657350" y="2162175"/>
          <p14:tracePt t="150249" x="1652588" y="2162175"/>
          <p14:tracePt t="150265" x="1647825" y="2162175"/>
          <p14:tracePt t="150282" x="1643063" y="2162175"/>
          <p14:tracePt t="150299" x="1633538" y="2162175"/>
          <p14:tracePt t="150315" x="1624013" y="2176463"/>
          <p14:tracePt t="150332" x="1609725" y="2190750"/>
          <p14:tracePt t="150349" x="1566863" y="2219325"/>
          <p14:tracePt t="150365" x="1519238" y="2252663"/>
          <p14:tracePt t="150382" x="1471613" y="2286000"/>
          <p14:tracePt t="150399" x="1428750" y="2319338"/>
          <p14:tracePt t="150415" x="1343025" y="2366963"/>
          <p14:tracePt t="150432" x="1290638" y="2381250"/>
          <p14:tracePt t="150449" x="1243013" y="2376488"/>
          <p14:tracePt t="150466" x="1176338" y="2347913"/>
          <p14:tracePt t="150482" x="1147763" y="2309813"/>
          <p14:tracePt t="150499" x="1100138" y="2224088"/>
          <p14:tracePt t="150515" x="1062038" y="2147888"/>
          <p14:tracePt t="150532" x="1042988" y="2076450"/>
          <p14:tracePt t="150549" x="1042988" y="2047875"/>
          <p14:tracePt t="150565" x="1052513" y="2033588"/>
          <p14:tracePt t="150582" x="1081088" y="2033588"/>
          <p14:tracePt t="150599" x="1166813" y="2071688"/>
          <p14:tracePt t="150615" x="1204913" y="2109788"/>
          <p14:tracePt t="150632" x="1233488" y="2138363"/>
          <p14:tracePt t="150649" x="1252538" y="2162175"/>
          <p14:tracePt t="150665" x="1262063" y="2176463"/>
          <p14:tracePt t="150682" x="1262063" y="2185988"/>
          <p14:tracePt t="150699" x="1262063" y="2200275"/>
          <p14:tracePt t="150715" x="1262063" y="2209800"/>
          <p14:tracePt t="150732" x="1262063" y="2219325"/>
          <p14:tracePt t="150765" x="1262063" y="2224088"/>
          <p14:tracePt t="150782" x="1271588" y="2224088"/>
          <p14:tracePt t="150799" x="1400175" y="2224088"/>
          <p14:tracePt t="150815" x="1600200" y="2219325"/>
          <p14:tracePt t="150834" x="1924050" y="2185988"/>
          <p14:tracePt t="150849" x="2100263" y="2185988"/>
          <p14:tracePt t="150865" x="2233613" y="2185988"/>
          <p14:tracePt t="150882" x="2357438" y="2185988"/>
          <p14:tracePt t="150899" x="2462213" y="2185988"/>
          <p14:tracePt t="150915" x="2500313" y="2185988"/>
          <p14:tracePt t="150932" x="2519363" y="2185988"/>
          <p14:tracePt t="150949" x="2543175" y="2185988"/>
          <p14:tracePt t="150951" x="2547938" y="2185988"/>
          <p14:tracePt t="150966" x="2562225" y="2185988"/>
          <p14:tracePt t="150982" x="2581275" y="2185988"/>
          <p14:tracePt t="150999" x="2614613" y="2171700"/>
          <p14:tracePt t="151015" x="2643188" y="2166938"/>
          <p14:tracePt t="151032" x="2700338" y="2162175"/>
          <p14:tracePt t="151049" x="2738438" y="2162175"/>
          <p14:tracePt t="151065" x="2757488" y="2162175"/>
          <p14:tracePt t="151082" x="2771775" y="2162175"/>
          <p14:tracePt t="151099" x="2776538" y="2162175"/>
          <p14:tracePt t="151115" x="2776538" y="2166938"/>
          <p14:tracePt t="151132" x="2771775" y="2171700"/>
          <p14:tracePt t="151149" x="2738438" y="2200275"/>
          <p14:tracePt t="151165" x="2690813" y="2238375"/>
          <p14:tracePt t="151182" x="2600325" y="2305050"/>
          <p14:tracePt t="151199" x="2509838" y="2376488"/>
          <p14:tracePt t="151215" x="2405063" y="2428875"/>
          <p14:tracePt t="151232" x="2366963" y="2428875"/>
          <p14:tracePt t="151249" x="2333625" y="2424113"/>
          <p14:tracePt t="151265" x="2290763" y="2366963"/>
          <p14:tracePt t="151282" x="2257425" y="2281238"/>
          <p14:tracePt t="151299" x="2243138" y="2143125"/>
          <p14:tracePt t="151315" x="2243138" y="2038350"/>
          <p14:tracePt t="151332" x="2281238" y="1938338"/>
          <p14:tracePt t="151349" x="2338388" y="1905000"/>
          <p14:tracePt t="151365" x="2428875" y="1895475"/>
          <p14:tracePt t="151382" x="2514600" y="1924050"/>
          <p14:tracePt t="151399" x="2633663" y="2019300"/>
          <p14:tracePt t="151415" x="2686050" y="2090738"/>
          <p14:tracePt t="151432" x="2752725" y="2166938"/>
          <p14:tracePt t="151449" x="2795588" y="2286000"/>
          <p14:tracePt t="151450" x="2795588" y="2333625"/>
          <p14:tracePt t="151465" x="2795588" y="2400300"/>
          <p14:tracePt t="151482" x="2781300" y="2438400"/>
          <p14:tracePt t="151499" x="2771775" y="2452688"/>
          <p14:tracePt t="151655" x="2838450" y="2447925"/>
          <p14:tracePt t="151662" x="2928938" y="2438400"/>
          <p14:tracePt t="151669" x="3019425" y="2419350"/>
          <p14:tracePt t="151682" x="3095625" y="2409825"/>
          <p14:tracePt t="151699" x="3267075" y="2405063"/>
          <p14:tracePt t="151715" x="3328988" y="2395538"/>
          <p14:tracePt t="151732" x="3362325" y="2390775"/>
          <p14:tracePt t="151748" x="3386138" y="2381250"/>
          <p14:tracePt t="151765" x="3400425" y="2381250"/>
          <p14:tracePt t="151782" x="3409950" y="2371725"/>
          <p14:tracePt t="151799" x="3438525" y="2357438"/>
          <p14:tracePt t="151815" x="3490913" y="2343150"/>
          <p14:tracePt t="151832" x="3643313" y="2314575"/>
          <p14:tracePt t="151848" x="3729038" y="2295525"/>
          <p14:tracePt t="151865" x="3771900" y="2286000"/>
          <p14:tracePt t="151882" x="3805238" y="2286000"/>
          <p14:tracePt t="151899" x="3810000" y="2286000"/>
          <p14:tracePt t="151915" x="3814763" y="2286000"/>
          <p14:tracePt t="151932" x="3805238" y="2290763"/>
          <p14:tracePt t="151948" x="3681413" y="2357438"/>
          <p14:tracePt t="151965" x="3552825" y="2409825"/>
          <p14:tracePt t="151982" x="3443288" y="2433638"/>
          <p14:tracePt t="151999" x="3352800" y="2443163"/>
          <p14:tracePt t="152015" x="3281363" y="2424113"/>
          <p14:tracePt t="152032" x="3248025" y="2347913"/>
          <p14:tracePt t="152048" x="3228975" y="2233613"/>
          <p14:tracePt t="152065" x="3271838" y="2100263"/>
          <p14:tracePt t="152083" x="3319463" y="2028825"/>
          <p14:tracePt t="152098" x="3376613" y="1985963"/>
          <p14:tracePt t="152115" x="3476625" y="1981200"/>
          <p14:tracePt t="152132" x="3629025" y="2005013"/>
          <p14:tracePt t="152148" x="3686175" y="2033588"/>
          <p14:tracePt t="152165" x="3714750" y="2066925"/>
          <p14:tracePt t="152182" x="3752850" y="2124075"/>
          <p14:tracePt t="152198" x="3767138" y="2271713"/>
          <p14:tracePt t="152215" x="3762375" y="2324100"/>
          <p14:tracePt t="152232" x="3748088" y="2362200"/>
          <p14:tracePt t="152248" x="3743325" y="2371725"/>
          <p14:tracePt t="152403" x="3824288" y="2343150"/>
          <p14:tracePt t="152411" x="3990975" y="2290763"/>
          <p14:tracePt t="152418" x="4195763" y="2224088"/>
          <p14:tracePt t="152432" x="4491038" y="2147888"/>
          <p14:tracePt t="152448" x="4838700" y="2090738"/>
          <p14:tracePt t="152465" x="5024438" y="2090738"/>
          <p14:tracePt t="152482" x="5148263" y="2090738"/>
          <p14:tracePt t="152498" x="5281613" y="2119313"/>
          <p14:tracePt t="152515" x="5314950" y="2128838"/>
          <p14:tracePt t="152532" x="5334000" y="2128838"/>
          <p14:tracePt t="152548" x="5348288" y="2128838"/>
          <p14:tracePt t="152565" x="5357813" y="2128838"/>
          <p14:tracePt t="152582" x="5362575" y="2128838"/>
          <p14:tracePt t="152598" x="5353050" y="2133600"/>
          <p14:tracePt t="152616" x="5262563" y="2162175"/>
          <p14:tracePt t="152632" x="5091113" y="2195513"/>
          <p14:tracePt t="152648" x="4924425" y="2214563"/>
          <p14:tracePt t="152665" x="4843463" y="2214563"/>
          <p14:tracePt t="152682" x="4805363" y="2209800"/>
          <p14:tracePt t="152699" x="4795838" y="2205038"/>
          <p14:tracePt t="152715" x="4795838" y="2176463"/>
          <p14:tracePt t="152732" x="4843463" y="2124075"/>
          <p14:tracePt t="152749" x="5000625" y="2076450"/>
          <p14:tracePt t="152765" x="5072063" y="2085975"/>
          <p14:tracePt t="152782" x="5138738" y="2114550"/>
          <p14:tracePt t="152799" x="5167313" y="2138363"/>
          <p14:tracePt t="152815" x="5191125" y="2176463"/>
          <p14:tracePt t="152832" x="5195888" y="2195513"/>
          <p14:tracePt t="152848" x="5195888" y="2219325"/>
          <p14:tracePt t="152866" x="5181600" y="2247900"/>
          <p14:tracePt t="152882" x="5172075" y="2252663"/>
          <p14:tracePt t="152898" x="5153025" y="2252663"/>
          <p14:tracePt t="152915" x="5129213" y="2252663"/>
          <p14:tracePt t="153042" x="5176838" y="2357438"/>
          <p14:tracePt t="153049" x="5319713" y="2600325"/>
          <p14:tracePt t="153057" x="5429250" y="2819400"/>
          <p14:tracePt t="153065" x="5486400" y="2924175"/>
          <p14:tracePt t="153082" x="5629275" y="3167063"/>
          <p14:tracePt t="153098" x="5781675" y="3467100"/>
          <p14:tracePt t="153115" x="5938838" y="3810000"/>
          <p14:tracePt t="153132" x="6038850" y="4114800"/>
          <p14:tracePt t="153149" x="6100763" y="4276725"/>
          <p14:tracePt t="153165" x="6157913" y="4491038"/>
          <p14:tracePt t="153182" x="6181725" y="4672013"/>
          <p14:tracePt t="153198" x="6181725" y="4714875"/>
          <p14:tracePt t="153215" x="6176963" y="4748213"/>
          <p14:tracePt t="153233" x="6157913" y="4772025"/>
          <p14:tracePt t="153249" x="6143625" y="4791075"/>
          <p14:tracePt t="153266" x="6119813" y="4800600"/>
          <p14:tracePt t="153282" x="6110288" y="4810125"/>
          <p14:tracePt t="153300" x="6100763" y="4824413"/>
          <p14:tracePt t="153316" x="6096000" y="4833938"/>
          <p14:tracePt t="153332" x="6096000" y="4848225"/>
          <p14:tracePt t="153348" x="6096000" y="4857750"/>
          <p14:tracePt t="153365" x="6110288" y="4881563"/>
          <p14:tracePt t="153382" x="6153150" y="4886325"/>
          <p14:tracePt t="153398" x="6257925" y="4895850"/>
          <p14:tracePt t="153415" x="6424613" y="4872038"/>
          <p14:tracePt t="153432" x="6638925" y="4786313"/>
          <p14:tracePt t="153448" x="6762750" y="4686300"/>
          <p14:tracePt t="153465" x="6867525" y="4562475"/>
          <p14:tracePt t="153482" x="6943725" y="4462463"/>
          <p14:tracePt t="153498" x="6967538" y="4438650"/>
          <p14:tracePt t="153515" x="6977063" y="4424363"/>
          <p14:tracePt t="153532" x="6986588" y="4414838"/>
          <p14:tracePt t="153548" x="6996113" y="4405313"/>
          <p14:tracePt t="153565" x="7005638" y="4400550"/>
          <p14:tracePt t="153644" x="6996113" y="4400550"/>
          <p14:tracePt t="153651" x="6977063" y="4405313"/>
          <p14:tracePt t="153658" x="6958013" y="4429125"/>
          <p14:tracePt t="153666" x="6919913" y="4448175"/>
          <p14:tracePt t="153682" x="6805613" y="4548188"/>
          <p14:tracePt t="153698" x="6653213" y="4662488"/>
          <p14:tracePt t="153715" x="6505575" y="4791075"/>
          <p14:tracePt t="153732" x="6243638" y="5138738"/>
          <p14:tracePt t="153749" x="6134100" y="5272088"/>
          <p14:tracePt t="153765" x="6015038" y="5429250"/>
          <p14:tracePt t="153782" x="5900738" y="5576888"/>
          <p14:tracePt t="153798" x="5791200" y="5705475"/>
          <p14:tracePt t="153815" x="5762625" y="5738813"/>
          <p14:tracePt t="153832" x="5743575" y="5753100"/>
          <p14:tracePt t="153849" x="5734050" y="5753100"/>
          <p14:tracePt t="153865" x="5724525" y="5743575"/>
          <p14:tracePt t="153882" x="5724525" y="5705475"/>
          <p14:tracePt t="153898" x="5734050" y="5672138"/>
          <p14:tracePt t="153915" x="5757863" y="5629275"/>
          <p14:tracePt t="153932" x="5781675" y="5610225"/>
          <p14:tracePt t="153948" x="5810250" y="5591175"/>
          <p14:tracePt t="153965" x="5848350" y="5581650"/>
          <p14:tracePt t="153982" x="5905500" y="5581650"/>
          <p14:tracePt t="153998" x="5938838" y="5586413"/>
          <p14:tracePt t="154015" x="5953125" y="5605463"/>
          <p14:tracePt t="154032" x="5967413" y="5619750"/>
          <p14:tracePt t="154048" x="5972175" y="5624513"/>
          <p14:tracePt t="154065" x="5976938" y="5629275"/>
          <p14:tracePt t="154082" x="5981700" y="5629275"/>
          <p14:tracePt t="154098" x="5986463" y="5629275"/>
          <p14:tracePt t="154115" x="5995988" y="5629275"/>
          <p14:tracePt t="154132" x="6000750" y="5629275"/>
          <p14:tracePt t="154148" x="6015038" y="5624513"/>
          <p14:tracePt t="154393" x="6086475" y="5624513"/>
          <p14:tracePt t="154401" x="6153150" y="5624513"/>
          <p14:tracePt t="154407" x="6219825" y="5624513"/>
          <p14:tracePt t="154415" x="6276975" y="5634038"/>
          <p14:tracePt t="154432" x="6391275" y="5653088"/>
          <p14:tracePt t="154449" x="6519863" y="5667375"/>
          <p14:tracePt t="154452" x="6577013" y="5686425"/>
          <p14:tracePt t="154482" x="6743700" y="5724525"/>
          <p14:tracePt t="154515" x="6848475" y="5743575"/>
          <p14:tracePt t="154532" x="6910388" y="5743575"/>
          <p14:tracePt t="154548" x="6938963" y="5743575"/>
          <p14:tracePt t="154565" x="6958013" y="5743575"/>
          <p14:tracePt t="154582" x="6981825" y="5743575"/>
          <p14:tracePt t="154598" x="7015163" y="5743575"/>
          <p14:tracePt t="154615" x="7029450" y="5743575"/>
          <p14:tracePt t="154632" x="7038975" y="5743575"/>
          <p14:tracePt t="154649" x="7048500" y="5743575"/>
          <p14:tracePt t="154665" x="7053263" y="5743575"/>
          <p14:tracePt t="154722" x="7053263" y="5738813"/>
          <p14:tracePt t="154737" x="7029450" y="5724525"/>
          <p14:tracePt t="154744" x="6991350" y="5710238"/>
          <p14:tracePt t="154752" x="6934200" y="5691188"/>
          <p14:tracePt t="154765" x="6838950" y="5667375"/>
          <p14:tracePt t="154782" x="6457950" y="5595938"/>
          <p14:tracePt t="154798" x="6253163" y="5562600"/>
          <p14:tracePt t="154815" x="6067425" y="5562600"/>
          <p14:tracePt t="154832" x="5948363" y="5562600"/>
          <p14:tracePt t="154848" x="5924550" y="5562600"/>
          <p14:tracePt t="154865" x="5915025" y="5562600"/>
          <p14:tracePt t="154899" x="5919788" y="5562600"/>
          <p14:tracePt t="154915" x="5957888" y="5562600"/>
          <p14:tracePt t="154932" x="6000750" y="5562600"/>
          <p14:tracePt t="154948" x="6067425" y="5567363"/>
          <p14:tracePt t="154950" x="6129338" y="5586413"/>
          <p14:tracePt t="154965" x="6296025" y="5605463"/>
          <p14:tracePt t="154982" x="6467475" y="5629275"/>
          <p14:tracePt t="154998" x="6591300" y="5657850"/>
          <p14:tracePt t="155015" x="6705600" y="5672138"/>
          <p14:tracePt t="155032" x="6858000" y="5686425"/>
          <p14:tracePt t="155048" x="6924675" y="5686425"/>
          <p14:tracePt t="155065" x="6977063" y="5686425"/>
          <p14:tracePt t="155082" x="7024688" y="5700713"/>
          <p14:tracePt t="155098" x="7038975" y="5705475"/>
          <p14:tracePt t="155115" x="7053263" y="5705475"/>
          <p14:tracePt t="155132" x="7058025" y="5705475"/>
          <p14:tracePt t="155148" x="7067550" y="5705475"/>
          <p14:tracePt t="155165" x="7072313" y="5705475"/>
          <p14:tracePt t="155221" x="7077075" y="5710238"/>
          <p14:tracePt t="155405" x="6796088" y="5638800"/>
          <p14:tracePt t="155412" x="6419850" y="5443538"/>
          <p14:tracePt t="155420" x="5843588" y="5157788"/>
          <p14:tracePt t="155432" x="5467350" y="4957763"/>
          <p14:tracePt t="155449" x="4424363" y="4386263"/>
          <p14:tracePt t="155466" x="3867150" y="4052888"/>
          <p14:tracePt t="155482" x="3629025" y="3910013"/>
          <p14:tracePt t="155499" x="3529013" y="3852863"/>
          <p14:tracePt t="155515" x="3462338" y="3805238"/>
          <p14:tracePt t="155532" x="3457575" y="3800475"/>
          <p14:tracePt t="155721" x="3395663" y="3767138"/>
          <p14:tracePt t="155728" x="3324225" y="3729038"/>
          <p14:tracePt t="155736" x="3262313" y="3695700"/>
          <p14:tracePt t="155748" x="3200400" y="3662363"/>
          <p14:tracePt t="155765" x="2967038" y="3552825"/>
          <p14:tracePt t="155782" x="2814638" y="3481388"/>
          <p14:tracePt t="155798" x="2714625" y="3414713"/>
          <p14:tracePt t="155815" x="2643188" y="3333750"/>
          <p14:tracePt t="155832" x="2557463" y="3233738"/>
          <p14:tracePt t="155848" x="2509838" y="3186113"/>
          <p14:tracePt t="155865" x="2471738" y="3143250"/>
          <p14:tracePt t="155882" x="2409825" y="3090863"/>
          <p14:tracePt t="155898" x="2381250" y="3076575"/>
          <p14:tracePt t="155915" x="2357438" y="3057525"/>
          <p14:tracePt t="155932" x="2328863" y="3043238"/>
          <p14:tracePt t="155948" x="2281238" y="3028950"/>
          <p14:tracePt t="155965" x="2252663" y="3019425"/>
          <p14:tracePt t="155982" x="2214563" y="3009900"/>
          <p14:tracePt t="155999" x="2171700" y="2995613"/>
          <p14:tracePt t="156015" x="2114550" y="2976563"/>
          <p14:tracePt t="156032" x="2085975" y="2971800"/>
          <p14:tracePt t="156048" x="2071688" y="2962275"/>
          <p14:tracePt t="156065" x="2062163" y="2952750"/>
          <p14:tracePt t="156082" x="2057400" y="2952750"/>
          <p14:tracePt t="156098" x="2052638" y="2952750"/>
          <p14:tracePt t="156132" x="2057400" y="2952750"/>
          <p14:tracePt t="156148" x="2085975" y="2952750"/>
          <p14:tracePt t="156165" x="2128838" y="2952750"/>
          <p14:tracePt t="156182" x="2176463" y="2952750"/>
          <p14:tracePt t="156198" x="2309813" y="2952750"/>
          <p14:tracePt t="156215" x="2390775" y="2952750"/>
          <p14:tracePt t="156232" x="2447925" y="2952750"/>
          <p14:tracePt t="156250" x="2524125" y="2952750"/>
          <p14:tracePt t="156265" x="2566988" y="2952750"/>
          <p14:tracePt t="156282" x="2624138" y="2952750"/>
          <p14:tracePt t="156298" x="2705100" y="2962275"/>
          <p14:tracePt t="156315" x="2833688" y="2971800"/>
          <p14:tracePt t="156331" x="2886075" y="2976563"/>
          <p14:tracePt t="156348" x="2919413" y="2981325"/>
          <p14:tracePt t="156365" x="2933700" y="2981325"/>
          <p14:tracePt t="156382" x="2957513" y="2981325"/>
          <p14:tracePt t="156398" x="2962275" y="2981325"/>
          <p14:tracePt t="156415" x="2967038" y="2981325"/>
          <p14:tracePt t="157401" x="2914650" y="2971800"/>
          <p14:tracePt t="157409" x="2847975" y="2957513"/>
          <p14:tracePt t="157416" x="2790825" y="2938463"/>
          <p14:tracePt t="157431" x="2681288" y="2890838"/>
          <p14:tracePt t="157448" x="2590800" y="2814638"/>
          <p14:tracePt t="157465" x="2486025" y="2728913"/>
          <p14:tracePt t="157498" x="2224088" y="2562225"/>
          <p14:tracePt t="157532" x="2081213" y="2486025"/>
          <p14:tracePt t="157548" x="1962150" y="2409825"/>
          <p14:tracePt t="157565" x="1885950" y="2362200"/>
          <p14:tracePt t="157582" x="1809750" y="2314575"/>
          <p14:tracePt t="157598" x="1743075" y="2276475"/>
          <p14:tracePt t="157615" x="1685925" y="2238375"/>
          <p14:tracePt t="157632" x="1662113" y="2214563"/>
          <p14:tracePt t="157648" x="1643063" y="2200275"/>
          <p14:tracePt t="157665" x="1624013" y="2185988"/>
          <p14:tracePt t="157682" x="1600200" y="2171700"/>
          <p14:tracePt t="157698" x="1581150" y="2166938"/>
          <p14:tracePt t="157715" x="1557338" y="2157413"/>
          <p14:tracePt t="157731" x="1509713" y="2143125"/>
          <p14:tracePt t="157748" x="1481138" y="2138363"/>
          <p14:tracePt t="157765" x="1452563" y="2133600"/>
          <p14:tracePt t="157781" x="1428750" y="2133600"/>
          <p14:tracePt t="157798" x="1404938" y="2133600"/>
          <p14:tracePt t="157815" x="1390650" y="2133600"/>
          <p14:tracePt t="157831" x="1381125" y="2133600"/>
          <p14:tracePt t="157848" x="1362075" y="2133600"/>
          <p14:tracePt t="157865" x="1352550" y="2133600"/>
          <p14:tracePt t="157881" x="1347788" y="2133600"/>
          <p14:tracePt t="157898" x="1343025" y="2133600"/>
          <p14:tracePt t="157915" x="1333500" y="2133600"/>
          <p14:tracePt t="157931" x="1328738" y="2133600"/>
          <p14:tracePt t="157965" x="1323975" y="2133600"/>
          <p14:tracePt t="158385" x="1433513" y="2133600"/>
          <p14:tracePt t="158391" x="1547813" y="2147888"/>
          <p14:tracePt t="158400" x="1643063" y="2147888"/>
          <p14:tracePt t="158415" x="1814513" y="2162175"/>
          <p14:tracePt t="158432" x="1981200" y="2162175"/>
          <p14:tracePt t="158448" x="2090738" y="2162175"/>
          <p14:tracePt t="158451" x="2124075" y="2162175"/>
          <p14:tracePt t="158481" x="2195513" y="2162175"/>
          <p14:tracePt t="158515" x="2219325" y="2162175"/>
          <p14:tracePt t="158531" x="2228850" y="2162175"/>
          <p14:tracePt t="158548" x="2233613" y="2162175"/>
          <p14:tracePt t="158565" x="2238375" y="2162175"/>
          <p14:tracePt t="158581" x="2247900" y="2162175"/>
          <p14:tracePt t="158598" x="2252663" y="2162175"/>
          <p14:tracePt t="158818" x="2314575" y="2185988"/>
          <p14:tracePt t="158825" x="2395538" y="2209800"/>
          <p14:tracePt t="158833" x="2509838" y="2238375"/>
          <p14:tracePt t="158848" x="2690813" y="2266950"/>
          <p14:tracePt t="158865" x="2824163" y="2276475"/>
          <p14:tracePt t="158881" x="2938463" y="2290763"/>
          <p14:tracePt t="158898" x="3076575" y="2300288"/>
          <p14:tracePt t="158915" x="3148013" y="2319338"/>
          <p14:tracePt t="158931" x="3200400" y="2333625"/>
          <p14:tracePt t="158948" x="3243263" y="2347913"/>
          <p14:tracePt t="158950" x="3262313" y="2352675"/>
          <p14:tracePt t="158965" x="3300413" y="2357438"/>
          <p14:tracePt t="158981" x="3319463" y="2362200"/>
          <p14:tracePt t="158998" x="3343275" y="2362200"/>
          <p14:tracePt t="159015" x="3362325" y="2362200"/>
          <p14:tracePt t="159031" x="3386138" y="2362200"/>
          <p14:tracePt t="159048" x="3395663" y="2362200"/>
          <p14:tracePt t="159065" x="3409950" y="2371725"/>
          <p14:tracePt t="159081" x="3419475" y="2371725"/>
          <p14:tracePt t="159098" x="3424238" y="2371725"/>
          <p14:tracePt t="159115" x="3433763" y="2371725"/>
          <p14:tracePt t="159338" x="3500438" y="2371725"/>
          <p14:tracePt t="159346" x="3590925" y="2371725"/>
          <p14:tracePt t="159353" x="3690938" y="2366963"/>
          <p14:tracePt t="159365" x="3800475" y="2357438"/>
          <p14:tracePt t="159382" x="4067175" y="2347913"/>
          <p14:tracePt t="159398" x="4148138" y="2347913"/>
          <p14:tracePt t="159415" x="4229100" y="2347913"/>
          <p14:tracePt t="159431" x="4310063" y="2366963"/>
          <p14:tracePt t="159448" x="4410075" y="2400300"/>
          <p14:tracePt t="159465" x="4486275" y="2424113"/>
          <p14:tracePt t="159481" x="4543425" y="2424113"/>
          <p14:tracePt t="159498" x="4586288" y="2424113"/>
          <p14:tracePt t="159515" x="4629150" y="2414588"/>
          <p14:tracePt t="159531" x="4643438" y="2405063"/>
          <p14:tracePt t="159548" x="4652963" y="2400300"/>
          <p14:tracePt t="159564" x="4657725" y="2395538"/>
          <p14:tracePt t="159581" x="4667250" y="2390775"/>
          <p14:tracePt t="159598" x="4672013" y="2390775"/>
          <p14:tracePt t="159614" x="4681538" y="2386013"/>
          <p14:tracePt t="159631" x="4691063" y="2376488"/>
          <p14:tracePt t="159648" x="4695825" y="2376488"/>
          <p14:tracePt t="159665" x="4700588" y="2376488"/>
          <p14:tracePt t="159742" x="4700588" y="2381250"/>
          <p14:tracePt t="159749" x="4695825" y="2405063"/>
          <p14:tracePt t="159756" x="4681538" y="2443163"/>
          <p14:tracePt t="159765" x="4648200" y="2481263"/>
          <p14:tracePt t="159781" x="4543425" y="2586038"/>
          <p14:tracePt t="159798" x="4362450" y="2738438"/>
          <p14:tracePt t="159815" x="4100513" y="2933700"/>
          <p14:tracePt t="159831" x="3948113" y="3005138"/>
          <p14:tracePt t="159848" x="3862388" y="3043238"/>
          <p14:tracePt t="159865" x="3824288" y="3062288"/>
          <p14:tracePt t="159881" x="3800475" y="3071813"/>
          <p14:tracePt t="159898" x="3795713" y="3071813"/>
          <p14:tracePt t="159914" x="3790950" y="3071813"/>
          <p14:tracePt t="159931" x="3781425" y="3071813"/>
          <p14:tracePt t="160286" x="3671888" y="3062288"/>
          <p14:tracePt t="160293" x="3562350" y="3043238"/>
          <p14:tracePt t="160300" x="3414713" y="3000375"/>
          <p14:tracePt t="160315" x="2962275" y="2867025"/>
          <p14:tracePt t="160332" x="2695575" y="2805113"/>
          <p14:tracePt t="160348" x="2466975" y="2747963"/>
          <p14:tracePt t="160381" x="2166938" y="2690813"/>
          <p14:tracePt t="160415" x="2047875" y="2643188"/>
          <p14:tracePt t="160432" x="1985963" y="2595563"/>
          <p14:tracePt t="160448" x="1943100" y="2571750"/>
          <p14:tracePt t="160465" x="1905000" y="2547938"/>
          <p14:tracePt t="160481" x="1881188" y="2524125"/>
          <p14:tracePt t="160498" x="1847850" y="2500313"/>
          <p14:tracePt t="160515" x="1819275" y="2486025"/>
          <p14:tracePt t="160531" x="1790700" y="2462213"/>
          <p14:tracePt t="160548" x="1743075" y="2438400"/>
          <p14:tracePt t="160564" x="1662113" y="2395538"/>
          <p14:tracePt t="160581" x="1595438" y="2366963"/>
          <p14:tracePt t="160598" x="1557338" y="2343150"/>
          <p14:tracePt t="160615" x="1524000" y="2319338"/>
          <p14:tracePt t="160631" x="1504950" y="2295525"/>
          <p14:tracePt t="160648" x="1490663" y="2271713"/>
          <p14:tracePt t="160665" x="1476375" y="2247900"/>
          <p14:tracePt t="160681" x="1466850" y="2214563"/>
          <p14:tracePt t="160698" x="1466850" y="2181225"/>
          <p14:tracePt t="160714" x="1485900" y="2152650"/>
          <p14:tracePt t="160731" x="1519238" y="2119313"/>
          <p14:tracePt t="160748" x="1576388" y="2076450"/>
          <p14:tracePt t="160764" x="1614488" y="2057400"/>
          <p14:tracePt t="160781" x="1647825" y="2047875"/>
          <p14:tracePt t="160798" x="1709738" y="2043113"/>
          <p14:tracePt t="160815" x="1738313" y="2043113"/>
          <p14:tracePt t="160831" x="1766888" y="2043113"/>
          <p14:tracePt t="160848" x="1776413" y="2043113"/>
          <p14:tracePt t="160865" x="1785938" y="2043113"/>
          <p14:tracePt t="160881" x="1790700" y="2043113"/>
          <p14:tracePt t="161064" x="1866900" y="2066925"/>
          <p14:tracePt t="161071" x="1971675" y="2105025"/>
          <p14:tracePt t="161081" x="2062163" y="2133600"/>
          <p14:tracePt t="161098" x="2200275" y="2166938"/>
          <p14:tracePt t="161114" x="2395538" y="2219325"/>
          <p14:tracePt t="161131" x="2524125" y="2243138"/>
          <p14:tracePt t="161148" x="2605088" y="2257425"/>
          <p14:tracePt t="161165" x="2686050" y="2276475"/>
          <p14:tracePt t="161181" x="2728913" y="2295525"/>
          <p14:tracePt t="161198" x="2767013" y="2314575"/>
          <p14:tracePt t="161215" x="2805113" y="2319338"/>
          <p14:tracePt t="161231" x="2847975" y="2328863"/>
          <p14:tracePt t="161248" x="2867025" y="2328863"/>
          <p14:tracePt t="161265" x="2881313" y="2328863"/>
          <p14:tracePt t="161281" x="2886075" y="2328863"/>
          <p14:tracePt t="161298" x="2895600" y="2328863"/>
          <p14:tracePt t="161314" x="2900363" y="2328863"/>
          <p14:tracePt t="161348" x="2905125" y="2328863"/>
          <p14:tracePt t="161562" x="2971800" y="2309813"/>
          <p14:tracePt t="161569" x="3076575" y="2281238"/>
          <p14:tracePt t="161581" x="3176588" y="2266950"/>
          <p14:tracePt t="161598" x="3414713" y="2209800"/>
          <p14:tracePt t="161615" x="3538538" y="2205038"/>
          <p14:tracePt t="161631" x="3676650" y="2214563"/>
          <p14:tracePt t="161648" x="3790950" y="2238375"/>
          <p14:tracePt t="161665" x="3900488" y="2262188"/>
          <p14:tracePt t="161681" x="3938588" y="2266950"/>
          <p14:tracePt t="161698" x="3967163" y="2271713"/>
          <p14:tracePt t="161715" x="3986213" y="2281238"/>
          <p14:tracePt t="161731" x="4005263" y="2281238"/>
          <p14:tracePt t="161748" x="4014788" y="2281238"/>
          <p14:tracePt t="161765" x="4019550" y="2281238"/>
          <p14:tracePt t="161781" x="4029075" y="2281238"/>
          <p14:tracePt t="161966" x="4152900" y="2257425"/>
          <p14:tracePt t="161973" x="4352925" y="2224088"/>
          <p14:tracePt t="161981" x="4481513" y="2200275"/>
          <p14:tracePt t="161998" x="4710113" y="2185988"/>
          <p14:tracePt t="162015" x="4943475" y="2185988"/>
          <p14:tracePt t="162031" x="5191125" y="2224088"/>
          <p14:tracePt t="162048" x="5329238" y="2247900"/>
          <p14:tracePt t="162065" x="5424488" y="2266950"/>
          <p14:tracePt t="162081" x="5472113" y="2276475"/>
          <p14:tracePt t="162098" x="5505450" y="2276475"/>
          <p14:tracePt t="162114" x="5514975" y="2276475"/>
          <p14:tracePt t="162131" x="5524500" y="2276475"/>
          <p14:tracePt t="162148" x="5534025" y="2276475"/>
          <p14:tracePt t="162435" x="5557838" y="2400300"/>
          <p14:tracePt t="162443" x="5600700" y="2643188"/>
          <p14:tracePt t="162450" x="5648325" y="2824163"/>
          <p14:tracePt t="162464" x="5710238" y="3086100"/>
          <p14:tracePt t="162481" x="5800725" y="3509963"/>
          <p14:tracePt t="162498" x="5886450" y="3905250"/>
          <p14:tracePt t="162515" x="5986463" y="4367213"/>
          <p14:tracePt t="162531" x="6043613" y="4733925"/>
          <p14:tracePt t="162548" x="6072188" y="4905375"/>
          <p14:tracePt t="162564" x="6091238" y="4986338"/>
          <p14:tracePt t="162581" x="6105525" y="5057775"/>
          <p14:tracePt t="162598" x="6110288" y="5100638"/>
          <p14:tracePt t="162614" x="6119813" y="5129213"/>
          <p14:tracePt t="162631" x="6119813" y="5162550"/>
          <p14:tracePt t="162648" x="6119813" y="5219700"/>
          <p14:tracePt t="162664" x="6110288" y="5233988"/>
          <p14:tracePt t="162681" x="6110288" y="5248275"/>
          <p14:tracePt t="162698" x="6110288" y="5257800"/>
          <p14:tracePt t="162714" x="6110288" y="5300663"/>
          <p14:tracePt t="162731" x="6105525" y="5329238"/>
          <p14:tracePt t="162748" x="6100763" y="5362575"/>
          <p14:tracePt t="162765" x="6076950" y="5419725"/>
          <p14:tracePt t="162781" x="6053138" y="5457825"/>
          <p14:tracePt t="162798" x="6015038" y="5486400"/>
          <p14:tracePt t="162814" x="5976938" y="5519738"/>
          <p14:tracePt t="162831" x="5910263" y="5557838"/>
          <p14:tracePt t="162848" x="5862638" y="5591175"/>
          <p14:tracePt t="162864" x="5805488" y="5634038"/>
          <p14:tracePt t="162881" x="5738813" y="5672138"/>
          <p14:tracePt t="162898" x="5648325" y="5705475"/>
          <p14:tracePt t="162914" x="5614988" y="5705475"/>
          <p14:tracePt t="162931" x="5595938" y="5705475"/>
          <p14:tracePt t="162948" x="5581650" y="5705475"/>
          <p14:tracePt t="162978" x="5591175" y="5705475"/>
          <p14:tracePt t="162986" x="5619750" y="5705475"/>
          <p14:tracePt t="162998" x="5662613" y="5700713"/>
          <p14:tracePt t="163016" x="5891213" y="5638800"/>
          <p14:tracePt t="163031" x="6119813" y="5581650"/>
          <p14:tracePt t="163048" x="6296025" y="5548313"/>
          <p14:tracePt t="163064" x="6453188" y="5548313"/>
          <p14:tracePt t="163081" x="6667500" y="5557838"/>
          <p14:tracePt t="163098" x="6748463" y="5567363"/>
          <p14:tracePt t="163114" x="6800850" y="5572125"/>
          <p14:tracePt t="163131" x="6834188" y="5586413"/>
          <p14:tracePt t="163148" x="6843713" y="5586413"/>
          <p14:tracePt t="163164" x="6848475" y="5586413"/>
          <p14:tracePt t="163181" x="6853238" y="5586413"/>
          <p14:tracePt t="163198" x="6862763" y="5586413"/>
          <p14:tracePt t="163985" x="6796088" y="5610225"/>
          <p14:tracePt t="163992" x="6667500" y="5643563"/>
          <p14:tracePt t="164000" x="6557963" y="5672138"/>
          <p14:tracePt t="164014" x="6276975" y="5724525"/>
          <p14:tracePt t="164031" x="5934075" y="5767388"/>
          <p14:tracePt t="164064" x="5395913" y="5843588"/>
          <p14:tracePt t="164098" x="5186363" y="5872163"/>
          <p14:tracePt t="164115" x="5119688" y="5867400"/>
          <p14:tracePt t="164131" x="5095875" y="5862638"/>
          <p14:tracePt t="164148" x="5081588" y="5862638"/>
          <p14:tracePt t="164164" x="5076825" y="5862638"/>
          <p14:tracePt t="164181" x="5067300" y="586263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while loop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0243" name="내용 개체 틀 1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1333500"/>
          </a:xfrm>
        </p:spPr>
        <p:txBody>
          <a:bodyPr/>
          <a:lstStyle/>
          <a:p>
            <a:r>
              <a:rPr lang="en-US" altLang="ko-KR" smtClean="0"/>
              <a:t>A while loop statement repeatedly executes a target statement as long as a given condition is true</a:t>
            </a:r>
            <a:endParaRPr lang="ko-KR" altLang="en-US" smtClean="0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1928813" y="2768600"/>
            <a:ext cx="4752975" cy="1812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while ( condition ) {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// Statements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28"/>
    </mc:Choice>
    <mc:Fallback xmlns="">
      <p:transition spd="slow" advTm="2062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69" x="3362325" y="5581650"/>
          <p14:tracePt t="676" x="3505200" y="5000625"/>
          <p14:tracePt t="683" x="3609975" y="4467225"/>
          <p14:tracePt t="693" x="3714750" y="3824288"/>
          <p14:tracePt t="710" x="3905250" y="2695575"/>
          <p14:tracePt t="727" x="4257675" y="1190625"/>
          <p14:tracePt t="760" x="4491038" y="585788"/>
          <p14:tracePt t="793" x="4562475" y="485775"/>
          <p14:tracePt t="809" x="4576763" y="471488"/>
          <p14:tracePt t="826" x="4581525" y="466725"/>
          <p14:tracePt t="842" x="4586288" y="461963"/>
          <p14:tracePt t="859" x="4586288" y="452438"/>
          <p14:tracePt t="1072" x="4581525" y="490538"/>
          <p14:tracePt t="1079" x="4552950" y="552450"/>
          <p14:tracePt t="1086" x="4538663" y="600075"/>
          <p14:tracePt t="1093" x="4514850" y="638175"/>
          <p14:tracePt t="1109" x="4476750" y="704850"/>
          <p14:tracePt t="1126" x="4448175" y="742950"/>
          <p14:tracePt t="1142" x="4410075" y="781050"/>
          <p14:tracePt t="1159" x="4348163" y="833438"/>
          <p14:tracePt t="1176" x="4305300" y="852488"/>
          <p14:tracePt t="1192" x="4267200" y="871538"/>
          <p14:tracePt t="1209" x="4214813" y="885825"/>
          <p14:tracePt t="1226" x="4157663" y="885825"/>
          <p14:tracePt t="1242" x="4119563" y="881063"/>
          <p14:tracePt t="1259" x="4081463" y="876300"/>
          <p14:tracePt t="1276" x="4062413" y="871538"/>
          <p14:tracePt t="1292" x="4048125" y="871538"/>
          <p14:tracePt t="1309" x="4043363" y="871538"/>
          <p14:tracePt t="1326" x="4033838" y="871538"/>
          <p14:tracePt t="1388" x="4038600" y="866775"/>
          <p14:tracePt t="1395" x="4062413" y="862013"/>
          <p14:tracePt t="1402" x="4090988" y="862013"/>
          <p14:tracePt t="1410" x="4133850" y="862013"/>
          <p14:tracePt t="1426" x="4267200" y="862013"/>
          <p14:tracePt t="1442" x="4400550" y="871538"/>
          <p14:tracePt t="1459" x="4514850" y="890588"/>
          <p14:tracePt t="1476" x="4705350" y="895350"/>
          <p14:tracePt t="1492" x="4829175" y="904875"/>
          <p14:tracePt t="1509" x="4933950" y="904875"/>
          <p14:tracePt t="1526" x="5072063" y="914400"/>
          <p14:tracePt t="1542" x="5138738" y="919163"/>
          <p14:tracePt t="1559" x="5210175" y="928688"/>
          <p14:tracePt t="1576" x="5262563" y="928688"/>
          <p14:tracePt t="1592" x="5329238" y="928688"/>
          <p14:tracePt t="1609" x="5362575" y="928688"/>
          <p14:tracePt t="1626" x="5391150" y="923925"/>
          <p14:tracePt t="1642" x="5414963" y="923925"/>
          <p14:tracePt t="1659" x="5434013" y="923925"/>
          <p14:tracePt t="1676" x="5438775" y="923925"/>
          <p14:tracePt t="1692" x="5443538" y="923925"/>
          <p14:tracePt t="1939" x="5467350" y="923925"/>
          <p14:tracePt t="1946" x="5500688" y="909638"/>
          <p14:tracePt t="1953" x="5529263" y="904875"/>
          <p14:tracePt t="1960" x="5553075" y="900113"/>
          <p14:tracePt t="1975" x="5595938" y="890588"/>
          <p14:tracePt t="1992" x="5619750" y="881063"/>
          <p14:tracePt t="2009" x="5638800" y="876300"/>
          <p14:tracePt t="2027" x="5662613" y="876300"/>
          <p14:tracePt t="2042" x="5672138" y="876300"/>
          <p14:tracePt t="2059" x="5676900" y="876300"/>
          <p14:tracePt t="2076" x="5681663" y="876300"/>
          <p14:tracePt t="2092" x="5686425" y="876300"/>
          <p14:tracePt t="2126" x="5691188" y="876300"/>
          <p14:tracePt t="2556" x="5681663" y="881063"/>
          <p14:tracePt t="2563" x="5672138" y="885825"/>
          <p14:tracePt t="2572" x="5667375" y="890588"/>
          <p14:tracePt t="2582" x="5662613" y="904875"/>
          <p14:tracePt t="2593" x="5653088" y="914400"/>
          <p14:tracePt t="2609" x="5643563" y="919163"/>
          <p14:tracePt t="2626" x="5638800" y="923925"/>
          <p14:tracePt t="2659" x="5634038" y="928688"/>
          <p14:tracePt t="2732" x="5629275" y="928688"/>
          <p14:tracePt t="2760" x="5624513" y="928688"/>
          <p14:tracePt t="3142" x="5610225" y="933450"/>
          <p14:tracePt t="3149" x="5586413" y="947738"/>
          <p14:tracePt t="3159" x="5572125" y="957263"/>
          <p14:tracePt t="3175" x="5534025" y="981075"/>
          <p14:tracePt t="3192" x="5510213" y="1004888"/>
          <p14:tracePt t="3209" x="5481638" y="1042988"/>
          <p14:tracePt t="3242" x="5457825" y="1076325"/>
          <p14:tracePt t="3275" x="5434013" y="1109663"/>
          <p14:tracePt t="3292" x="5434013" y="1119188"/>
          <p14:tracePt t="3309" x="5434013" y="1123950"/>
          <p14:tracePt t="3326" x="5434013" y="1128713"/>
          <p14:tracePt t="3342" x="5429250" y="1133475"/>
          <p14:tracePt t="3359" x="5424488" y="1147763"/>
          <p14:tracePt t="3375" x="5410200" y="1176338"/>
          <p14:tracePt t="3392" x="5376863" y="1223963"/>
          <p14:tracePt t="3409" x="5353050" y="1271588"/>
          <p14:tracePt t="3426" x="5329238" y="1314450"/>
          <p14:tracePt t="3442" x="5295900" y="1381125"/>
          <p14:tracePt t="3459" x="5272088" y="1457325"/>
          <p14:tracePt t="3476" x="5257800" y="1481138"/>
          <p14:tracePt t="3492" x="5253038" y="1500188"/>
          <p14:tracePt t="3509" x="5248275" y="1519238"/>
          <p14:tracePt t="3525" x="5248275" y="1538288"/>
          <p14:tracePt t="3542" x="5248275" y="1547813"/>
          <p14:tracePt t="3559" x="5248275" y="1552575"/>
          <p14:tracePt t="3576" x="5248275" y="1562100"/>
          <p14:tracePt t="3592" x="5243513" y="1571625"/>
          <p14:tracePt t="3609" x="5238750" y="1590675"/>
          <p14:tracePt t="3625" x="5229225" y="1614488"/>
          <p14:tracePt t="3642" x="5191125" y="1657350"/>
          <p14:tracePt t="3659" x="5153025" y="1719263"/>
          <p14:tracePt t="3676" x="5114925" y="1800225"/>
          <p14:tracePt t="3692" x="5076825" y="1876425"/>
          <p14:tracePt t="3709" x="5048250" y="1933575"/>
          <p14:tracePt t="3725" x="5029200" y="1971675"/>
          <p14:tracePt t="3742" x="5010150" y="1990725"/>
          <p14:tracePt t="3759" x="5000625" y="2014538"/>
          <p14:tracePt t="3775" x="4995863" y="2024063"/>
          <p14:tracePt t="3792" x="4986338" y="2038350"/>
          <p14:tracePt t="3809" x="4972050" y="2052638"/>
          <p14:tracePt t="3826" x="4943475" y="2100263"/>
          <p14:tracePt t="3842" x="4933950" y="2128838"/>
          <p14:tracePt t="3859" x="4929188" y="2152650"/>
          <p14:tracePt t="3875" x="4929188" y="2162175"/>
          <p14:tracePt t="4216" x="4881563" y="2200275"/>
          <p14:tracePt t="4226" x="4829175" y="2243138"/>
          <p14:tracePt t="4242" x="4667250" y="2362200"/>
          <p14:tracePt t="4259" x="4424363" y="2566988"/>
          <p14:tracePt t="4276" x="4300538" y="2671763"/>
          <p14:tracePt t="4292" x="4176713" y="2781300"/>
          <p14:tracePt t="4325" x="3900488" y="3005138"/>
          <p14:tracePt t="4359" x="3757613" y="3148013"/>
          <p14:tracePt t="4376" x="3652838" y="3209925"/>
          <p14:tracePt t="4392" x="3595688" y="3243263"/>
          <p14:tracePt t="4409" x="3552825" y="3262313"/>
          <p14:tracePt t="4425" x="3514725" y="3281363"/>
          <p14:tracePt t="4442" x="3467100" y="3295650"/>
          <p14:tracePt t="4459" x="3443288" y="3300413"/>
          <p14:tracePt t="4475" x="3419475" y="3305175"/>
          <p14:tracePt t="4492" x="3400425" y="3309938"/>
          <p14:tracePt t="4509" x="3367088" y="3309938"/>
          <p14:tracePt t="4525" x="3328988" y="3319463"/>
          <p14:tracePt t="4542" x="3300413" y="3324225"/>
          <p14:tracePt t="4559" x="3257550" y="3324225"/>
          <p14:tracePt t="4575" x="3195638" y="3328988"/>
          <p14:tracePt t="4592" x="3162300" y="3333750"/>
          <p14:tracePt t="4609" x="3124200" y="3343275"/>
          <p14:tracePt t="4626" x="3081338" y="3343275"/>
          <p14:tracePt t="4642" x="3043238" y="3343275"/>
          <p14:tracePt t="4659" x="3024188" y="3343275"/>
          <p14:tracePt t="4675" x="3000375" y="3338513"/>
          <p14:tracePt t="4692" x="2967038" y="3338513"/>
          <p14:tracePt t="4709" x="2947988" y="3338513"/>
          <p14:tracePt t="4726" x="2924175" y="3338513"/>
          <p14:tracePt t="4743" x="2914650" y="3338513"/>
          <p14:tracePt t="4759" x="2905125" y="3338513"/>
          <p14:tracePt t="4825" x="2905125" y="3333750"/>
          <p14:tracePt t="4832" x="2909888" y="3328988"/>
          <p14:tracePt t="4842" x="2914650" y="3328988"/>
          <p14:tracePt t="4859" x="2943225" y="3319463"/>
          <p14:tracePt t="4875" x="3057525" y="3305175"/>
          <p14:tracePt t="4892" x="3162300" y="3295650"/>
          <p14:tracePt t="4909" x="3252788" y="3286125"/>
          <p14:tracePt t="4925" x="3324225" y="3286125"/>
          <p14:tracePt t="4942" x="3409950" y="3276600"/>
          <p14:tracePt t="4959" x="3457575" y="3276600"/>
          <p14:tracePt t="4975" x="3509963" y="3267075"/>
          <p14:tracePt t="4992" x="3557588" y="3267075"/>
          <p14:tracePt t="5009" x="3624263" y="3267075"/>
          <p14:tracePt t="5025" x="3662363" y="3267075"/>
          <p14:tracePt t="5042" x="3690938" y="3262313"/>
          <p14:tracePt t="5059" x="3729038" y="3262313"/>
          <p14:tracePt t="5075" x="3743325" y="3257550"/>
          <p14:tracePt t="5092" x="3752850" y="3257550"/>
          <p14:tracePt t="5109" x="3762375" y="3257550"/>
          <p14:tracePt t="5125" x="3771900" y="3257550"/>
          <p14:tracePt t="5142" x="3776663" y="3257550"/>
          <p14:tracePt t="5159" x="3781425" y="3257550"/>
          <p14:tracePt t="5413" x="3757613" y="3257550"/>
          <p14:tracePt t="5419" x="3733800" y="3257550"/>
          <p14:tracePt t="5427" x="3709988" y="3252788"/>
          <p14:tracePt t="5442" x="3667125" y="3252788"/>
          <p14:tracePt t="5459" x="3619500" y="3238500"/>
          <p14:tracePt t="5475" x="3590925" y="3233738"/>
          <p14:tracePt t="5492" x="3567113" y="3233738"/>
          <p14:tracePt t="5509" x="3562350" y="3233738"/>
          <p14:tracePt t="5525" x="3552825" y="3233738"/>
          <p14:tracePt t="5611" x="3557588" y="3233738"/>
          <p14:tracePt t="5618" x="3567113" y="3233738"/>
          <p14:tracePt t="5626" x="3576638" y="3233738"/>
          <p14:tracePt t="5642" x="3619500" y="3233738"/>
          <p14:tracePt t="5659" x="3681413" y="3257550"/>
          <p14:tracePt t="5676" x="3771900" y="3281363"/>
          <p14:tracePt t="5692" x="3814763" y="3295650"/>
          <p14:tracePt t="5709" x="3852863" y="3300413"/>
          <p14:tracePt t="5725" x="3881438" y="3314700"/>
          <p14:tracePt t="5742" x="3910013" y="3324225"/>
          <p14:tracePt t="5759" x="3919538" y="3328988"/>
          <p14:tracePt t="5775" x="3929063" y="3333750"/>
          <p14:tracePt t="5792" x="3938588" y="3338513"/>
          <p14:tracePt t="5809" x="3948113" y="3338513"/>
          <p14:tracePt t="5825" x="3952875" y="3338513"/>
          <p14:tracePt t="5842" x="3957638" y="3338513"/>
          <p14:tracePt t="6067" x="3910013" y="3338513"/>
          <p14:tracePt t="6074" x="3843338" y="3338513"/>
          <p14:tracePt t="6080" x="3776663" y="3338513"/>
          <p14:tracePt t="6092" x="3709988" y="3338513"/>
          <p14:tracePt t="6109" x="3595688" y="3348038"/>
          <p14:tracePt t="6125" x="3481388" y="3348038"/>
          <p14:tracePt t="6142" x="3400425" y="3352800"/>
          <p14:tracePt t="6159" x="3328988" y="3352800"/>
          <p14:tracePt t="6175" x="3262313" y="3352800"/>
          <p14:tracePt t="6192" x="3219450" y="3352800"/>
          <p14:tracePt t="6209" x="3186113" y="3352800"/>
          <p14:tracePt t="6225" x="3157538" y="3352800"/>
          <p14:tracePt t="6242" x="3109913" y="3352800"/>
          <p14:tracePt t="6259" x="3086100" y="3352800"/>
          <p14:tracePt t="6275" x="3076575" y="3352800"/>
          <p14:tracePt t="6292" x="3062288" y="3352800"/>
          <p14:tracePt t="6309" x="3052763" y="3352800"/>
          <p14:tracePt t="6325" x="3048000" y="3352800"/>
          <p14:tracePt t="6342" x="3043238" y="3352800"/>
          <p14:tracePt t="6412" x="3048000" y="3352800"/>
          <p14:tracePt t="6418" x="3067050" y="3352800"/>
          <p14:tracePt t="6426" x="3090863" y="3352800"/>
          <p14:tracePt t="6442" x="3162300" y="3338513"/>
          <p14:tracePt t="6459" x="3252788" y="3338513"/>
          <p14:tracePt t="6475" x="3343275" y="3338513"/>
          <p14:tracePt t="6492" x="3438525" y="3333750"/>
          <p14:tracePt t="6509" x="3481388" y="3324225"/>
          <p14:tracePt t="6525" x="3524250" y="3324225"/>
          <p14:tracePt t="6542" x="3562350" y="3324225"/>
          <p14:tracePt t="6559" x="3614738" y="3324225"/>
          <p14:tracePt t="6575" x="3633788" y="3328988"/>
          <p14:tracePt t="6592" x="3657600" y="3333750"/>
          <p14:tracePt t="6609" x="3690938" y="3343275"/>
          <p14:tracePt t="6625" x="3714750" y="3348038"/>
          <p14:tracePt t="6642" x="3729038" y="3352800"/>
          <p14:tracePt t="6659" x="3738563" y="3352800"/>
          <p14:tracePt t="6661" x="3748088" y="3352800"/>
          <p14:tracePt t="6675" x="3757613" y="3352800"/>
          <p14:tracePt t="6692" x="3771900" y="3352800"/>
          <p14:tracePt t="6709" x="3786188" y="3352800"/>
          <p14:tracePt t="6725" x="3795713" y="3352800"/>
          <p14:tracePt t="6742" x="3805238" y="3352800"/>
          <p14:tracePt t="6758" x="3814763" y="3352800"/>
          <p14:tracePt t="6838" x="3810000" y="3352800"/>
          <p14:tracePt t="6845" x="3786188" y="3352800"/>
          <p14:tracePt t="6852" x="3762375" y="3352800"/>
          <p14:tracePt t="6859" x="3709988" y="3362325"/>
          <p14:tracePt t="6875" x="3595688" y="3362325"/>
          <p14:tracePt t="6892" x="3495675" y="3371850"/>
          <p14:tracePt t="6909" x="3405188" y="3371850"/>
          <p14:tracePt t="6925" x="3248025" y="3371850"/>
          <p14:tracePt t="6942" x="3167063" y="3371850"/>
          <p14:tracePt t="6959" x="3105150" y="3371850"/>
          <p14:tracePt t="6975" x="3062288" y="3381375"/>
          <p14:tracePt t="6993" x="2995613" y="3395663"/>
          <p14:tracePt t="7009" x="2957513" y="3395663"/>
          <p14:tracePt t="7025" x="2924175" y="3395663"/>
          <p14:tracePt t="7042" x="2890838" y="3395663"/>
          <p14:tracePt t="7059" x="2881313" y="3395663"/>
          <p14:tracePt t="7075" x="2876550" y="3395663"/>
          <p14:tracePt t="7092" x="2871788" y="3395663"/>
          <p14:tracePt t="7161" x="2876550" y="3395663"/>
          <p14:tracePt t="7168" x="2881313" y="3395663"/>
          <p14:tracePt t="7176" x="2895600" y="3390900"/>
          <p14:tracePt t="7192" x="2938463" y="3390900"/>
          <p14:tracePt t="7208" x="3028950" y="3390900"/>
          <p14:tracePt t="7225" x="3176588" y="3381375"/>
          <p14:tracePt t="7242" x="3248025" y="3376613"/>
          <p14:tracePt t="7259" x="3290888" y="3376613"/>
          <p14:tracePt t="7275" x="3333750" y="3367088"/>
          <p14:tracePt t="7292" x="3367088" y="3362325"/>
          <p14:tracePt t="7308" x="3390900" y="3357563"/>
          <p14:tracePt t="7325" x="3409950" y="3352800"/>
          <p14:tracePt t="7342" x="3433763" y="3338513"/>
          <p14:tracePt t="7358" x="3500438" y="3333750"/>
          <p14:tracePt t="7375" x="3552825" y="3333750"/>
          <p14:tracePt t="7392" x="3595688" y="3328988"/>
          <p14:tracePt t="7409" x="3629025" y="3328988"/>
          <p14:tracePt t="7425" x="3662363" y="3328988"/>
          <p14:tracePt t="7442" x="3671888" y="3328988"/>
          <p14:tracePt t="7459" x="3676650" y="3328988"/>
          <p14:tracePt t="7475" x="3686175" y="3328988"/>
          <p14:tracePt t="7492" x="3690938" y="3328988"/>
          <p14:tracePt t="7508" x="3700463" y="3328988"/>
          <p14:tracePt t="7525" x="3705225" y="3328988"/>
          <p14:tracePt t="7542" x="3709988" y="3328988"/>
          <p14:tracePt t="8013" x="3662363" y="3352800"/>
          <p14:tracePt t="8020" x="3590925" y="3395663"/>
          <p14:tracePt t="8028" x="3519488" y="3438525"/>
          <p14:tracePt t="8042" x="3367088" y="3495675"/>
          <p14:tracePt t="8059" x="3262313" y="3524250"/>
          <p14:tracePt t="8075" x="3186113" y="3543300"/>
          <p14:tracePt t="8108" x="3062288" y="3552825"/>
          <p14:tracePt t="8142" x="2933700" y="3567113"/>
          <p14:tracePt t="8144" x="2895600" y="3576638"/>
          <p14:tracePt t="8159" x="2833688" y="3581400"/>
          <p14:tracePt t="8175" x="2786063" y="3590925"/>
          <p14:tracePt t="8192" x="2743200" y="3590925"/>
          <p14:tracePt t="8208" x="2714625" y="3590925"/>
          <p14:tracePt t="8225" x="2671763" y="3576638"/>
          <p14:tracePt t="8242" x="2643188" y="3567113"/>
          <p14:tracePt t="8259" x="2605088" y="3548063"/>
          <p14:tracePt t="8275" x="2581275" y="3524250"/>
          <p14:tracePt t="8292" x="2533650" y="3490913"/>
          <p14:tracePt t="8309" x="2495550" y="3471863"/>
          <p14:tracePt t="8325" x="2466975" y="3457575"/>
          <p14:tracePt t="8342" x="2433638" y="3443288"/>
          <p14:tracePt t="8359" x="2400300" y="3419475"/>
          <p14:tracePt t="8375" x="2386013" y="3414713"/>
          <p14:tracePt t="8392" x="2371725" y="3409950"/>
          <p14:tracePt t="8409" x="2352675" y="3400425"/>
          <p14:tracePt t="8425" x="2343150" y="3395663"/>
          <p14:tracePt t="8442" x="2328863" y="3390900"/>
          <p14:tracePt t="8458" x="2309813" y="3381375"/>
          <p14:tracePt t="8475" x="2290763" y="3371850"/>
          <p14:tracePt t="8492" x="2276475" y="3367088"/>
          <p14:tracePt t="8509" x="2257425" y="3367088"/>
          <p14:tracePt t="8525" x="2233613" y="3367088"/>
          <p14:tracePt t="8542" x="2209800" y="3367088"/>
          <p14:tracePt t="8558" x="2200275" y="3367088"/>
          <p14:tracePt t="8575" x="2195513" y="3367088"/>
          <p14:tracePt t="8592" x="2190750" y="3367088"/>
          <p14:tracePt t="8674" x="2205038" y="3367088"/>
          <p14:tracePt t="8681" x="2228850" y="3367088"/>
          <p14:tracePt t="8692" x="2290763" y="3367088"/>
          <p14:tracePt t="8708" x="2500313" y="3357563"/>
          <p14:tracePt t="8725" x="2767013" y="3338513"/>
          <p14:tracePt t="8742" x="2914650" y="3338513"/>
          <p14:tracePt t="8758" x="3028950" y="3343275"/>
          <p14:tracePt t="8775" x="3071813" y="3348038"/>
          <p14:tracePt t="8792" x="3086100" y="3348038"/>
          <p14:tracePt t="8808" x="3086100" y="3352800"/>
          <p14:tracePt t="8825" x="3038475" y="3386138"/>
          <p14:tracePt t="8842" x="2819400" y="3529013"/>
          <p14:tracePt t="8858" x="2633663" y="3643313"/>
          <p14:tracePt t="8875" x="2505075" y="3709988"/>
          <p14:tracePt t="8892" x="2438400" y="3748088"/>
          <p14:tracePt t="8908" x="2386013" y="3786188"/>
          <p14:tracePt t="8925" x="2371725" y="3795713"/>
          <p14:tracePt t="8942" x="2352675" y="3824288"/>
          <p14:tracePt t="8958" x="2338388" y="3871913"/>
          <p14:tracePt t="8975" x="2338388" y="4005263"/>
          <p14:tracePt t="8992" x="2338388" y="4071938"/>
          <p14:tracePt t="9008" x="2338388" y="4114800"/>
          <p14:tracePt t="9025" x="2338388" y="4148138"/>
          <p14:tracePt t="9042" x="2338388" y="4157663"/>
          <p14:tracePt t="9058" x="2338388" y="4162425"/>
          <p14:tracePt t="9075" x="2338388" y="4171950"/>
          <p14:tracePt t="9092" x="2338388" y="4176713"/>
          <p14:tracePt t="9108" x="2338388" y="4181475"/>
          <p14:tracePt t="9125" x="2338388" y="4191000"/>
          <p14:tracePt t="9142" x="2338388" y="4195763"/>
          <p14:tracePt t="9158" x="2338388" y="4205288"/>
          <p14:tracePt t="9175" x="2338388" y="4210050"/>
          <p14:tracePt t="9192" x="2338388" y="4219575"/>
          <p14:tracePt t="9209" x="2338388" y="4276725"/>
          <p14:tracePt t="9225" x="2338388" y="4367213"/>
          <p14:tracePt t="9242" x="2338388" y="4424363"/>
          <p14:tracePt t="9258" x="2338388" y="4462463"/>
          <p14:tracePt t="9275" x="2338388" y="4481513"/>
          <p14:tracePt t="9292" x="2338388" y="4491038"/>
          <p14:tracePt t="9308" x="2338388" y="4495800"/>
          <p14:tracePt t="9325" x="2338388" y="4500563"/>
          <p14:tracePt t="9370" x="2338388" y="4495800"/>
          <p14:tracePt t="9378" x="2338388" y="4452938"/>
          <p14:tracePt t="9392" x="2338388" y="4405313"/>
          <p14:tracePt t="9408" x="2343150" y="4229100"/>
          <p14:tracePt t="9425" x="2352675" y="4029075"/>
          <p14:tracePt t="9442" x="2376488" y="3910013"/>
          <p14:tracePt t="9459" x="2409825" y="3829050"/>
          <p14:tracePt t="9475" x="2438400" y="3790950"/>
          <p14:tracePt t="9492" x="2476500" y="3757613"/>
          <p14:tracePt t="9508" x="2514600" y="3733800"/>
          <p14:tracePt t="9525" x="2576513" y="3700463"/>
          <p14:tracePt t="9542" x="2614613" y="3681413"/>
          <p14:tracePt t="9559" x="2643188" y="3667125"/>
          <p14:tracePt t="9575" x="2686050" y="3657600"/>
          <p14:tracePt t="9592" x="2747963" y="3648075"/>
          <p14:tracePt t="9608" x="2786063" y="3638550"/>
          <p14:tracePt t="9625" x="2805113" y="3638550"/>
          <p14:tracePt t="9642" x="2828925" y="3638550"/>
          <p14:tracePt t="9659" x="2847975" y="3638550"/>
          <p14:tracePt t="9675" x="2852738" y="3638550"/>
          <p14:tracePt t="9692" x="2857500" y="3638550"/>
          <p14:tracePt t="9708" x="2867025" y="3638550"/>
          <p14:tracePt t="9725" x="2876550" y="3638550"/>
          <p14:tracePt t="9742" x="2881313" y="3638550"/>
          <p14:tracePt t="9758" x="2886075" y="3638550"/>
          <p14:tracePt t="9775" x="2895600" y="3638550"/>
          <p14:tracePt t="9808" x="2890838" y="3648075"/>
          <p14:tracePt t="9825" x="2857500" y="3667125"/>
          <p14:tracePt t="9842" x="2771775" y="3709988"/>
          <p14:tracePt t="9858" x="2700338" y="3729038"/>
          <p14:tracePt t="9875" x="2628900" y="3743325"/>
          <p14:tracePt t="9892" x="2528888" y="3752850"/>
          <p14:tracePt t="9908" x="2481263" y="3743325"/>
          <p14:tracePt t="9925" x="2457450" y="3738563"/>
          <p14:tracePt t="9942" x="2433638" y="3724275"/>
          <p14:tracePt t="9958" x="2409825" y="3657600"/>
          <p14:tracePt t="9975" x="2395538" y="3552825"/>
          <p14:tracePt t="9992" x="2395538" y="3481388"/>
          <p14:tracePt t="10008" x="2409825" y="3429000"/>
          <p14:tracePt t="10025" x="2452688" y="3381375"/>
          <p14:tracePt t="10042" x="2495550" y="3362325"/>
          <p14:tracePt t="10058" x="2547938" y="3348038"/>
          <p14:tracePt t="10075" x="2609850" y="3343275"/>
          <p14:tracePt t="10092" x="2638425" y="3352800"/>
          <p14:tracePt t="10108" x="2662238" y="3357563"/>
          <p14:tracePt t="10125" x="2676525" y="3367088"/>
          <p14:tracePt t="10142" x="2690813" y="3376613"/>
          <p14:tracePt t="10158" x="2695575" y="3381375"/>
          <p14:tracePt t="10176" x="2700338" y="3395663"/>
          <p14:tracePt t="10192" x="2700338" y="3414713"/>
          <p14:tracePt t="10208" x="2700338" y="3443288"/>
          <p14:tracePt t="10225" x="2700338" y="3452813"/>
          <p14:tracePt t="10242" x="2700338" y="3457575"/>
          <p14:tracePt t="10258" x="2700338" y="3462338"/>
          <p14:tracePt t="10312" x="2700338" y="3467100"/>
          <p14:tracePt t="10319" x="2700338" y="3471863"/>
          <p14:tracePt t="10334" x="2709863" y="3481388"/>
          <p14:tracePt t="10341" x="2714625" y="3490913"/>
          <p14:tracePt t="10358" x="2738438" y="3514725"/>
          <p14:tracePt t="10375" x="2757488" y="3548063"/>
          <p14:tracePt t="10392" x="2781300" y="3581400"/>
          <p14:tracePt t="10408" x="2795588" y="3609975"/>
          <p14:tracePt t="10425" x="2795588" y="3638550"/>
          <p14:tracePt t="10442" x="2795588" y="3667125"/>
          <p14:tracePt t="10458" x="2795588" y="3695700"/>
          <p14:tracePt t="10475" x="2795588" y="3705225"/>
          <p14:tracePt t="10492" x="2795588" y="3714750"/>
          <p14:tracePt t="10509" x="2795588" y="3719513"/>
          <p14:tracePt t="10526" x="2795588" y="3724275"/>
          <p14:tracePt t="10542" x="2795588" y="3733800"/>
          <p14:tracePt t="10558" x="2795588" y="3738563"/>
          <p14:tracePt t="10575" x="2795588" y="3748088"/>
          <p14:tracePt t="10592" x="2790825" y="3757613"/>
          <p14:tracePt t="10608" x="2771775" y="3771900"/>
          <p14:tracePt t="10625" x="2747963" y="3786188"/>
          <p14:tracePt t="10642" x="2700338" y="3795713"/>
          <p14:tracePt t="10658" x="2671763" y="3795713"/>
          <p14:tracePt t="10675" x="2652713" y="3795713"/>
          <p14:tracePt t="10692" x="2633663" y="3795713"/>
          <p14:tracePt t="10708" x="2624138" y="3795713"/>
          <p14:tracePt t="10725" x="2605088" y="3805238"/>
          <p14:tracePt t="10742" x="2590800" y="3814763"/>
          <p14:tracePt t="10759" x="2557463" y="3852863"/>
          <p14:tracePt t="10775" x="2528888" y="3881438"/>
          <p14:tracePt t="10792" x="2505075" y="3929063"/>
          <p14:tracePt t="10808" x="2481263" y="3981450"/>
          <p14:tracePt t="10825" x="2466975" y="4043363"/>
          <p14:tracePt t="10841" x="2466975" y="4081463"/>
          <p14:tracePt t="10858" x="2466975" y="4100513"/>
          <p14:tracePt t="10875" x="2486025" y="4138613"/>
          <p14:tracePt t="10891" x="2519363" y="4176713"/>
          <p14:tracePt t="10908" x="2557463" y="4195763"/>
          <p14:tracePt t="10925" x="2590800" y="4210050"/>
          <p14:tracePt t="10942" x="2619375" y="4219575"/>
          <p14:tracePt t="10958" x="2657475" y="4224338"/>
          <p14:tracePt t="10975" x="2686050" y="4214813"/>
          <p14:tracePt t="10991" x="2709863" y="4200525"/>
          <p14:tracePt t="11008" x="2747963" y="4143375"/>
          <p14:tracePt t="11025" x="2771775" y="4100513"/>
          <p14:tracePt t="11042" x="2781300" y="4067175"/>
          <p14:tracePt t="11058" x="2781300" y="4038600"/>
          <p14:tracePt t="11075" x="2771775" y="4005263"/>
          <p14:tracePt t="11092" x="2767013" y="3990975"/>
          <p14:tracePt t="11108" x="2757488" y="3976688"/>
          <p14:tracePt t="11125" x="2743200" y="3967163"/>
          <p14:tracePt t="11141" x="2724150" y="3967163"/>
          <p14:tracePt t="11158" x="2709863" y="3967163"/>
          <p14:tracePt t="11175" x="2700338" y="3967163"/>
          <p14:tracePt t="11192" x="2690813" y="3976688"/>
          <p14:tracePt t="11208" x="2686050" y="3981450"/>
          <p14:tracePt t="11225" x="2681288" y="3981450"/>
          <p14:tracePt t="11516" x="2681288" y="3976688"/>
          <p14:tracePt t="11523" x="2681288" y="3967163"/>
          <p14:tracePt t="11530" x="2686050" y="3933825"/>
          <p14:tracePt t="11541" x="2695575" y="3876675"/>
          <p14:tracePt t="11558" x="2728913" y="3781425"/>
          <p14:tracePt t="11575" x="2771775" y="3667125"/>
          <p14:tracePt t="11592" x="2790825" y="3619500"/>
          <p14:tracePt t="11608" x="2809875" y="3590925"/>
          <p14:tracePt t="11625" x="2819400" y="3562350"/>
          <p14:tracePt t="11642" x="2828925" y="3557588"/>
          <p14:tracePt t="11658" x="2828925" y="3552825"/>
          <p14:tracePt t="11675" x="2828925" y="3543300"/>
          <p14:tracePt t="11692" x="2828925" y="3533775"/>
          <p14:tracePt t="11708" x="2828925" y="3529013"/>
          <p14:tracePt t="11725" x="2828925" y="3524250"/>
          <p14:tracePt t="11758" x="2828925" y="3519488"/>
          <p14:tracePt t="11775" x="2828925" y="3500438"/>
          <p14:tracePt t="11791" x="2819400" y="3457575"/>
          <p14:tracePt t="11809" x="2795588" y="3386138"/>
          <p14:tracePt t="11825" x="2771775" y="3357563"/>
          <p14:tracePt t="11841" x="2762250" y="3338513"/>
          <p14:tracePt t="11858" x="2752725" y="3328988"/>
          <p14:tracePt t="11875" x="2728913" y="3319463"/>
          <p14:tracePt t="11892" x="2724150" y="3319463"/>
          <p14:tracePt t="11908" x="2705100" y="3328988"/>
          <p14:tracePt t="11925" x="2690813" y="3348038"/>
          <p14:tracePt t="11942" x="2643188" y="3429000"/>
          <p14:tracePt t="11958" x="2614613" y="3495675"/>
          <p14:tracePt t="11975" x="2590800" y="3571875"/>
          <p14:tracePt t="11991" x="2571750" y="3695700"/>
          <p14:tracePt t="12008" x="2557463" y="3843338"/>
          <p14:tracePt t="12025" x="2557463" y="3895725"/>
          <p14:tracePt t="12041" x="2557463" y="3929063"/>
          <p14:tracePt t="12058" x="2576513" y="3976688"/>
          <p14:tracePt t="12075" x="2586038" y="4000500"/>
          <p14:tracePt t="12091" x="2605088" y="4024313"/>
          <p14:tracePt t="12108" x="2624138" y="4048125"/>
          <p14:tracePt t="12125" x="2643188" y="4067175"/>
          <p14:tracePt t="12141" x="2657475" y="4071938"/>
          <p14:tracePt t="12158" x="2681288" y="4076700"/>
          <p14:tracePt t="12175" x="2714625" y="4086225"/>
          <p14:tracePt t="12191" x="2786063" y="4076700"/>
          <p14:tracePt t="12208" x="2857500" y="4052888"/>
          <p14:tracePt t="12225" x="2914650" y="4019550"/>
          <p14:tracePt t="12241" x="2967038" y="3967163"/>
          <p14:tracePt t="12258" x="3057525" y="3819525"/>
          <p14:tracePt t="12275" x="3081338" y="3724275"/>
          <p14:tracePt t="12292" x="3090863" y="3662363"/>
          <p14:tracePt t="12308" x="3067050" y="3576638"/>
          <p14:tracePt t="12326" x="3019425" y="3505200"/>
          <p14:tracePt t="12342" x="2990850" y="3467100"/>
          <p14:tracePt t="12358" x="2952750" y="3438525"/>
          <p14:tracePt t="12375" x="2890838" y="3429000"/>
          <p14:tracePt t="12391" x="2847975" y="3438525"/>
          <p14:tracePt t="12408" x="2814638" y="3457575"/>
          <p14:tracePt t="12425" x="2786063" y="3481388"/>
          <p14:tracePt t="12441" x="2743200" y="3519488"/>
          <p14:tracePt t="12458" x="2719388" y="3543300"/>
          <p14:tracePt t="12475" x="2686050" y="3586163"/>
          <p14:tracePt t="12492" x="2624138" y="3724275"/>
          <p14:tracePt t="12508" x="2590800" y="3800475"/>
          <p14:tracePt t="12525" x="2581275" y="3843338"/>
          <p14:tracePt t="12541" x="2576513" y="3871913"/>
          <p14:tracePt t="12558" x="2576513" y="3886200"/>
          <p14:tracePt t="12575" x="2576513" y="3890963"/>
          <p14:tracePt t="12591" x="2576513" y="3900488"/>
          <p14:tracePt t="12608" x="2576513" y="3905250"/>
          <p14:tracePt t="12625" x="2576513" y="3914775"/>
          <p14:tracePt t="12713" x="2576513" y="3919538"/>
          <p14:tracePt t="13654" x="2595563" y="3905250"/>
          <p14:tracePt t="13662" x="2633663" y="3881438"/>
          <p14:tracePt t="13675" x="2700338" y="3848100"/>
          <p14:tracePt t="13691" x="2752725" y="3819525"/>
          <p14:tracePt t="13708" x="2800350" y="3790950"/>
          <p14:tracePt t="13725" x="2828925" y="3776663"/>
          <p14:tracePt t="13741" x="2895600" y="3743325"/>
          <p14:tracePt t="13775" x="2938463" y="3719513"/>
          <p14:tracePt t="13808" x="2971800" y="3700463"/>
          <p14:tracePt t="13825" x="2976563" y="3700463"/>
          <p14:tracePt t="13874" x="2971800" y="3695700"/>
          <p14:tracePt t="13881" x="2957513" y="3690938"/>
          <p14:tracePt t="13891" x="2943225" y="3690938"/>
          <p14:tracePt t="13908" x="2890838" y="3690938"/>
          <p14:tracePt t="13925" x="2790825" y="3690938"/>
          <p14:tracePt t="13941" x="2728913" y="3690938"/>
          <p14:tracePt t="13958" x="2686050" y="3690938"/>
          <p14:tracePt t="13975" x="2652713" y="3690938"/>
          <p14:tracePt t="13991" x="2605088" y="3690938"/>
          <p14:tracePt t="14008" x="2581275" y="3686175"/>
          <p14:tracePt t="14025" x="2562225" y="3676650"/>
          <p14:tracePt t="14041" x="2524125" y="3676650"/>
          <p14:tracePt t="14058" x="2500313" y="3676650"/>
          <p14:tracePt t="14075" x="2466975" y="3676650"/>
          <p14:tracePt t="14091" x="2443163" y="3681413"/>
          <p14:tracePt t="14108" x="2409825" y="3690938"/>
          <p14:tracePt t="14125" x="2386013" y="3695700"/>
          <p14:tracePt t="14141" x="2371725" y="3695700"/>
          <p14:tracePt t="14158" x="2366963" y="3695700"/>
          <p14:tracePt t="14159" x="2362200" y="3695700"/>
          <p14:tracePt t="14175" x="2357438" y="3695700"/>
          <p14:tracePt t="14248" x="2357438" y="3700463"/>
          <p14:tracePt t="14255" x="2357438" y="3705225"/>
          <p14:tracePt t="14270" x="2362200" y="3709988"/>
          <p14:tracePt t="14277" x="2362200" y="3714750"/>
          <p14:tracePt t="14291" x="2376488" y="3719513"/>
          <p14:tracePt t="14308" x="2390775" y="3724275"/>
          <p14:tracePt t="14325" x="2414588" y="3738563"/>
          <p14:tracePt t="14341" x="2428875" y="3743325"/>
          <p14:tracePt t="14358" x="2457450" y="3748088"/>
          <p14:tracePt t="14375" x="2471738" y="3748088"/>
          <p14:tracePt t="14392" x="2490788" y="3748088"/>
          <p14:tracePt t="14408" x="2514600" y="3748088"/>
          <p14:tracePt t="14425" x="2566988" y="3757613"/>
          <p14:tracePt t="14441" x="2605088" y="3762375"/>
          <p14:tracePt t="14458" x="2652713" y="3771900"/>
          <p14:tracePt t="14475" x="2738438" y="3786188"/>
          <p14:tracePt t="14491" x="2781300" y="3786188"/>
          <p14:tracePt t="14508" x="2819400" y="3786188"/>
          <p14:tracePt t="14525" x="2847975" y="3786188"/>
          <p14:tracePt t="14541" x="2876550" y="3786188"/>
          <p14:tracePt t="14558" x="2900363" y="3786188"/>
          <p14:tracePt t="14575" x="2928938" y="3786188"/>
          <p14:tracePt t="14591" x="2957513" y="3786188"/>
          <p14:tracePt t="14608" x="3009900" y="3786188"/>
          <p14:tracePt t="14625" x="3038475" y="3786188"/>
          <p14:tracePt t="14641" x="3067050" y="3786188"/>
          <p14:tracePt t="14658" x="3100388" y="3781425"/>
          <p14:tracePt t="14674" x="3128963" y="3776663"/>
          <p14:tracePt t="14692" x="3157538" y="3771900"/>
          <p14:tracePt t="14708" x="3181350" y="3767138"/>
          <p14:tracePt t="14725" x="3219450" y="3767138"/>
          <p14:tracePt t="14741" x="3248025" y="3767138"/>
          <p14:tracePt t="14758" x="3281363" y="3767138"/>
          <p14:tracePt t="14775" x="3309938" y="3767138"/>
          <p14:tracePt t="14791" x="3352800" y="3767138"/>
          <p14:tracePt t="14808" x="3381375" y="3767138"/>
          <p14:tracePt t="14825" x="3400425" y="3767138"/>
          <p14:tracePt t="14841" x="3414713" y="3767138"/>
          <p14:tracePt t="14858" x="3433763" y="3767138"/>
          <p14:tracePt t="14875" x="3438525" y="3767138"/>
          <p14:tracePt t="14891" x="3448050" y="3767138"/>
          <p14:tracePt t="14908" x="3457575" y="3767138"/>
          <p14:tracePt t="15239" x="3500438" y="3748088"/>
          <p14:tracePt t="15246" x="3557588" y="3719513"/>
          <p14:tracePt t="15258" x="3619500" y="3686175"/>
          <p14:tracePt t="15276" x="3805238" y="3609975"/>
          <p14:tracePt t="15291" x="3914775" y="3567113"/>
          <p14:tracePt t="15308" x="3990975" y="3538538"/>
          <p14:tracePt t="15341" x="4090988" y="3490913"/>
          <p14:tracePt t="15374" x="4162425" y="3452813"/>
          <p14:tracePt t="15391" x="4186238" y="3438525"/>
          <p14:tracePt t="15408" x="4210050" y="3419475"/>
          <p14:tracePt t="15424" x="4229100" y="3414713"/>
          <p14:tracePt t="15441" x="4243388" y="3409950"/>
          <p14:tracePt t="15458" x="4252913" y="3400425"/>
          <p14:tracePt t="15475" x="4271963" y="3390900"/>
          <p14:tracePt t="15491" x="4281488" y="3386138"/>
          <p14:tracePt t="15508" x="4295775" y="3381375"/>
          <p14:tracePt t="15525" x="4319588" y="3371850"/>
          <p14:tracePt t="15541" x="4343400" y="3362325"/>
          <p14:tracePt t="15558" x="4367213" y="3357563"/>
          <p14:tracePt t="15575" x="4386263" y="3352800"/>
          <p14:tracePt t="15591" x="4405313" y="3348038"/>
          <p14:tracePt t="15608" x="4410075" y="3348038"/>
          <p14:tracePt t="15624" x="4414838" y="3348038"/>
          <p14:tracePt t="15641" x="4424363" y="3348038"/>
          <p14:tracePt t="15710" x="4424363" y="3362325"/>
          <p14:tracePt t="15717" x="4419600" y="3371850"/>
          <p14:tracePt t="15724" x="4410075" y="3386138"/>
          <p14:tracePt t="15741" x="4395788" y="3400425"/>
          <p14:tracePt t="15758" x="4381500" y="3414713"/>
          <p14:tracePt t="15775" x="4367213" y="3429000"/>
          <p14:tracePt t="15791" x="4357688" y="3433763"/>
          <p14:tracePt t="15808" x="4352925" y="3438525"/>
          <p14:tracePt t="15824" x="4343400" y="3438525"/>
          <p14:tracePt t="15842" x="4291013" y="3429000"/>
          <p14:tracePt t="15858" x="4243388" y="3400425"/>
          <p14:tracePt t="15875" x="4200525" y="3376613"/>
          <p14:tracePt t="15891" x="4167188" y="3352800"/>
          <p14:tracePt t="15908" x="4133850" y="3328988"/>
          <p14:tracePt t="15925" x="4119563" y="3314700"/>
          <p14:tracePt t="15941" x="4114800" y="3290888"/>
          <p14:tracePt t="15958" x="4100513" y="3228975"/>
          <p14:tracePt t="15975" x="4100513" y="3162300"/>
          <p14:tracePt t="15991" x="4110038" y="3109913"/>
          <p14:tracePt t="16008" x="4114800" y="3076575"/>
          <p14:tracePt t="16025" x="4138613" y="3033713"/>
          <p14:tracePt t="16041" x="4162425" y="3014663"/>
          <p14:tracePt t="16058" x="4200525" y="3005138"/>
          <p14:tracePt t="16074" x="4243388" y="2990850"/>
          <p14:tracePt t="16091" x="4310063" y="2990850"/>
          <p14:tracePt t="16108" x="4338638" y="3005138"/>
          <p14:tracePt t="16124" x="4367213" y="3033713"/>
          <p14:tracePt t="16141" x="4381500" y="3062288"/>
          <p14:tracePt t="16158" x="4405313" y="3114675"/>
          <p14:tracePt t="16174" x="4405313" y="3143250"/>
          <p14:tracePt t="16191" x="4405313" y="3162300"/>
          <p14:tracePt t="16208" x="4405313" y="3209925"/>
          <p14:tracePt t="16224" x="4395788" y="3238500"/>
          <p14:tracePt t="16241" x="4381500" y="3267075"/>
          <p14:tracePt t="16258" x="4376738" y="3286125"/>
          <p14:tracePt t="16275" x="4367213" y="3300413"/>
          <p14:tracePt t="16291" x="4367213" y="3305175"/>
          <p14:tracePt t="16308" x="4367213" y="3309938"/>
          <p14:tracePt t="16356" x="4367213" y="3314700"/>
          <p14:tracePt t="16380" x="4367213" y="3319463"/>
          <p14:tracePt t="16444" x="4367213" y="3324225"/>
          <p14:tracePt t="16452" x="4367213" y="3333750"/>
          <p14:tracePt t="16459" x="4362450" y="3352800"/>
          <p14:tracePt t="16474" x="4352925" y="3386138"/>
          <p14:tracePt t="16491" x="4338638" y="3419475"/>
          <p14:tracePt t="16508" x="4319588" y="3448050"/>
          <p14:tracePt t="16524" x="4281488" y="3476625"/>
          <p14:tracePt t="16541" x="4252913" y="3490913"/>
          <p14:tracePt t="16558" x="4210050" y="3500438"/>
          <p14:tracePt t="16574" x="4181475" y="3500438"/>
          <p14:tracePt t="16591" x="4138613" y="3457575"/>
          <p14:tracePt t="16608" x="4100513" y="3381375"/>
          <p14:tracePt t="16624" x="4067175" y="3295650"/>
          <p14:tracePt t="16641" x="4033838" y="3128963"/>
          <p14:tracePt t="16658" x="4033838" y="3019425"/>
          <p14:tracePt t="16674" x="4038600" y="2957513"/>
          <p14:tracePt t="16691" x="4048125" y="2924175"/>
          <p14:tracePt t="16708" x="4086225" y="2886075"/>
          <p14:tracePt t="16724" x="4138613" y="2867025"/>
          <p14:tracePt t="16741" x="4219575" y="2857500"/>
          <p14:tracePt t="16758" x="4281488" y="2857500"/>
          <p14:tracePt t="16774" x="4343400" y="2871788"/>
          <p14:tracePt t="16791" x="4376738" y="2886075"/>
          <p14:tracePt t="16808" x="4400550" y="2909888"/>
          <p14:tracePt t="16824" x="4424363" y="2933700"/>
          <p14:tracePt t="16841" x="4457700" y="2995613"/>
          <p14:tracePt t="16858" x="4471988" y="3048000"/>
          <p14:tracePt t="16875" x="4467225" y="3095625"/>
          <p14:tracePt t="16891" x="4381500" y="3267075"/>
          <p14:tracePt t="16908" x="4238625" y="3405188"/>
          <p14:tracePt t="16924" x="4048125" y="3514725"/>
          <p14:tracePt t="16941" x="3795713" y="3643313"/>
          <p14:tracePt t="16958" x="3438525" y="3795713"/>
          <p14:tracePt t="16975" x="3233738" y="3876675"/>
          <p14:tracePt t="16991" x="3048000" y="3952875"/>
          <p14:tracePt t="17008" x="2895600" y="4005263"/>
          <p14:tracePt t="17024" x="2724150" y="4048125"/>
          <p14:tracePt t="17041" x="2628900" y="4052888"/>
          <p14:tracePt t="17058" x="2552700" y="4052888"/>
          <p14:tracePt t="17075" x="2466975" y="4052888"/>
          <p14:tracePt t="17091" x="2419350" y="4052888"/>
          <p14:tracePt t="17108" x="2381250" y="4067175"/>
          <p14:tracePt t="17124" x="2328863" y="4081463"/>
          <p14:tracePt t="17141" x="2266950" y="4105275"/>
          <p14:tracePt t="17158" x="2233613" y="4119563"/>
          <p14:tracePt t="17175" x="2219325" y="4124325"/>
          <p14:tracePt t="17191" x="2209800" y="4124325"/>
          <p14:tracePt t="17208" x="2200275" y="4129088"/>
          <p14:tracePt t="17224" x="2185988" y="4138613"/>
          <p14:tracePt t="17241" x="2166938" y="4157663"/>
          <p14:tracePt t="17258" x="2114550" y="4219575"/>
          <p14:tracePt t="17274" x="2085975" y="4252913"/>
          <p14:tracePt t="17291" x="2052638" y="4281488"/>
          <p14:tracePt t="17308" x="2014538" y="4300538"/>
          <p14:tracePt t="17324" x="1966913" y="4319588"/>
          <p14:tracePt t="17342" x="1938338" y="4314825"/>
          <p14:tracePt t="17358" x="1909763" y="4305300"/>
          <p14:tracePt t="17374" x="1871663" y="4286250"/>
          <p14:tracePt t="17391" x="1838325" y="4252913"/>
          <p14:tracePt t="17408" x="1814513" y="4176713"/>
          <p14:tracePt t="17424" x="1819275" y="4052888"/>
          <p14:tracePt t="17441" x="1843088" y="3948113"/>
          <p14:tracePt t="17458" x="1881188" y="3890963"/>
          <p14:tracePt t="17474" x="1919288" y="3876675"/>
          <p14:tracePt t="17491" x="1981200" y="3895725"/>
          <p14:tracePt t="17508" x="2081213" y="3995738"/>
          <p14:tracePt t="17524" x="2124075" y="4052888"/>
          <p14:tracePt t="17541" x="2147888" y="4105275"/>
          <p14:tracePt t="17558" x="2152650" y="4167188"/>
          <p14:tracePt t="17575" x="2152650" y="4233863"/>
          <p14:tracePt t="17591" x="2138363" y="4267200"/>
          <p14:tracePt t="17608" x="2133600" y="4276725"/>
          <p14:tracePt t="17624" x="2133600" y="4286250"/>
          <p14:tracePt t="17641" x="2133600" y="4295775"/>
          <p14:tracePt t="19168" x="2181225" y="4286250"/>
          <p14:tracePt t="19176" x="2252663" y="4267200"/>
          <p14:tracePt t="19183" x="2328863" y="4257675"/>
          <p14:tracePt t="19191" x="2409825" y="4248150"/>
          <p14:tracePt t="19208" x="2524125" y="4233863"/>
          <p14:tracePt t="19224" x="2595563" y="4233863"/>
          <p14:tracePt t="19257" x="2690813" y="4252913"/>
          <p14:tracePt t="19291" x="2738438" y="4271963"/>
          <p14:tracePt t="19308" x="2771775" y="4286250"/>
          <p14:tracePt t="19324" x="2795588" y="4295775"/>
          <p14:tracePt t="19341" x="2814638" y="4305300"/>
          <p14:tracePt t="19358" x="2838450" y="4310063"/>
          <p14:tracePt t="19374" x="2871788" y="4329113"/>
          <p14:tracePt t="19391" x="2909888" y="4338638"/>
          <p14:tracePt t="19408" x="2933700" y="4348163"/>
          <p14:tracePt t="19425" x="2967038" y="4357688"/>
          <p14:tracePt t="19441" x="2976563" y="4362450"/>
          <p14:tracePt t="19458" x="2990850" y="4362450"/>
          <p14:tracePt t="19474" x="3005138" y="4362450"/>
          <p14:tracePt t="19491" x="3024188" y="4362450"/>
          <p14:tracePt t="19507" x="3043238" y="4362450"/>
          <p14:tracePt t="19524" x="3067050" y="4362450"/>
          <p14:tracePt t="19541" x="3090863" y="4348163"/>
          <p14:tracePt t="19557" x="3124200" y="4338638"/>
          <p14:tracePt t="19574" x="3138488" y="4333875"/>
          <p14:tracePt t="19591" x="3148013" y="4329113"/>
          <p14:tracePt t="19608" x="3162300" y="4329113"/>
          <p14:tracePt t="19625" x="3176588" y="4329113"/>
          <p14:tracePt t="19642" x="3186113" y="4329113"/>
          <p14:tracePt t="19646" x="3190875" y="4329113"/>
          <p14:tracePt t="19658" x="3195638" y="4329113"/>
          <p14:tracePt t="19675" x="3205163" y="4329113"/>
          <p14:tracePt t="19691" x="3209925" y="4329113"/>
          <p14:tracePt t="19708" x="3214688" y="4329113"/>
          <p14:tracePt t="19724" x="3228975" y="4329113"/>
          <p14:tracePt t="19741" x="3248025" y="4319588"/>
          <p14:tracePt t="19757" x="3267075" y="4319588"/>
          <p14:tracePt t="19774" x="3281363" y="4314825"/>
          <p14:tracePt t="19791" x="3295650" y="4310063"/>
          <p14:tracePt t="19808" x="3314700" y="4295775"/>
          <p14:tracePt t="19824" x="3328988" y="4286250"/>
          <p14:tracePt t="19841" x="3348038" y="4286250"/>
          <p14:tracePt t="19858" x="3367088" y="4276725"/>
          <p14:tracePt t="19874" x="3371850" y="4267200"/>
          <p14:tracePt t="19891" x="3376613" y="4267200"/>
          <p14:tracePt t="19908" x="3386138" y="4267200"/>
          <p14:tracePt t="19924" x="3390900" y="4267200"/>
          <p14:tracePt t="19999" x="3395663" y="426720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Enumerated Type: </a:t>
            </a:r>
            <a:r>
              <a:rPr lang="en-US" altLang="ko-KR" dirty="0" err="1" smtClean="0">
                <a:ea typeface="굴림" panose="020B0600000101010101" pitchFamily="50" charset="-127"/>
              </a:rPr>
              <a:t>enum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95300" y="1268760"/>
            <a:ext cx="8778180" cy="511256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854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Fruit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APPLE("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"), GRAPE("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"), PEAR("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final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Fruit(final String name)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 this.name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name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}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 return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}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Enum_3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Fruit[] fruits = {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Fruit.PEAR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Fruit.GRAPE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Fruit.APPLE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Fruit.APPLE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 final Fruit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fruits )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("The fruit is " +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fruit.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 useBgFill="1">
        <p:nvSpPr>
          <p:cNvPr id="32773" name="직사각형 4"/>
          <p:cNvSpPr>
            <a:spLocks noChangeArrowheads="1"/>
          </p:cNvSpPr>
          <p:nvPr/>
        </p:nvSpPr>
        <p:spPr bwMode="auto">
          <a:xfrm>
            <a:off x="7113240" y="5070776"/>
            <a:ext cx="2160240" cy="120032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fruit is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fruit is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포도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fruit is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fruit is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</a:p>
        </p:txBody>
      </p:sp>
    </p:spTree>
    <p:extLst>
      <p:ext uri="{BB962C8B-B14F-4D97-AF65-F5344CB8AC3E}">
        <p14:creationId xmlns:p14="http://schemas.microsoft.com/office/powerpoint/2010/main" val="38424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97"/>
    </mc:Choice>
    <mc:Fallback xmlns="">
      <p:transition spd="slow" advTm="6239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28" x="5014913" y="5600700"/>
          <p14:tracePt t="735" x="4938713" y="5243513"/>
          <p14:tracePt t="743" x="4819650" y="4752975"/>
          <p14:tracePt t="760" x="4667250" y="4062413"/>
          <p14:tracePt t="777" x="4524375" y="3286125"/>
          <p14:tracePt t="794" x="4395788" y="2600325"/>
          <p14:tracePt t="810" x="4343400" y="2428875"/>
          <p14:tracePt t="843" x="4176713" y="2176463"/>
          <p14:tracePt t="876" x="4000500" y="2057400"/>
          <p14:tracePt t="893" x="3981450" y="2057400"/>
          <p14:tracePt t="910" x="3971925" y="2057400"/>
          <p14:tracePt t="1118" x="3890963" y="2062163"/>
          <p14:tracePt t="1124" x="3752850" y="2071688"/>
          <p14:tracePt t="1132" x="3614738" y="2071688"/>
          <p14:tracePt t="1143" x="3505200" y="2071688"/>
          <p14:tracePt t="1160" x="3348038" y="2066925"/>
          <p14:tracePt t="1176" x="3214688" y="2062163"/>
          <p14:tracePt t="1193" x="3133725" y="2062163"/>
          <p14:tracePt t="1210" x="3071813" y="2062163"/>
          <p14:tracePt t="1227" x="3005138" y="2062163"/>
          <p14:tracePt t="1243" x="2976563" y="2062163"/>
          <p14:tracePt t="1260" x="2962275" y="2062163"/>
          <p14:tracePt t="1276" x="2952750" y="2062163"/>
          <p14:tracePt t="1293" x="2943225" y="2062163"/>
          <p14:tracePt t="1310" x="2938463" y="2062163"/>
          <p14:tracePt t="1326" x="2933700" y="2062163"/>
          <p14:tracePt t="1343" x="2928938" y="2062163"/>
          <p14:tracePt t="1410" x="2924175" y="2062163"/>
          <p14:tracePt t="1418" x="2919413" y="2062163"/>
          <p14:tracePt t="1426" x="2914650" y="2062163"/>
          <p14:tracePt t="1443" x="2900363" y="2062163"/>
          <p14:tracePt t="1460" x="2881313" y="2066925"/>
          <p14:tracePt t="1476" x="2862263" y="2076450"/>
          <p14:tracePt t="1494" x="2852738" y="2076450"/>
          <p14:tracePt t="1510" x="2847975" y="2076450"/>
          <p14:tracePt t="1526" x="2838450" y="2076450"/>
          <p14:tracePt t="1543" x="2833688" y="2076450"/>
          <p14:tracePt t="1560" x="2828925" y="2076450"/>
          <p14:tracePt t="2255" x="2824163" y="2081213"/>
          <p14:tracePt t="2262" x="2819400" y="2085975"/>
          <p14:tracePt t="2270" x="2819400" y="2090738"/>
          <p14:tracePt t="2277" x="2814638" y="2090738"/>
          <p14:tracePt t="2293" x="2814638" y="2100263"/>
          <p14:tracePt t="2358" x="2809875" y="2105025"/>
          <p14:tracePt t="2380" x="2809875" y="2109788"/>
          <p14:tracePt t="2460" x="2809875" y="2114550"/>
          <p14:tracePt t="2467" x="2805113" y="2119313"/>
          <p14:tracePt t="2476" x="2800350" y="2128838"/>
          <p14:tracePt t="2493" x="2795588" y="2138363"/>
          <p14:tracePt t="2510" x="2790825" y="2147888"/>
          <p14:tracePt t="2526" x="2781300" y="2157413"/>
          <p14:tracePt t="2543" x="2781300" y="2162175"/>
          <p14:tracePt t="2578" x="2781300" y="2166938"/>
          <p14:tracePt t="2586" x="2776538" y="2166938"/>
          <p14:tracePt t="2593" x="2771775" y="2171700"/>
          <p14:tracePt t="2610" x="2762250" y="2185988"/>
          <p14:tracePt t="2627" x="2747963" y="2205038"/>
          <p14:tracePt t="2643" x="2733675" y="2224088"/>
          <p14:tracePt t="2660" x="2728913" y="2228850"/>
          <p14:tracePt t="2676" x="2724150" y="2233613"/>
          <p14:tracePt t="2693" x="2724150" y="2238375"/>
          <p14:tracePt t="2755" x="2719388" y="2243138"/>
          <p14:tracePt t="2762" x="2714625" y="2247900"/>
          <p14:tracePt t="2768" x="2714625" y="2262188"/>
          <p14:tracePt t="2776" x="2705100" y="2281238"/>
          <p14:tracePt t="2793" x="2695575" y="2333625"/>
          <p14:tracePt t="2810" x="2681288" y="2405063"/>
          <p14:tracePt t="2826" x="2652713" y="2495550"/>
          <p14:tracePt t="2843" x="2647950" y="2538413"/>
          <p14:tracePt t="2860" x="2633663" y="2571750"/>
          <p14:tracePt t="2876" x="2628900" y="2590800"/>
          <p14:tracePt t="2893" x="2628900" y="2624138"/>
          <p14:tracePt t="2910" x="2628900" y="2657475"/>
          <p14:tracePt t="2926" x="2628900" y="2738438"/>
          <p14:tracePt t="2943" x="2633663" y="2838450"/>
          <p14:tracePt t="2960" x="2633663" y="2928938"/>
          <p14:tracePt t="2976" x="2633663" y="2957513"/>
          <p14:tracePt t="2993" x="2633663" y="2971800"/>
          <p14:tracePt t="3010" x="2633663" y="2986088"/>
          <p14:tracePt t="3026" x="2633663" y="2995613"/>
          <p14:tracePt t="3043" x="2633663" y="3009900"/>
          <p14:tracePt t="3060" x="2638425" y="3048000"/>
          <p14:tracePt t="3076" x="2652713" y="3133725"/>
          <p14:tracePt t="3093" x="2657475" y="3181350"/>
          <p14:tracePt t="3110" x="2671763" y="3219450"/>
          <p14:tracePt t="3126" x="2671763" y="3233738"/>
          <p14:tracePt t="3143" x="2671763" y="3252788"/>
          <p14:tracePt t="3160" x="2671763" y="3257550"/>
          <p14:tracePt t="3176" x="2671763" y="3262313"/>
          <p14:tracePt t="3194" x="2671763" y="3271838"/>
          <p14:tracePt t="3254" x="2667000" y="3267075"/>
          <p14:tracePt t="3260" x="2652713" y="3243263"/>
          <p14:tracePt t="3267" x="2633663" y="3214688"/>
          <p14:tracePt t="3276" x="2609850" y="3186113"/>
          <p14:tracePt t="3293" x="2547938" y="3119438"/>
          <p14:tracePt t="3310" x="2466975" y="3033713"/>
          <p14:tracePt t="3327" x="2305050" y="2819400"/>
          <p14:tracePt t="3343" x="2214563" y="2695575"/>
          <p14:tracePt t="3360" x="2171700" y="2628900"/>
          <p14:tracePt t="3377" x="2114550" y="2562225"/>
          <p14:tracePt t="3393" x="2066925" y="2509838"/>
          <p14:tracePt t="3410" x="2000250" y="2466975"/>
          <p14:tracePt t="3426" x="1938338" y="2414588"/>
          <p14:tracePt t="3443" x="1862138" y="2343150"/>
          <p14:tracePt t="3460" x="1828800" y="2295525"/>
          <p14:tracePt t="3476" x="1795463" y="2257425"/>
          <p14:tracePt t="3493" x="1771650" y="2233613"/>
          <p14:tracePt t="3510" x="1738313" y="2200275"/>
          <p14:tracePt t="3526" x="1714500" y="2185988"/>
          <p14:tracePt t="3543" x="1690688" y="2162175"/>
          <p14:tracePt t="3560" x="1662113" y="2138363"/>
          <p14:tracePt t="3576" x="1619250" y="2105025"/>
          <p14:tracePt t="3593" x="1585913" y="2081213"/>
          <p14:tracePt t="3610" x="1552575" y="2066925"/>
          <p14:tracePt t="3626" x="1471613" y="2043113"/>
          <p14:tracePt t="3643" x="1404938" y="2033588"/>
          <p14:tracePt t="3660" x="1352550" y="2028825"/>
          <p14:tracePt t="3676" x="1300163" y="2014538"/>
          <p14:tracePt t="3693" x="1185863" y="2000250"/>
          <p14:tracePt t="3710" x="1081088" y="2000250"/>
          <p14:tracePt t="3726" x="1004888" y="2000250"/>
          <p14:tracePt t="3743" x="928688" y="1985963"/>
          <p14:tracePt t="3760" x="857250" y="1938338"/>
          <p14:tracePt t="3776" x="804863" y="1890713"/>
          <p14:tracePt t="3793" x="766763" y="1838325"/>
          <p14:tracePt t="3810" x="723900" y="1757363"/>
          <p14:tracePt t="3826" x="704850" y="1719263"/>
          <p14:tracePt t="3843" x="700088" y="1681163"/>
          <p14:tracePt t="3860" x="700088" y="1652588"/>
          <p14:tracePt t="3876" x="738188" y="1619250"/>
          <p14:tracePt t="3893" x="800100" y="1590675"/>
          <p14:tracePt t="3910" x="890588" y="1581150"/>
          <p14:tracePt t="3926" x="985838" y="1595438"/>
          <p14:tracePt t="3943" x="1071563" y="1643063"/>
          <p14:tracePt t="3960" x="1100138" y="1666875"/>
          <p14:tracePt t="3976" x="1123950" y="1704975"/>
          <p14:tracePt t="3993" x="1152525" y="1771650"/>
          <p14:tracePt t="4009" x="1157288" y="1809750"/>
          <p14:tracePt t="4026" x="1157288" y="1847850"/>
          <p14:tracePt t="4043" x="1157288" y="1876425"/>
          <p14:tracePt t="4060" x="1157288" y="1900238"/>
          <p14:tracePt t="4076" x="1157288" y="1905000"/>
          <p14:tracePt t="4093" x="1157288" y="1909763"/>
          <p14:tracePt t="4110" x="1157288" y="1919288"/>
          <p14:tracePt t="4368" x="1157288" y="1924050"/>
          <p14:tracePt t="4948" x="1190625" y="1924050"/>
          <p14:tracePt t="4955" x="1223963" y="1914525"/>
          <p14:tracePt t="4962" x="1271588" y="1905000"/>
          <p14:tracePt t="4976" x="1343025" y="1900238"/>
          <p14:tracePt t="4993" x="1404938" y="1890713"/>
          <p14:tracePt t="5010" x="1471613" y="1895475"/>
          <p14:tracePt t="5043" x="1643063" y="1938338"/>
          <p14:tracePt t="5077" x="1747838" y="1966913"/>
          <p14:tracePt t="5093" x="1785938" y="1976438"/>
          <p14:tracePt t="5109" x="1819275" y="1985963"/>
          <p14:tracePt t="5126" x="1838325" y="1985963"/>
          <p14:tracePt t="5143" x="1866900" y="1985963"/>
          <p14:tracePt t="5160" x="1905000" y="1985963"/>
          <p14:tracePt t="5176" x="1971675" y="1981200"/>
          <p14:tracePt t="5193" x="2019300" y="1976438"/>
          <p14:tracePt t="5210" x="2081213" y="1966913"/>
          <p14:tracePt t="5226" x="2190750" y="1938338"/>
          <p14:tracePt t="5243" x="2295525" y="1924050"/>
          <p14:tracePt t="5259" x="2486025" y="1924050"/>
          <p14:tracePt t="5276" x="2705100" y="1938338"/>
          <p14:tracePt t="5293" x="3038475" y="1976438"/>
          <p14:tracePt t="5310" x="3228975" y="1985963"/>
          <p14:tracePt t="5326" x="3405188" y="1981200"/>
          <p14:tracePt t="5343" x="3619500" y="1943100"/>
          <p14:tracePt t="5359" x="3876675" y="1905000"/>
          <p14:tracePt t="5376" x="4014788" y="1890713"/>
          <p14:tracePt t="5393" x="4148138" y="1890713"/>
          <p14:tracePt t="5410" x="4267200" y="1900238"/>
          <p14:tracePt t="5426" x="4314825" y="1905000"/>
          <p14:tracePt t="5443" x="4338638" y="1905000"/>
          <p14:tracePt t="5459" x="4348163" y="1905000"/>
          <p14:tracePt t="5476" x="4357688" y="1905000"/>
          <p14:tracePt t="11068" x="4357688" y="1933575"/>
          <p14:tracePt t="11076" x="4352925" y="1971675"/>
          <p14:tracePt t="11083" x="4348163" y="1995488"/>
          <p14:tracePt t="11092" x="4338638" y="2014538"/>
          <p14:tracePt t="11109" x="4324350" y="2052638"/>
          <p14:tracePt t="11142" x="4286250" y="2138363"/>
          <p14:tracePt t="11176" x="4271963" y="2209800"/>
          <p14:tracePt t="11192" x="4262438" y="2228850"/>
          <p14:tracePt t="11209" x="4262438" y="2238375"/>
          <p14:tracePt t="11226" x="4262438" y="2243138"/>
          <p14:tracePt t="11242" x="4262438" y="2247900"/>
          <p14:tracePt t="11259" x="4262438" y="2252663"/>
          <p14:tracePt t="11276" x="4257675" y="2257425"/>
          <p14:tracePt t="11292" x="4248150" y="2266950"/>
          <p14:tracePt t="11309" x="4205288" y="2286000"/>
          <p14:tracePt t="11326" x="4024313" y="2319338"/>
          <p14:tracePt t="11342" x="3886200" y="2328863"/>
          <p14:tracePt t="11359" x="3709988" y="2328863"/>
          <p14:tracePt t="11376" x="3462338" y="2305050"/>
          <p14:tracePt t="11392" x="3314700" y="2281238"/>
          <p14:tracePt t="11409" x="3157538" y="2262188"/>
          <p14:tracePt t="11426" x="3000375" y="2252663"/>
          <p14:tracePt t="11443" x="2867025" y="2243138"/>
          <p14:tracePt t="11459" x="2805113" y="2243138"/>
          <p14:tracePt t="11476" x="2762250" y="2233613"/>
          <p14:tracePt t="11492" x="2719388" y="2228850"/>
          <p14:tracePt t="11509" x="2633663" y="2205038"/>
          <p14:tracePt t="11526" x="2566988" y="2185988"/>
          <p14:tracePt t="11542" x="2524125" y="2166938"/>
          <p14:tracePt t="11559" x="2466975" y="2147888"/>
          <p14:tracePt t="11576" x="2443163" y="2128838"/>
          <p14:tracePt t="11592" x="2428875" y="2119313"/>
          <p14:tracePt t="11609" x="2405063" y="2085975"/>
          <p14:tracePt t="11626" x="2347913" y="1990725"/>
          <p14:tracePt t="11642" x="2309813" y="1933575"/>
          <p14:tracePt t="11659" x="2276475" y="1890713"/>
          <p14:tracePt t="11676" x="2252663" y="1852613"/>
          <p14:tracePt t="11692" x="2190750" y="1824038"/>
          <p14:tracePt t="11709" x="2143125" y="1804988"/>
          <p14:tracePt t="11726" x="2100263" y="1785938"/>
          <p14:tracePt t="11743" x="2038350" y="1771650"/>
          <p14:tracePt t="11759" x="1995488" y="1771650"/>
          <p14:tracePt t="11776" x="1957388" y="1771650"/>
          <p14:tracePt t="11792" x="1928813" y="1776413"/>
          <p14:tracePt t="11809" x="1881188" y="1790700"/>
          <p14:tracePt t="11826" x="1866900" y="1795463"/>
          <p14:tracePt t="11842" x="1852613" y="1804988"/>
          <p14:tracePt t="11859" x="1847850" y="1804988"/>
          <p14:tracePt t="11876" x="1838325" y="1809750"/>
          <p14:tracePt t="11892" x="1838325" y="1814513"/>
          <p14:tracePt t="11909" x="1838325" y="1828800"/>
          <p14:tracePt t="11926" x="1847850" y="1847850"/>
          <p14:tracePt t="11942" x="1914525" y="1890713"/>
          <p14:tracePt t="11959" x="1990725" y="1928813"/>
          <p14:tracePt t="11975" x="2085975" y="1962150"/>
          <p14:tracePt t="11992" x="2247900" y="1985963"/>
          <p14:tracePt t="12009" x="2328863" y="1985963"/>
          <p14:tracePt t="12026" x="2409825" y="1995488"/>
          <p14:tracePt t="12042" x="2509838" y="2000250"/>
          <p14:tracePt t="12059" x="2662238" y="2019300"/>
          <p14:tracePt t="12076" x="2733675" y="2033588"/>
          <p14:tracePt t="12092" x="2795588" y="2038350"/>
          <p14:tracePt t="12109" x="2838450" y="2043113"/>
          <p14:tracePt t="12126" x="2895600" y="2043113"/>
          <p14:tracePt t="12142" x="2947988" y="2043113"/>
          <p14:tracePt t="12159" x="2995613" y="2043113"/>
          <p14:tracePt t="12176" x="3071813" y="2043113"/>
          <p14:tracePt t="12192" x="3119438" y="2043113"/>
          <p14:tracePt t="12209" x="3162300" y="2043113"/>
          <p14:tracePt t="12226" x="3214688" y="2043113"/>
          <p14:tracePt t="12242" x="3300413" y="2028825"/>
          <p14:tracePt t="12259" x="3381375" y="2024063"/>
          <p14:tracePt t="12275" x="3462338" y="2009775"/>
          <p14:tracePt t="12292" x="3543300" y="2000250"/>
          <p14:tracePt t="12309" x="3676650" y="1971675"/>
          <p14:tracePt t="12325" x="3790950" y="1952625"/>
          <p14:tracePt t="12342" x="3895725" y="1928813"/>
          <p14:tracePt t="12359" x="4024313" y="1914525"/>
          <p14:tracePt t="12375" x="4086225" y="1914525"/>
          <p14:tracePt t="12392" x="4133850" y="1924050"/>
          <p14:tracePt t="12409" x="4186238" y="1933575"/>
          <p14:tracePt t="12426" x="4262438" y="1952625"/>
          <p14:tracePt t="12442" x="4305300" y="1962150"/>
          <p14:tracePt t="12459" x="4357688" y="1966913"/>
          <p14:tracePt t="12475" x="4400550" y="1971675"/>
          <p14:tracePt t="12492" x="4462463" y="1985963"/>
          <p14:tracePt t="12509" x="4505325" y="2000250"/>
          <p14:tracePt t="12526" x="4548188" y="2005013"/>
          <p14:tracePt t="12543" x="4610100" y="2014538"/>
          <p14:tracePt t="12559" x="4648200" y="2024063"/>
          <p14:tracePt t="12575" x="4681538" y="2028825"/>
          <p14:tracePt t="12592" x="4705350" y="2028825"/>
          <p14:tracePt t="12609" x="4738688" y="2028825"/>
          <p14:tracePt t="12625" x="4752975" y="2028825"/>
          <p14:tracePt t="12642" x="4767263" y="2028825"/>
          <p14:tracePt t="12659" x="4776788" y="2028825"/>
          <p14:tracePt t="12676" x="4786313" y="2028825"/>
          <p14:tracePt t="12692" x="4791075" y="2028825"/>
          <p14:tracePt t="12756" x="4791075" y="2033588"/>
          <p14:tracePt t="12778" x="4786313" y="2038350"/>
          <p14:tracePt t="12785" x="4776788" y="2043113"/>
          <p14:tracePt t="12793" x="4757738" y="2043113"/>
          <p14:tracePt t="12809" x="4705350" y="2057400"/>
          <p14:tracePt t="12826" x="4614863" y="2062163"/>
          <p14:tracePt t="12842" x="4500563" y="2071688"/>
          <p14:tracePt t="12859" x="4267200" y="2071688"/>
          <p14:tracePt t="12875" x="4143375" y="2066925"/>
          <p14:tracePt t="12892" x="4029075" y="2062163"/>
          <p14:tracePt t="12909" x="3895725" y="2052638"/>
          <p14:tracePt t="12926" x="3714750" y="2043113"/>
          <p14:tracePt t="12942" x="3624263" y="2043113"/>
          <p14:tracePt t="12959" x="3543300" y="2043113"/>
          <p14:tracePt t="12976" x="3400425" y="2043113"/>
          <p14:tracePt t="12993" x="3309938" y="2043113"/>
          <p14:tracePt t="13010" x="3214688" y="2047875"/>
          <p14:tracePt t="13026" x="3148013" y="2052638"/>
          <p14:tracePt t="13028" x="3114675" y="2052638"/>
          <p14:tracePt t="13043" x="3000375" y="2071688"/>
          <p14:tracePt t="13059" x="2862263" y="2085975"/>
          <p14:tracePt t="13075" x="2757488" y="2105025"/>
          <p14:tracePt t="13092" x="2667000" y="2119313"/>
          <p14:tracePt t="13109" x="2528888" y="2133600"/>
          <p14:tracePt t="13126" x="2447925" y="2143125"/>
          <p14:tracePt t="13142" x="2405063" y="2143125"/>
          <p14:tracePt t="13159" x="2376488" y="2143125"/>
          <p14:tracePt t="13175" x="2366963" y="2143125"/>
          <p14:tracePt t="13209" x="2376488" y="2138363"/>
          <p14:tracePt t="13226" x="2490788" y="2095500"/>
          <p14:tracePt t="13242" x="2647950" y="2047875"/>
          <p14:tracePt t="13259" x="2862263" y="2019300"/>
          <p14:tracePt t="13275" x="3052763" y="2014538"/>
          <p14:tracePt t="13292" x="3338513" y="2014538"/>
          <p14:tracePt t="13309" x="3481388" y="2014538"/>
          <p14:tracePt t="13326" x="3619500" y="2024063"/>
          <p14:tracePt t="13342" x="3776663" y="2043113"/>
          <p14:tracePt t="13359" x="3957638" y="2076450"/>
          <p14:tracePt t="13376" x="4043363" y="2090738"/>
          <p14:tracePt t="13392" x="4105275" y="2114550"/>
          <p14:tracePt t="13409" x="4181475" y="2124075"/>
          <p14:tracePt t="13425" x="4243388" y="2133600"/>
          <p14:tracePt t="13442" x="4305300" y="2147888"/>
          <p14:tracePt t="13459" x="4367213" y="2162175"/>
          <p14:tracePt t="13476" x="4452938" y="2176463"/>
          <p14:tracePt t="13492" x="4486275" y="2176463"/>
          <p14:tracePt t="13509" x="4529138" y="2176463"/>
          <p14:tracePt t="13526" x="4557713" y="2176463"/>
          <p14:tracePt t="13528" x="4576763" y="2176463"/>
          <p14:tracePt t="13542" x="4595813" y="2176463"/>
          <p14:tracePt t="13559" x="4619625" y="2166938"/>
          <p14:tracePt t="13576" x="4633913" y="2166938"/>
          <p14:tracePt t="13592" x="4657725" y="2166938"/>
          <p14:tracePt t="13609" x="4662488" y="2166938"/>
          <p14:tracePt t="13626" x="4667250" y="2166938"/>
          <p14:tracePt t="13642" x="4672013" y="2166938"/>
          <p14:tracePt t="14099" x="4595813" y="2190750"/>
          <p14:tracePt t="14106" x="4495800" y="2219325"/>
          <p14:tracePt t="14114" x="4381500" y="2257425"/>
          <p14:tracePt t="14126" x="4224338" y="2290763"/>
          <p14:tracePt t="14142" x="3838575" y="2338388"/>
          <p14:tracePt t="14159" x="3371850" y="2319338"/>
          <p14:tracePt t="14192" x="2895600" y="2185988"/>
          <p14:tracePt t="14226" x="2486025" y="2076450"/>
          <p14:tracePt t="14242" x="2390775" y="2043113"/>
          <p14:tracePt t="14259" x="2290763" y="1995488"/>
          <p14:tracePt t="14276" x="2157413" y="1947863"/>
          <p14:tracePt t="14292" x="2081213" y="1919288"/>
          <p14:tracePt t="14309" x="2009775" y="1905000"/>
          <p14:tracePt t="14325" x="1919288" y="1895475"/>
          <p14:tracePt t="14342" x="1781175" y="1895475"/>
          <p14:tracePt t="14359" x="1714500" y="1895475"/>
          <p14:tracePt t="14376" x="1643063" y="1895475"/>
          <p14:tracePt t="14392" x="1571625" y="1895475"/>
          <p14:tracePt t="14409" x="1519238" y="1895475"/>
          <p14:tracePt t="14425" x="1485900" y="1885950"/>
          <p14:tracePt t="14442" x="1447800" y="1876425"/>
          <p14:tracePt t="14459" x="1428750" y="1871663"/>
          <p14:tracePt t="14476" x="1423988" y="1871663"/>
          <p14:tracePt t="14716" x="1400175" y="1885950"/>
          <p14:tracePt t="14723" x="1357313" y="1909763"/>
          <p14:tracePt t="14730" x="1319213" y="1943100"/>
          <p14:tracePt t="14742" x="1290638" y="1957388"/>
          <p14:tracePt t="14759" x="1238250" y="1981200"/>
          <p14:tracePt t="14775" x="1157288" y="2014538"/>
          <p14:tracePt t="14792" x="1104900" y="2028825"/>
          <p14:tracePt t="14809" x="1042988" y="2038350"/>
          <p14:tracePt t="14826" x="942975" y="2038350"/>
          <p14:tracePt t="14842" x="890588" y="2028825"/>
          <p14:tracePt t="14859" x="852488" y="2005013"/>
          <p14:tracePt t="14876" x="823913" y="1966913"/>
          <p14:tracePt t="14892" x="771525" y="1871663"/>
          <p14:tracePt t="14909" x="752475" y="1804988"/>
          <p14:tracePt t="14926" x="742950" y="1771650"/>
          <p14:tracePt t="14942" x="742950" y="1743075"/>
          <p14:tracePt t="14959" x="757238" y="1685925"/>
          <p14:tracePt t="14975" x="776288" y="1647825"/>
          <p14:tracePt t="14992" x="814388" y="1609725"/>
          <p14:tracePt t="15009" x="947738" y="1581150"/>
          <p14:tracePt t="15025" x="1052513" y="1590675"/>
          <p14:tracePt t="15042" x="1147763" y="1633538"/>
          <p14:tracePt t="15059" x="1266825" y="1709738"/>
          <p14:tracePt t="15075" x="1443038" y="1847850"/>
          <p14:tracePt t="15092" x="1524000" y="1914525"/>
          <p14:tracePt t="15109" x="1571625" y="1952625"/>
          <p14:tracePt t="15125" x="1600200" y="1966913"/>
          <p14:tracePt t="15142" x="1647825" y="1985963"/>
          <p14:tracePt t="15159" x="1681163" y="1990725"/>
          <p14:tracePt t="15175" x="1709738" y="2000250"/>
          <p14:tracePt t="15192" x="1771650" y="2009775"/>
          <p14:tracePt t="15209" x="1819275" y="2009775"/>
          <p14:tracePt t="15225" x="1857375" y="2009775"/>
          <p14:tracePt t="15242" x="1890713" y="2009775"/>
          <p14:tracePt t="15259" x="1919288" y="2005013"/>
          <p14:tracePt t="15275" x="1928813" y="2005013"/>
          <p14:tracePt t="15292" x="1933575" y="2005013"/>
          <p14:tracePt t="15309" x="1943100" y="2005013"/>
          <p14:tracePt t="15325" x="1947863" y="2005013"/>
          <p14:tracePt t="15391" x="1943100" y="2005013"/>
          <p14:tracePt t="15398" x="1924050" y="2000250"/>
          <p14:tracePt t="15408" x="1900238" y="1995488"/>
          <p14:tracePt t="15425" x="1824038" y="1966913"/>
          <p14:tracePt t="15442" x="1700213" y="1919288"/>
          <p14:tracePt t="15459" x="1619250" y="1862138"/>
          <p14:tracePt t="15475" x="1562100" y="1819275"/>
          <p14:tracePt t="15492" x="1528763" y="1776413"/>
          <p14:tracePt t="15509" x="1509713" y="1643063"/>
          <p14:tracePt t="15525" x="1519238" y="1571625"/>
          <p14:tracePt t="15542" x="1547813" y="1547813"/>
          <p14:tracePt t="15559" x="1743075" y="1571625"/>
          <p14:tracePt t="15575" x="1905000" y="1643063"/>
          <p14:tracePt t="15592" x="2024063" y="1714500"/>
          <p14:tracePt t="15609" x="2085975" y="1771650"/>
          <p14:tracePt t="15626" x="2143125" y="1857375"/>
          <p14:tracePt t="15642" x="2157413" y="1919288"/>
          <p14:tracePt t="15659" x="2152650" y="1957388"/>
          <p14:tracePt t="15675" x="2128838" y="1981200"/>
          <p14:tracePt t="15846" x="2176463" y="1962150"/>
          <p14:tracePt t="15854" x="2243138" y="1938338"/>
          <p14:tracePt t="15860" x="2314575" y="1909763"/>
          <p14:tracePt t="15875" x="2476500" y="1866900"/>
          <p14:tracePt t="15892" x="2590800" y="1833563"/>
          <p14:tracePt t="15909" x="2686050" y="1809750"/>
          <p14:tracePt t="15925" x="2767013" y="1809750"/>
          <p14:tracePt t="15942" x="2862263" y="1819275"/>
          <p14:tracePt t="15959" x="2905125" y="1828800"/>
          <p14:tracePt t="15976" x="2947988" y="1857375"/>
          <p14:tracePt t="15992" x="2981325" y="1905000"/>
          <p14:tracePt t="16009" x="2995613" y="1933575"/>
          <p14:tracePt t="16025" x="2986088" y="1957388"/>
          <p14:tracePt t="16042" x="2943225" y="1981200"/>
          <p14:tracePt t="16060" x="2800350" y="2028825"/>
          <p14:tracePt t="16076" x="2671763" y="2047875"/>
          <p14:tracePt t="16092" x="2581275" y="2047875"/>
          <p14:tracePt t="16109" x="2528888" y="2047875"/>
          <p14:tracePt t="16125" x="2519363" y="2014538"/>
          <p14:tracePt t="16142" x="2543175" y="1952625"/>
          <p14:tracePt t="16160" x="2614613" y="1881188"/>
          <p14:tracePt t="16176" x="2909888" y="1766888"/>
          <p14:tracePt t="16192" x="3128963" y="1757363"/>
          <p14:tracePt t="16209" x="3276600" y="1781175"/>
          <p14:tracePt t="16225" x="3395663" y="1814513"/>
          <p14:tracePt t="16242" x="3481388" y="1838325"/>
          <p14:tracePt t="16259" x="3500438" y="1852613"/>
          <p14:tracePt t="16275" x="3509963" y="1857375"/>
          <p14:tracePt t="16292" x="3514725" y="1862138"/>
          <p14:tracePt t="16309" x="3533775" y="1881188"/>
          <p14:tracePt t="16325" x="3557588" y="1900238"/>
          <p14:tracePt t="16342" x="3586163" y="1924050"/>
          <p14:tracePt t="16359" x="3609975" y="1938338"/>
          <p14:tracePt t="16375" x="3633788" y="1957388"/>
          <p14:tracePt t="16392" x="3638550" y="1966913"/>
          <p14:tracePt t="16409" x="3643313" y="1971675"/>
          <p14:tracePt t="16425" x="3638550" y="1981200"/>
          <p14:tracePt t="16442" x="3576638" y="1990725"/>
          <p14:tracePt t="16459" x="3443288" y="2000250"/>
          <p14:tracePt t="16475" x="3286125" y="1985963"/>
          <p14:tracePt t="16492" x="3076575" y="1919288"/>
          <p14:tracePt t="16509" x="3028950" y="1876425"/>
          <p14:tracePt t="16526" x="3009900" y="1847850"/>
          <p14:tracePt t="16542" x="3009900" y="1795463"/>
          <p14:tracePt t="16559" x="3105150" y="1738313"/>
          <p14:tracePt t="16575" x="3262313" y="1719263"/>
          <p14:tracePt t="16593" x="3452813" y="1752600"/>
          <p14:tracePt t="16609" x="3633788" y="1838325"/>
          <p14:tracePt t="16625" x="3700463" y="1876425"/>
          <p14:tracePt t="16642" x="3733800" y="1890713"/>
          <p14:tracePt t="16659" x="3738563" y="1919288"/>
          <p14:tracePt t="16675" x="3614738" y="2014538"/>
          <p14:tracePt t="16692" x="3576638" y="2028825"/>
          <p14:tracePt t="16830" x="3662363" y="2014538"/>
          <p14:tracePt t="16837" x="3733800" y="2000250"/>
          <p14:tracePt t="16844" x="3800475" y="1981200"/>
          <p14:tracePt t="16859" x="3924300" y="1966913"/>
          <p14:tracePt t="16875" x="4029075" y="1947863"/>
          <p14:tracePt t="16892" x="4100513" y="1933575"/>
          <p14:tracePt t="16909" x="4152900" y="1919288"/>
          <p14:tracePt t="16925" x="4200525" y="1909763"/>
          <p14:tracePt t="16942" x="4238625" y="1895475"/>
          <p14:tracePt t="16959" x="4267200" y="1890713"/>
          <p14:tracePt t="16976" x="4305300" y="1881188"/>
          <p14:tracePt t="16992" x="4343400" y="1881188"/>
          <p14:tracePt t="17009" x="4371975" y="1876425"/>
          <p14:tracePt t="17025" x="4386263" y="1876425"/>
          <p14:tracePt t="17028" x="4395788" y="1876425"/>
          <p14:tracePt t="17042" x="4405313" y="1876425"/>
          <p14:tracePt t="17059" x="4410075" y="1876425"/>
          <p14:tracePt t="17075" x="4419600" y="1876425"/>
          <p14:tracePt t="17092" x="4429125" y="1885950"/>
          <p14:tracePt t="17108" x="4448175" y="1919288"/>
          <p14:tracePt t="17125" x="4452938" y="1957388"/>
          <p14:tracePt t="17142" x="4452938" y="1976438"/>
          <p14:tracePt t="17159" x="4438650" y="2000250"/>
          <p14:tracePt t="17175" x="4391025" y="2038350"/>
          <p14:tracePt t="17192" x="4233863" y="2057400"/>
          <p14:tracePt t="17209" x="4052888" y="2033588"/>
          <p14:tracePt t="17226" x="3895725" y="1966913"/>
          <p14:tracePt t="17242" x="3824288" y="1914525"/>
          <p14:tracePt t="17258" x="3776663" y="1871663"/>
          <p14:tracePt t="17275" x="3748088" y="1795463"/>
          <p14:tracePt t="17292" x="3752850" y="1700213"/>
          <p14:tracePt t="17309" x="3786188" y="1666875"/>
          <p14:tracePt t="17325" x="3881438" y="1647825"/>
          <p14:tracePt t="17342" x="4038600" y="1676400"/>
          <p14:tracePt t="17359" x="4205288" y="1743075"/>
          <p14:tracePt t="17375" x="4295775" y="1781175"/>
          <p14:tracePt t="17392" x="4348163" y="1819275"/>
          <p14:tracePt t="17409" x="4405313" y="1847850"/>
          <p14:tracePt t="17425" x="4443413" y="1866900"/>
          <p14:tracePt t="17442" x="4486275" y="1881188"/>
          <p14:tracePt t="17459" x="4529138" y="1885950"/>
          <p14:tracePt t="17475" x="4614863" y="1885950"/>
          <p14:tracePt t="17492" x="4672013" y="1885950"/>
          <p14:tracePt t="17509" x="4743450" y="1885950"/>
          <p14:tracePt t="17526" x="4824413" y="1885950"/>
          <p14:tracePt t="17542" x="4862513" y="1885950"/>
          <p14:tracePt t="17558" x="4876800" y="1885950"/>
          <p14:tracePt t="17575" x="4891088" y="1885950"/>
          <p14:tracePt t="17592" x="4900613" y="1885950"/>
          <p14:tracePt t="17644" x="4891088" y="1885950"/>
          <p14:tracePt t="17652" x="4867275" y="1885950"/>
          <p14:tracePt t="17659" x="4829175" y="1885950"/>
          <p14:tracePt t="17675" x="4719638" y="1881188"/>
          <p14:tracePt t="17692" x="4572000" y="1866900"/>
          <p14:tracePt t="17709" x="4467225" y="1843088"/>
          <p14:tracePt t="17725" x="4367213" y="1757363"/>
          <p14:tracePt t="17742" x="4324350" y="1628775"/>
          <p14:tracePt t="17759" x="4319588" y="1543050"/>
          <p14:tracePt t="17776" x="4362450" y="1481138"/>
          <p14:tracePt t="17793" x="4438650" y="1452563"/>
          <p14:tracePt t="17809" x="4543425" y="1452563"/>
          <p14:tracePt t="17825" x="4652963" y="1524000"/>
          <p14:tracePt t="17842" x="4767263" y="1633538"/>
          <p14:tracePt t="17859" x="4800600" y="1700213"/>
          <p14:tracePt t="17875" x="4810125" y="1762125"/>
          <p14:tracePt t="17892" x="4810125" y="1804988"/>
          <p14:tracePt t="17909" x="4800600" y="1852613"/>
          <p14:tracePt t="17925" x="4791075" y="1862138"/>
          <p14:tracePt t="17942" x="4791075" y="1866900"/>
          <p14:tracePt t="17959" x="4791075" y="1876425"/>
          <p14:tracePt t="17992" x="4791075" y="1881188"/>
          <p14:tracePt t="19773" x="4710113" y="1895475"/>
          <p14:tracePt t="19780" x="4552950" y="1914525"/>
          <p14:tracePt t="19792" x="4381500" y="1938338"/>
          <p14:tracePt t="19809" x="3733800" y="1919288"/>
          <p14:tracePt t="19825" x="3300413" y="1905000"/>
          <p14:tracePt t="19843" x="2862263" y="1890713"/>
          <p14:tracePt t="19858" x="2605088" y="1895475"/>
          <p14:tracePt t="19892" x="2181225" y="1900238"/>
          <p14:tracePt t="19925" x="1962150" y="1885950"/>
          <p14:tracePt t="19942" x="1857375" y="1885950"/>
          <p14:tracePt t="19958" x="1809750" y="1885950"/>
          <p14:tracePt t="19975" x="1766888" y="1885950"/>
          <p14:tracePt t="19992" x="1690688" y="1890713"/>
          <p14:tracePt t="20008" x="1628775" y="1900238"/>
          <p14:tracePt t="20025" x="1562100" y="1900238"/>
          <p14:tracePt t="20042" x="1500188" y="1900238"/>
          <p14:tracePt t="20044" x="1485900" y="1900238"/>
          <p14:tracePt t="20058" x="1438275" y="1885950"/>
          <p14:tracePt t="20075" x="1409700" y="1876425"/>
          <p14:tracePt t="20092" x="1371600" y="1857375"/>
          <p14:tracePt t="20108" x="1352550" y="1843088"/>
          <p14:tracePt t="20125" x="1314450" y="1819275"/>
          <p14:tracePt t="20142" x="1304925" y="1809750"/>
          <p14:tracePt t="20158" x="1290638" y="1804988"/>
          <p14:tracePt t="20175" x="1271588" y="1795463"/>
          <p14:tracePt t="20192" x="1257300" y="1795463"/>
          <p14:tracePt t="20208" x="1247775" y="1795463"/>
          <p14:tracePt t="20225" x="1228725" y="1804988"/>
          <p14:tracePt t="20242" x="1185863" y="1833563"/>
          <p14:tracePt t="20258" x="1152525" y="1871663"/>
          <p14:tracePt t="20275" x="1114425" y="1895475"/>
          <p14:tracePt t="20294" x="1052513" y="1933575"/>
          <p14:tracePt t="20309" x="1014413" y="1938338"/>
          <p14:tracePt t="20325" x="985838" y="1938338"/>
          <p14:tracePt t="20342" x="957263" y="1938338"/>
          <p14:tracePt t="20358" x="933450" y="1928813"/>
          <p14:tracePt t="20375" x="895350" y="1885950"/>
          <p14:tracePt t="20392" x="871538" y="1838325"/>
          <p14:tracePt t="20408" x="857250" y="1804988"/>
          <p14:tracePt t="20425" x="847725" y="1757363"/>
          <p14:tracePt t="20442" x="847725" y="1719263"/>
          <p14:tracePt t="20458" x="857250" y="1681163"/>
          <p14:tracePt t="20475" x="862013" y="1662113"/>
          <p14:tracePt t="20492" x="876300" y="1638300"/>
          <p14:tracePt t="20508" x="890588" y="1628775"/>
          <p14:tracePt t="20525" x="914400" y="1624013"/>
          <p14:tracePt t="20542" x="942975" y="1624013"/>
          <p14:tracePt t="20558" x="962025" y="1633538"/>
          <p14:tracePt t="20575" x="971550" y="1647825"/>
          <p14:tracePt t="20592" x="976313" y="1657350"/>
          <p14:tracePt t="20609" x="985838" y="1695450"/>
          <p14:tracePt t="20625" x="990600" y="1724025"/>
          <p14:tracePt t="20642" x="1004888" y="1752600"/>
          <p14:tracePt t="20658" x="1009650" y="1776413"/>
          <p14:tracePt t="20675" x="1019175" y="1800225"/>
          <p14:tracePt t="20691" x="1052513" y="1814513"/>
          <p14:tracePt t="20708" x="1128713" y="1819275"/>
          <p14:tracePt t="20726" x="1385888" y="1800225"/>
          <p14:tracePt t="20742" x="1628775" y="1762125"/>
          <p14:tracePt t="20758" x="1819275" y="1733550"/>
          <p14:tracePt t="20775" x="2009775" y="1704975"/>
          <p14:tracePt t="20792" x="2243138" y="1695450"/>
          <p14:tracePt t="20808" x="2347913" y="1690688"/>
          <p14:tracePt t="20825" x="2452688" y="1681163"/>
          <p14:tracePt t="20841" x="2519363" y="1671638"/>
          <p14:tracePt t="20858" x="2595563" y="1671638"/>
          <p14:tracePt t="20875" x="2638425" y="1676400"/>
          <p14:tracePt t="20892" x="2667000" y="1681163"/>
          <p14:tracePt t="20908" x="2695575" y="1681163"/>
          <p14:tracePt t="20925" x="2728913" y="1685925"/>
          <p14:tracePt t="20942" x="2738438" y="1685925"/>
          <p14:tracePt t="20958" x="2752725" y="1690688"/>
          <p14:tracePt t="20975" x="2767013" y="1700213"/>
          <p14:tracePt t="20992" x="2786063" y="1733550"/>
          <p14:tracePt t="21008" x="2800350" y="1804988"/>
          <p14:tracePt t="21025" x="2800350" y="1862138"/>
          <p14:tracePt t="21027" x="2795588" y="1890713"/>
          <p14:tracePt t="21042" x="2790825" y="1938338"/>
          <p14:tracePt t="21058" x="2771775" y="2005013"/>
          <p14:tracePt t="21075" x="2752725" y="2085975"/>
          <p14:tracePt t="21092" x="2733675" y="2133600"/>
          <p14:tracePt t="21108" x="2714625" y="2181225"/>
          <p14:tracePt t="21125" x="2709863" y="2195513"/>
          <p14:tracePt t="21142" x="2705100" y="2205038"/>
          <p14:tracePt t="21158" x="2705100" y="2209800"/>
          <p14:tracePt t="21175" x="2705100" y="2224088"/>
          <p14:tracePt t="21192" x="2705100" y="2243138"/>
          <p14:tracePt t="21208" x="2705100" y="2266950"/>
          <p14:tracePt t="21225" x="2705100" y="2286000"/>
          <p14:tracePt t="21242" x="2705100" y="2295525"/>
          <p14:tracePt t="21258" x="2700338" y="2300288"/>
          <p14:tracePt t="21275" x="2695575" y="2305050"/>
          <p14:tracePt t="21292" x="2676525" y="2324100"/>
          <p14:tracePt t="21308" x="2633663" y="2338388"/>
          <p14:tracePt t="21325" x="2571750" y="2357438"/>
          <p14:tracePt t="21342" x="2509838" y="2366963"/>
          <p14:tracePt t="21358" x="2443163" y="2376488"/>
          <p14:tracePt t="21375" x="2400300" y="2386013"/>
          <p14:tracePt t="21392" x="2347913" y="2390775"/>
          <p14:tracePt t="21408" x="2233613" y="2386013"/>
          <p14:tracePt t="21425" x="2152650" y="2371725"/>
          <p14:tracePt t="21442" x="2076450" y="2343150"/>
          <p14:tracePt t="21458" x="2005013" y="2276475"/>
          <p14:tracePt t="21475" x="1885950" y="2124075"/>
          <p14:tracePt t="21492" x="1843088" y="2057400"/>
          <p14:tracePt t="21508" x="1824038" y="2019300"/>
          <p14:tracePt t="21525" x="1809750" y="2005013"/>
          <p14:tracePt t="21527" x="1804988" y="2000250"/>
          <p14:tracePt t="21542" x="1800225" y="1990725"/>
          <p14:tracePt t="21558" x="1795463" y="1985963"/>
          <p14:tracePt t="21575" x="1785938" y="1981200"/>
          <p14:tracePt t="21592" x="1785938" y="1966913"/>
          <p14:tracePt t="21608" x="1785938" y="1938338"/>
          <p14:tracePt t="21625" x="1785938" y="1900238"/>
          <p14:tracePt t="21642" x="1795463" y="1866900"/>
          <p14:tracePt t="21658" x="1809750" y="1819275"/>
          <p14:tracePt t="21675" x="1824038" y="1795463"/>
          <p14:tracePt t="21692" x="1838325" y="1781175"/>
          <p14:tracePt t="21708" x="1862138" y="1771650"/>
          <p14:tracePt t="21725" x="1900238" y="1776413"/>
          <p14:tracePt t="21742" x="1933575" y="1781175"/>
          <p14:tracePt t="21758" x="1947863" y="1790700"/>
          <p14:tracePt t="21775" x="1962150" y="1800225"/>
          <p14:tracePt t="21792" x="1962150" y="1814513"/>
          <p14:tracePt t="21808" x="1962150" y="1828800"/>
          <p14:tracePt t="21825" x="1957388" y="1843088"/>
          <p14:tracePt t="21842" x="1933575" y="1866900"/>
          <p14:tracePt t="21858" x="1900238" y="1885950"/>
          <p14:tracePt t="21875" x="1833563" y="1914525"/>
          <p14:tracePt t="21892" x="1771650" y="1928813"/>
          <p14:tracePt t="21908" x="1709738" y="1933575"/>
          <p14:tracePt t="21925" x="1681163" y="1933575"/>
          <p14:tracePt t="21941" x="1666875" y="1924050"/>
          <p14:tracePt t="21958" x="1638300" y="1857375"/>
          <p14:tracePt t="21975" x="1628775" y="1804988"/>
          <p14:tracePt t="21992" x="1628775" y="1757363"/>
          <p14:tracePt t="22008" x="1628775" y="1714500"/>
          <p14:tracePt t="22025" x="1638300" y="1662113"/>
          <p14:tracePt t="22042" x="1657350" y="1633538"/>
          <p14:tracePt t="22058" x="1681163" y="1609725"/>
          <p14:tracePt t="22075" x="1714500" y="1585913"/>
          <p14:tracePt t="22092" x="1762125" y="1557338"/>
          <p14:tracePt t="22108" x="1790700" y="1547813"/>
          <p14:tracePt t="22125" x="1814513" y="1547813"/>
          <p14:tracePt t="22141" x="1824038" y="1547813"/>
          <p14:tracePt t="22158" x="1843088" y="1557338"/>
          <p14:tracePt t="22175" x="1857375" y="1562100"/>
          <p14:tracePt t="22192" x="1871663" y="1571625"/>
          <p14:tracePt t="22208" x="1895475" y="1604963"/>
          <p14:tracePt t="22225" x="1905000" y="1628775"/>
          <p14:tracePt t="22242" x="1919288" y="1652588"/>
          <p14:tracePt t="22258" x="1924050" y="1685925"/>
          <p14:tracePt t="22275" x="1933575" y="1733550"/>
          <p14:tracePt t="22291" x="1943100" y="1757363"/>
          <p14:tracePt t="22308" x="1943100" y="1776413"/>
          <p14:tracePt t="22325" x="1943100" y="1790700"/>
          <p14:tracePt t="22341" x="1943100" y="1804988"/>
          <p14:tracePt t="22358" x="1943100" y="1809750"/>
          <p14:tracePt t="22375" x="1943100" y="1819275"/>
          <p14:tracePt t="22392" x="1943100" y="1828800"/>
          <p14:tracePt t="22408" x="1938338" y="1833563"/>
          <p14:tracePt t="22425" x="1933575" y="1843088"/>
          <p14:tracePt t="22442" x="1919288" y="1852613"/>
          <p14:tracePt t="22458" x="1895475" y="1871663"/>
          <p14:tracePt t="22475" x="1866900" y="1876425"/>
          <p14:tracePt t="22492" x="1838325" y="1881188"/>
          <p14:tracePt t="22508" x="1804988" y="1881188"/>
          <p14:tracePt t="22525" x="1771650" y="1876425"/>
          <p14:tracePt t="22541" x="1747838" y="1852613"/>
          <p14:tracePt t="22558" x="1719263" y="1776413"/>
          <p14:tracePt t="22575" x="1695450" y="1690688"/>
          <p14:tracePt t="22591" x="1690688" y="1638300"/>
          <p14:tracePt t="22608" x="1690688" y="1619250"/>
          <p14:tracePt t="22625" x="1690688" y="1595438"/>
          <p14:tracePt t="22642" x="1695450" y="1581150"/>
          <p14:tracePt t="22658" x="1700213" y="1576388"/>
          <p14:tracePt t="22675" x="1709738" y="1566863"/>
          <p14:tracePt t="22691" x="1728788" y="1562100"/>
          <p14:tracePt t="22708" x="1771650" y="1547813"/>
          <p14:tracePt t="22725" x="1790700" y="1547813"/>
          <p14:tracePt t="22742" x="1814513" y="1552575"/>
          <p14:tracePt t="22759" x="1847850" y="1562100"/>
          <p14:tracePt t="22775" x="1866900" y="1581150"/>
          <p14:tracePt t="22792" x="1885950" y="1614488"/>
          <p14:tracePt t="22808" x="1909763" y="1657350"/>
          <p14:tracePt t="22825" x="1919288" y="1719263"/>
          <p14:tracePt t="22841" x="1919288" y="1762125"/>
          <p14:tracePt t="22858" x="1919288" y="1785938"/>
          <p14:tracePt t="22875" x="1914525" y="1809750"/>
          <p14:tracePt t="22891" x="1890713" y="1843088"/>
          <p14:tracePt t="22908" x="1852613" y="1876425"/>
          <p14:tracePt t="22925" x="1776413" y="1914525"/>
          <p14:tracePt t="22942" x="1714500" y="1933575"/>
          <p14:tracePt t="22958" x="1643063" y="1938338"/>
          <p14:tracePt t="22975" x="1614488" y="1933575"/>
          <p14:tracePt t="22991" x="1595438" y="1909763"/>
          <p14:tracePt t="23008" x="1566863" y="1790700"/>
          <p14:tracePt t="23025" x="1566863" y="1690688"/>
          <p14:tracePt t="23041" x="1571625" y="1638300"/>
          <p14:tracePt t="23058" x="1576388" y="1600200"/>
          <p14:tracePt t="23075" x="1600200" y="1566863"/>
          <p14:tracePt t="23091" x="1609725" y="1557338"/>
          <p14:tracePt t="23108" x="1628775" y="1547813"/>
          <p14:tracePt t="23125" x="1652588" y="1533525"/>
          <p14:tracePt t="23141" x="1671638" y="1533525"/>
          <p14:tracePt t="23158" x="1681163" y="1538288"/>
          <p14:tracePt t="23175" x="1690688" y="1543050"/>
          <p14:tracePt t="23192" x="1700213" y="1547813"/>
          <p14:tracePt t="23208" x="1709738" y="1547813"/>
          <p14:tracePt t="23259" x="1714500" y="1552575"/>
          <p14:tracePt t="23266" x="1719263" y="1557338"/>
          <p14:tracePt t="23275" x="1724025" y="1562100"/>
          <p14:tracePt t="23291" x="1766888" y="1628775"/>
          <p14:tracePt t="23308" x="1833563" y="1743075"/>
          <p14:tracePt t="23325" x="1976438" y="1914525"/>
          <p14:tracePt t="23342" x="2076450" y="2081213"/>
          <p14:tracePt t="23358" x="2147888" y="2219325"/>
          <p14:tracePt t="23375" x="2190750" y="2324100"/>
          <p14:tracePt t="23391" x="2205038" y="2386013"/>
          <p14:tracePt t="23408" x="2209800" y="2447925"/>
          <p14:tracePt t="23425" x="2209800" y="2500313"/>
          <p14:tracePt t="23442" x="2205038" y="2543175"/>
          <p14:tracePt t="23458" x="2205038" y="2562225"/>
          <p14:tracePt t="23475" x="2205038" y="2566988"/>
          <p14:tracePt t="23491" x="2200275" y="2581275"/>
          <p14:tracePt t="23508" x="2190750" y="2600325"/>
          <p14:tracePt t="23525" x="2181225" y="2614613"/>
          <p14:tracePt t="23541" x="2157413" y="2628900"/>
          <p14:tracePt t="23558" x="2138363" y="2633663"/>
          <p14:tracePt t="23575" x="2124075" y="2633663"/>
          <p14:tracePt t="23591" x="2105025" y="2633663"/>
          <p14:tracePt t="23608" x="2095500" y="2619375"/>
          <p14:tracePt t="23625" x="2076450" y="2600325"/>
          <p14:tracePt t="23641" x="2057400" y="2576513"/>
          <p14:tracePt t="23658" x="2052638" y="2547938"/>
          <p14:tracePt t="23675" x="2043113" y="2519363"/>
          <p14:tracePt t="23691" x="2043113" y="2471738"/>
          <p14:tracePt t="23708" x="2033588" y="2424113"/>
          <p14:tracePt t="23725" x="2028825" y="2352675"/>
          <p14:tracePt t="23742" x="2014538" y="2243138"/>
          <p14:tracePt t="23758" x="2000250" y="2181225"/>
          <p14:tracePt t="23775" x="1990725" y="2133600"/>
          <p14:tracePt t="23792" x="1985963" y="2095500"/>
          <p14:tracePt t="23808" x="1971675" y="2019300"/>
          <p14:tracePt t="23825" x="1962150" y="1976438"/>
          <p14:tracePt t="23841" x="1962150" y="1938338"/>
          <p14:tracePt t="23858" x="1962150" y="1909763"/>
          <p14:tracePt t="23875" x="1962150" y="1890713"/>
          <p14:tracePt t="23891" x="1962150" y="1885950"/>
          <p14:tracePt t="23908" x="1962150" y="1876425"/>
          <p14:tracePt t="23925" x="1962150" y="1871663"/>
          <p14:tracePt t="23941" x="1962150" y="1866900"/>
          <p14:tracePt t="23975" x="1962150" y="1857375"/>
          <p14:tracePt t="24367" x="1995488" y="1885950"/>
          <p14:tracePt t="24374" x="2038350" y="1928813"/>
          <p14:tracePt t="24381" x="2071688" y="1976438"/>
          <p14:tracePt t="24391" x="2100263" y="2009775"/>
          <p14:tracePt t="24408" x="2138363" y="2066925"/>
          <p14:tracePt t="24425" x="2176463" y="2128838"/>
          <p14:tracePt t="24441" x="2185988" y="2166938"/>
          <p14:tracePt t="24458" x="2185988" y="2185988"/>
          <p14:tracePt t="24475" x="2181225" y="2209800"/>
          <p14:tracePt t="24491" x="2157413" y="2233613"/>
          <p14:tracePt t="24508" x="2119313" y="2257425"/>
          <p14:tracePt t="24525" x="2052638" y="2286000"/>
          <p14:tracePt t="24542" x="1976438" y="2314575"/>
          <p14:tracePt t="24558" x="1900238" y="2343150"/>
          <p14:tracePt t="24575" x="1862138" y="2357438"/>
          <p14:tracePt t="24591" x="1824038" y="2366963"/>
          <p14:tracePt t="24608" x="1757363" y="2381250"/>
          <p14:tracePt t="24625" x="1709738" y="2381250"/>
          <p14:tracePt t="24641" x="1647825" y="2381250"/>
          <p14:tracePt t="24658" x="1590675" y="2376488"/>
          <p14:tracePt t="24675" x="1514475" y="2366963"/>
          <p14:tracePt t="24691" x="1476375" y="2357438"/>
          <p14:tracePt t="24708" x="1447800" y="2357438"/>
          <p14:tracePt t="24725" x="1438275" y="2357438"/>
          <p14:tracePt t="24741" x="1428750" y="2357438"/>
          <p14:tracePt t="24775" x="1433513" y="2357438"/>
          <p14:tracePt t="24791" x="1585913" y="2390775"/>
          <p14:tracePt t="24808" x="1743075" y="2428875"/>
          <p14:tracePt t="24825" x="1971675" y="2471738"/>
          <p14:tracePt t="24841" x="2209800" y="2500313"/>
          <p14:tracePt t="24858" x="2552700" y="2505075"/>
          <p14:tracePt t="24875" x="2771775" y="2495550"/>
          <p14:tracePt t="24891" x="2933700" y="2481263"/>
          <p14:tracePt t="24908" x="3176588" y="2490788"/>
          <p14:tracePt t="24925" x="3324225" y="2519363"/>
          <p14:tracePt t="24941" x="3419475" y="2543175"/>
          <p14:tracePt t="24958" x="3481388" y="2557463"/>
          <p14:tracePt t="24975" x="3552825" y="2576513"/>
          <p14:tracePt t="24991" x="3581400" y="2581275"/>
          <p14:tracePt t="25008" x="3605213" y="2581275"/>
          <p14:tracePt t="25025" x="3614738" y="2581275"/>
          <p14:tracePt t="25027" x="3619500" y="2581275"/>
          <p14:tracePt t="25043" x="3624263" y="2581275"/>
          <p14:tracePt t="25058" x="3633788" y="2581275"/>
          <p14:tracePt t="25091" x="3638550" y="2581275"/>
          <p14:tracePt t="25357" x="3567113" y="2581275"/>
          <p14:tracePt t="25364" x="3467100" y="2581275"/>
          <p14:tracePt t="25374" x="3357563" y="2590800"/>
          <p14:tracePt t="25391" x="3195638" y="2609850"/>
          <p14:tracePt t="25408" x="3086100" y="2624138"/>
          <p14:tracePt t="25424" x="3062288" y="2633663"/>
          <p14:tracePt t="25441" x="3052763" y="2633663"/>
          <p14:tracePt t="25458" x="3048000" y="2633663"/>
          <p14:tracePt t="25475" x="3038475" y="2633663"/>
          <p14:tracePt t="25491" x="3028950" y="2633663"/>
          <p14:tracePt t="25525" x="3019425" y="2633663"/>
          <p14:tracePt t="25541" x="3009900" y="2633663"/>
          <p14:tracePt t="25558" x="2995613" y="2624138"/>
          <p14:tracePt t="25575" x="2962275" y="2595563"/>
          <p14:tracePt t="25591" x="2895600" y="2538413"/>
          <p14:tracePt t="25608" x="2852738" y="2505075"/>
          <p14:tracePt t="25625" x="2814638" y="2490788"/>
          <p14:tracePt t="25641" x="2790825" y="2471738"/>
          <p14:tracePt t="25658" x="2771775" y="2462213"/>
          <p14:tracePt t="25674" x="2767013" y="2457450"/>
          <p14:tracePt t="25691" x="2762250" y="2452688"/>
          <p14:tracePt t="25708" x="2752725" y="2452688"/>
          <p14:tracePt t="25724" x="2747963" y="2452688"/>
          <p14:tracePt t="25741" x="2743200" y="2452688"/>
          <p14:tracePt t="25758" x="2738438" y="2447925"/>
          <p14:tracePt t="25775" x="2705100" y="2443163"/>
          <p14:tracePt t="25791" x="2662238" y="2433638"/>
          <p14:tracePt t="25808" x="2600325" y="2428875"/>
          <p14:tracePt t="25825" x="2495550" y="2409825"/>
          <p14:tracePt t="25841" x="2324100" y="2371725"/>
          <p14:tracePt t="25858" x="2214563" y="2338388"/>
          <p14:tracePt t="25875" x="2138363" y="2281238"/>
          <p14:tracePt t="25891" x="2071688" y="2200275"/>
          <p14:tracePt t="25908" x="1985963" y="2090738"/>
          <p14:tracePt t="25925" x="1957388" y="2052638"/>
          <p14:tracePt t="25941" x="1938338" y="2033588"/>
          <p14:tracePt t="25958" x="1919288" y="2005013"/>
          <p14:tracePt t="25975" x="1909763" y="1995488"/>
          <p14:tracePt t="25991" x="1905000" y="1990725"/>
          <p14:tracePt t="26008" x="1900238" y="1985963"/>
          <p14:tracePt t="26025" x="1900238" y="1966913"/>
          <p14:tracePt t="26041" x="1900238" y="1943100"/>
          <p14:tracePt t="26058" x="1905000" y="1909763"/>
          <p14:tracePt t="26075" x="1909763" y="1847850"/>
          <p14:tracePt t="26091" x="1924050" y="1766888"/>
          <p14:tracePt t="26109" x="1933575" y="1743075"/>
          <p14:tracePt t="26125" x="1933575" y="1724025"/>
          <p14:tracePt t="26142" x="1933575" y="1714500"/>
          <p14:tracePt t="26158" x="1933575" y="1704975"/>
          <p14:tracePt t="26209" x="1938338" y="1704975"/>
          <p14:tracePt t="26216" x="1943100" y="1704975"/>
          <p14:tracePt t="26230" x="1947863" y="1704975"/>
          <p14:tracePt t="26241" x="1952625" y="1704975"/>
          <p14:tracePt t="26258" x="1957388" y="1704975"/>
          <p14:tracePt t="26274" x="1962150" y="1714500"/>
          <p14:tracePt t="26291" x="1962150" y="1743075"/>
          <p14:tracePt t="26308" x="1962150" y="1781175"/>
          <p14:tracePt t="26325" x="1943100" y="1819275"/>
          <p14:tracePt t="26341" x="1933575" y="1843088"/>
          <p14:tracePt t="26358" x="1909763" y="1866900"/>
          <p14:tracePt t="26374" x="1885950" y="1876425"/>
          <p14:tracePt t="26391" x="1838325" y="1905000"/>
          <p14:tracePt t="26408" x="1814513" y="1914525"/>
          <p14:tracePt t="26424" x="1795463" y="1914525"/>
          <p14:tracePt t="26441" x="1781175" y="1914525"/>
          <p14:tracePt t="26458" x="1757363" y="1914525"/>
          <p14:tracePt t="26475" x="1743075" y="1914525"/>
          <p14:tracePt t="26491" x="1728788" y="1900238"/>
          <p14:tracePt t="26508" x="1695450" y="1795463"/>
          <p14:tracePt t="26525" x="1676400" y="1714500"/>
          <p14:tracePt t="26541" x="1676400" y="1657350"/>
          <p14:tracePt t="26558" x="1676400" y="1614488"/>
          <p14:tracePt t="26575" x="1685925" y="1571625"/>
          <p14:tracePt t="26591" x="1695450" y="1557338"/>
          <p14:tracePt t="26608" x="1704975" y="1543050"/>
          <p14:tracePt t="26624" x="1738313" y="1533525"/>
          <p14:tracePt t="26641" x="1814513" y="1543050"/>
          <p14:tracePt t="26658" x="1857375" y="1562100"/>
          <p14:tracePt t="26675" x="1881188" y="1585913"/>
          <p14:tracePt t="26691" x="1905000" y="1619250"/>
          <p14:tracePt t="26708" x="1928813" y="1638300"/>
          <p14:tracePt t="26724" x="1933575" y="1647825"/>
          <p14:tracePt t="26741" x="1938338" y="1662113"/>
          <p14:tracePt t="26758" x="1947863" y="1719263"/>
          <p14:tracePt t="26775" x="1947863" y="1747838"/>
          <p14:tracePt t="26791" x="1943100" y="1776413"/>
          <p14:tracePt t="26808" x="1928813" y="1804988"/>
          <p14:tracePt t="26824" x="1909763" y="1828800"/>
          <p14:tracePt t="26841" x="1885950" y="1843088"/>
          <p14:tracePt t="26858" x="1862138" y="1857375"/>
          <p14:tracePt t="26874" x="1833563" y="1862138"/>
          <p14:tracePt t="26891" x="1795463" y="1866900"/>
          <p14:tracePt t="26908" x="1771650" y="1866900"/>
          <p14:tracePt t="26924" x="1757363" y="1862138"/>
          <p14:tracePt t="26941" x="1743075" y="1852613"/>
          <p14:tracePt t="26958" x="1743075" y="1847850"/>
          <p14:tracePt t="26974" x="1747838" y="1838325"/>
          <p14:tracePt t="26991" x="1795463" y="1838325"/>
          <p14:tracePt t="27008" x="1943100" y="1905000"/>
          <p14:tracePt t="27025" x="2047875" y="2000250"/>
          <p14:tracePt t="27041" x="2162175" y="2124075"/>
          <p14:tracePt t="27058" x="2257425" y="2238375"/>
          <p14:tracePt t="27074" x="2357438" y="2328863"/>
          <p14:tracePt t="27091" x="2390775" y="2362200"/>
          <p14:tracePt t="27108" x="2405063" y="2386013"/>
          <p14:tracePt t="27125" x="2419350" y="2400300"/>
          <p14:tracePt t="27141" x="2424113" y="2405063"/>
          <p14:tracePt t="27158" x="2428875" y="2414588"/>
          <p14:tracePt t="27174" x="2428875" y="2419350"/>
          <p14:tracePt t="27191" x="2428875" y="2424113"/>
          <p14:tracePt t="27208" x="2428875" y="2428875"/>
          <p14:tracePt t="27225" x="2424113" y="2433638"/>
          <p14:tracePt t="27241" x="2414588" y="2443163"/>
          <p14:tracePt t="27258" x="2381250" y="2462213"/>
          <p14:tracePt t="27274" x="2347913" y="2476500"/>
          <p14:tracePt t="27291" x="2319338" y="2476500"/>
          <p14:tracePt t="27308" x="2290763" y="2476500"/>
          <p14:tracePt t="27324" x="2281238" y="2476500"/>
          <p14:tracePt t="27341" x="2271713" y="2476500"/>
          <p14:tracePt t="27358" x="2266950" y="2476500"/>
          <p14:tracePt t="27375" x="2257425" y="2476500"/>
          <p14:tracePt t="27391" x="2252663" y="2476500"/>
          <p14:tracePt t="27408" x="2243138" y="2476500"/>
          <p14:tracePt t="27529" x="2247900" y="2476500"/>
          <p14:tracePt t="27537" x="2262188" y="2471738"/>
          <p14:tracePt t="27543" x="2290763" y="2457450"/>
          <p14:tracePt t="27558" x="2395538" y="2443163"/>
          <p14:tracePt t="27574" x="2486025" y="2424113"/>
          <p14:tracePt t="27591" x="2581275" y="2419350"/>
          <p14:tracePt t="27608" x="2681288" y="2419350"/>
          <p14:tracePt t="27625" x="2828925" y="2419350"/>
          <p14:tracePt t="27641" x="2909888" y="2419350"/>
          <p14:tracePt t="27658" x="2971800" y="2433638"/>
          <p14:tracePt t="27675" x="3014663" y="2433638"/>
          <p14:tracePt t="27691" x="3076575" y="2438400"/>
          <p14:tracePt t="27708" x="3124200" y="2447925"/>
          <p14:tracePt t="27725" x="3195638" y="2452688"/>
          <p14:tracePt t="27741" x="3328988" y="2452688"/>
          <p14:tracePt t="27758" x="3400425" y="2452688"/>
          <p14:tracePt t="27774" x="3448050" y="2443163"/>
          <p14:tracePt t="27791" x="3500438" y="2438400"/>
          <p14:tracePt t="27808" x="3548063" y="2438400"/>
          <p14:tracePt t="27824" x="3567113" y="2438400"/>
          <p14:tracePt t="27841" x="3576638" y="2438400"/>
          <p14:tracePt t="27858" x="3581400" y="2438400"/>
          <p14:tracePt t="27891" x="3576638" y="2438400"/>
          <p14:tracePt t="27908" x="3529013" y="2447925"/>
          <p14:tracePt t="27925" x="3281363" y="2462213"/>
          <p14:tracePt t="27941" x="3114675" y="2481263"/>
          <p14:tracePt t="27958" x="2957513" y="2500313"/>
          <p14:tracePt t="27974" x="2800350" y="2509838"/>
          <p14:tracePt t="27991" x="2628900" y="2519363"/>
          <p14:tracePt t="28008" x="2562225" y="2519363"/>
          <p14:tracePt t="28024" x="2500313" y="2509838"/>
          <p14:tracePt t="28041" x="2447925" y="2509838"/>
          <p14:tracePt t="28058" x="2400300" y="2500313"/>
          <p14:tracePt t="28075" x="2386013" y="2500313"/>
          <p14:tracePt t="28091" x="2376488" y="2500313"/>
          <p14:tracePt t="28108" x="2366963" y="2500313"/>
          <p14:tracePt t="28124" x="2357438" y="2500313"/>
          <p14:tracePt t="28167" x="2357438" y="2495550"/>
          <p14:tracePt t="28175" x="2362200" y="2495550"/>
          <p14:tracePt t="28191" x="2424113" y="2476500"/>
          <p14:tracePt t="28208" x="2552700" y="2466975"/>
          <p14:tracePt t="28224" x="2752725" y="2452688"/>
          <p14:tracePt t="28241" x="2952750" y="2452688"/>
          <p14:tracePt t="28258" x="3076575" y="2452688"/>
          <p14:tracePt t="28274" x="3195638" y="2452688"/>
          <p14:tracePt t="28291" x="3333750" y="2452688"/>
          <p14:tracePt t="28308" x="3395663" y="2457450"/>
          <p14:tracePt t="28324" x="3424238" y="2457450"/>
          <p14:tracePt t="28341" x="3438525" y="2457450"/>
          <p14:tracePt t="28358" x="3457575" y="2457450"/>
          <p14:tracePt t="28374" x="3462338" y="2457450"/>
          <p14:tracePt t="28391" x="3467100" y="2457450"/>
          <p14:tracePt t="28408" x="3471863" y="2457450"/>
          <p14:tracePt t="28894" x="3438525" y="2500313"/>
          <p14:tracePt t="28901" x="3386138" y="2552700"/>
          <p14:tracePt t="28910" x="3333750" y="2605088"/>
          <p14:tracePt t="28925" x="3233738" y="2671763"/>
          <p14:tracePt t="28941" x="3157538" y="2714625"/>
          <p14:tracePt t="28958" x="3119438" y="2743200"/>
          <p14:tracePt t="28991" x="3014663" y="2786063"/>
          <p14:tracePt t="29024" x="2919413" y="2824163"/>
          <p14:tracePt t="29026" x="2890838" y="2838450"/>
          <p14:tracePt t="29041" x="2847975" y="2867025"/>
          <p14:tracePt t="29058" x="2800350" y="2890838"/>
          <p14:tracePt t="29074" x="2762250" y="2905125"/>
          <p14:tracePt t="29091" x="2709863" y="2919413"/>
          <p14:tracePt t="29108" x="2681288" y="2928938"/>
          <p14:tracePt t="29124" x="2643188" y="2928938"/>
          <p14:tracePt t="29141" x="2614613" y="2928938"/>
          <p14:tracePt t="29158" x="2562225" y="2928938"/>
          <p14:tracePt t="29174" x="2528888" y="2928938"/>
          <p14:tracePt t="29191" x="2481263" y="2938463"/>
          <p14:tracePt t="29208" x="2438400" y="2947988"/>
          <p14:tracePt t="29224" x="2371725" y="2957513"/>
          <p14:tracePt t="29241" x="2319338" y="2967038"/>
          <p14:tracePt t="29258" x="2266950" y="2986088"/>
          <p14:tracePt t="29275" x="2190750" y="3009900"/>
          <p14:tracePt t="29291" x="2138363" y="3019425"/>
          <p14:tracePt t="29308" x="2095500" y="3014663"/>
          <p14:tracePt t="29324" x="2057400" y="3009900"/>
          <p14:tracePt t="29341" x="2024063" y="2990850"/>
          <p14:tracePt t="29358" x="2009775" y="2986088"/>
          <p14:tracePt t="29374" x="2000250" y="2976563"/>
          <p14:tracePt t="29391" x="1995488" y="2976563"/>
          <p14:tracePt t="29408" x="1985963" y="2976563"/>
          <p14:tracePt t="29424" x="1976438" y="2976563"/>
          <p14:tracePt t="29458" x="1962150" y="2976563"/>
          <p14:tracePt t="29474" x="1947863" y="2976563"/>
          <p14:tracePt t="29491" x="1919288" y="2976563"/>
          <p14:tracePt t="29508" x="1890713" y="2976563"/>
          <p14:tracePt t="29524" x="1838325" y="2976563"/>
          <p14:tracePt t="29541" x="1809750" y="2976563"/>
          <p14:tracePt t="29558" x="1771650" y="2976563"/>
          <p14:tracePt t="29574" x="1752600" y="2976563"/>
          <p14:tracePt t="29591" x="1704975" y="2976563"/>
          <p14:tracePt t="29607" x="1666875" y="2971800"/>
          <p14:tracePt t="29624" x="1633538" y="2967038"/>
          <p14:tracePt t="29641" x="1585913" y="2943225"/>
          <p14:tracePt t="29658" x="1547813" y="2914650"/>
          <p14:tracePt t="29674" x="1524000" y="2890838"/>
          <p14:tracePt t="29691" x="1495425" y="2828925"/>
          <p14:tracePt t="29708" x="1495425" y="2690813"/>
          <p14:tracePt t="29724" x="1500188" y="2638425"/>
          <p14:tracePt t="29741" x="1528763" y="2600325"/>
          <p14:tracePt t="29758" x="1557338" y="2576513"/>
          <p14:tracePt t="29774" x="1628775" y="2552700"/>
          <p14:tracePt t="29791" x="1681163" y="2547938"/>
          <p14:tracePt t="29808" x="1752600" y="2566988"/>
          <p14:tracePt t="29824" x="1809750" y="2605088"/>
          <p14:tracePt t="29841" x="1881188" y="2657475"/>
          <p14:tracePt t="29857" x="1905000" y="2690813"/>
          <p14:tracePt t="29874" x="1919288" y="2714625"/>
          <p14:tracePt t="29891" x="1938338" y="2747963"/>
          <p14:tracePt t="29908" x="1943100" y="2776538"/>
          <p14:tracePt t="29924" x="1952625" y="2819400"/>
          <p14:tracePt t="29941" x="1962150" y="2871788"/>
          <p14:tracePt t="29958" x="1976438" y="2933700"/>
          <p14:tracePt t="29974" x="1981200" y="2952750"/>
          <p14:tracePt t="29991" x="1981200" y="2971800"/>
          <p14:tracePt t="30008" x="1985963" y="2976563"/>
          <p14:tracePt t="30024" x="1995488" y="2986088"/>
          <p14:tracePt t="30041" x="2005013" y="2995613"/>
          <p14:tracePt t="30058" x="2019300" y="3000375"/>
          <p14:tracePt t="30075" x="2047875" y="3005138"/>
          <p14:tracePt t="30091" x="2062163" y="3005138"/>
          <p14:tracePt t="30108" x="2076450" y="3005138"/>
          <p14:tracePt t="30124" x="2085975" y="3005138"/>
          <p14:tracePt t="30141" x="2105025" y="3000375"/>
          <p14:tracePt t="30158" x="2114550" y="3000375"/>
          <p14:tracePt t="30174" x="2124075" y="3000375"/>
          <p14:tracePt t="30191" x="2133600" y="3000375"/>
          <p14:tracePt t="30207" x="2143125" y="3000375"/>
          <p14:tracePt t="30224" x="2152650" y="3000375"/>
          <p14:tracePt t="30241" x="2157413" y="3000375"/>
          <p14:tracePt t="30258" x="2162175" y="3000375"/>
          <p14:tracePt t="30758" x="2166938" y="3000375"/>
          <p14:tracePt t="30765" x="2171700" y="3000375"/>
          <p14:tracePt t="30854" x="2171700" y="2995613"/>
          <p14:tracePt t="30860" x="2185988" y="2990850"/>
          <p14:tracePt t="30891" x="2228850" y="2981325"/>
          <p14:tracePt t="30924" x="2314575" y="2962275"/>
          <p14:tracePt t="30941" x="2390775" y="2947988"/>
          <p14:tracePt t="30958" x="2471738" y="2938463"/>
          <p14:tracePt t="30974" x="2576513" y="2938463"/>
          <p14:tracePt t="30991" x="2667000" y="2938463"/>
          <p14:tracePt t="31007" x="2776538" y="2938463"/>
          <p14:tracePt t="31024" x="2862263" y="2924175"/>
          <p14:tracePt t="31041" x="2976563" y="2909888"/>
          <p14:tracePt t="31058" x="3105150" y="2876550"/>
          <p14:tracePt t="31074" x="3181350" y="2862263"/>
          <p14:tracePt t="31091" x="3243263" y="2847975"/>
          <p14:tracePt t="31107" x="3300413" y="2843213"/>
          <p14:tracePt t="31124" x="3386138" y="2828925"/>
          <p14:tracePt t="31141" x="3419475" y="2828925"/>
          <p14:tracePt t="31157" x="3448050" y="2828925"/>
          <p14:tracePt t="31174" x="3467100" y="2828925"/>
          <p14:tracePt t="31191" x="3481388" y="2828925"/>
          <p14:tracePt t="31208" x="3486150" y="2828925"/>
          <p14:tracePt t="31224" x="3495675" y="2828925"/>
          <p14:tracePt t="31241" x="3509963" y="2828925"/>
          <p14:tracePt t="31258" x="3529013" y="2833688"/>
          <p14:tracePt t="31274" x="3562350" y="2838450"/>
          <p14:tracePt t="31291" x="3595688" y="2847975"/>
          <p14:tracePt t="31308" x="3629025" y="2857500"/>
          <p14:tracePt t="31324" x="3652838" y="2862263"/>
          <p14:tracePt t="31341" x="3667125" y="2871788"/>
          <p14:tracePt t="31358" x="3681413" y="2876550"/>
          <p14:tracePt t="31374" x="3695700" y="2886075"/>
          <p14:tracePt t="31391" x="3700463" y="2890838"/>
          <p14:tracePt t="31407" x="3705225" y="2890838"/>
          <p14:tracePt t="31441" x="3695700" y="2900363"/>
          <p14:tracePt t="31457" x="3643313" y="2905125"/>
          <p14:tracePt t="31474" x="3509963" y="2919413"/>
          <p14:tracePt t="31491" x="3348038" y="2938463"/>
          <p14:tracePt t="31508" x="3300413" y="2938463"/>
          <p14:tracePt t="31524" x="3262313" y="2938463"/>
          <p14:tracePt t="31541" x="3248025" y="2938463"/>
          <p14:tracePt t="31557" x="3233738" y="2938463"/>
          <p14:tracePt t="31574" x="3228975" y="2938463"/>
          <p14:tracePt t="31624" x="3228975" y="2933700"/>
          <p14:tracePt t="31631" x="3238500" y="2933700"/>
          <p14:tracePt t="31641" x="3252788" y="2928938"/>
          <p14:tracePt t="31658" x="3309938" y="2919413"/>
          <p14:tracePt t="31674" x="3429000" y="2905125"/>
          <p14:tracePt t="31691" x="3486150" y="2905125"/>
          <p14:tracePt t="31707" x="3538538" y="2905125"/>
          <p14:tracePt t="31724" x="3571875" y="2905125"/>
          <p14:tracePt t="31741" x="3624263" y="2905125"/>
          <p14:tracePt t="31758" x="3648075" y="2905125"/>
          <p14:tracePt t="31774" x="3662363" y="2905125"/>
          <p14:tracePt t="31791" x="3671888" y="2905125"/>
          <p14:tracePt t="31807" x="3681413" y="2905125"/>
          <p14:tracePt t="31824" x="3686175" y="2905125"/>
          <p14:tracePt t="31841" x="3690938" y="2905125"/>
          <p14:tracePt t="32512" x="3667125" y="2905125"/>
          <p14:tracePt t="32518" x="3643313" y="2905125"/>
          <p14:tracePt t="32527" x="3609975" y="2905125"/>
          <p14:tracePt t="32541" x="3567113" y="2905125"/>
          <p14:tracePt t="32558" x="3529013" y="2900363"/>
          <p14:tracePt t="32574" x="3490913" y="2895600"/>
          <p14:tracePt t="32607" x="3362325" y="2886075"/>
          <p14:tracePt t="32641" x="3224213" y="2886075"/>
          <p14:tracePt t="32658" x="3148013" y="2886075"/>
          <p14:tracePt t="32674" x="3119438" y="2886075"/>
          <p14:tracePt t="32691" x="3105150" y="2886075"/>
          <p14:tracePt t="32707" x="3100388" y="2886075"/>
          <p14:tracePt t="32724" x="3090863" y="2886075"/>
          <p14:tracePt t="32741" x="3086100" y="2886075"/>
          <p14:tracePt t="32813" x="3090863" y="2886075"/>
          <p14:tracePt t="32819" x="3109913" y="2886075"/>
          <p14:tracePt t="32827" x="3124200" y="2886075"/>
          <p14:tracePt t="32841" x="3190875" y="2886075"/>
          <p14:tracePt t="32857" x="3252788" y="2886075"/>
          <p14:tracePt t="32874" x="3295650" y="2886075"/>
          <p14:tracePt t="32891" x="3338513" y="2886075"/>
          <p14:tracePt t="32907" x="3395663" y="2886075"/>
          <p14:tracePt t="32924" x="3433763" y="2886075"/>
          <p14:tracePt t="32941" x="3467100" y="2886075"/>
          <p14:tracePt t="32957" x="3495675" y="2886075"/>
          <p14:tracePt t="32974" x="3538538" y="2890838"/>
          <p14:tracePt t="32991" x="3557588" y="2890838"/>
          <p14:tracePt t="33007" x="3571875" y="2890838"/>
          <p14:tracePt t="33024" x="3590925" y="2890838"/>
          <p14:tracePt t="33041" x="3595688" y="2890838"/>
          <p14:tracePt t="33057" x="3600450" y="2890838"/>
          <p14:tracePt t="33074" x="3609975" y="2890838"/>
          <p14:tracePt t="33312" x="3524250" y="2847975"/>
          <p14:tracePt t="33319" x="3414713" y="2790825"/>
          <p14:tracePt t="33325" x="3324225" y="2752725"/>
          <p14:tracePt t="33341" x="3138488" y="2676525"/>
          <p14:tracePt t="33357" x="2976563" y="2605088"/>
          <p14:tracePt t="33374" x="2876550" y="2538413"/>
          <p14:tracePt t="33391" x="2776538" y="2462213"/>
          <p14:tracePt t="33407" x="2728913" y="2414588"/>
          <p14:tracePt t="33424" x="2695575" y="2376488"/>
          <p14:tracePt t="33441" x="2667000" y="2343150"/>
          <p14:tracePt t="33457" x="2614613" y="2309813"/>
          <p14:tracePt t="33474" x="2571750" y="2281238"/>
          <p14:tracePt t="33491" x="2533650" y="2262188"/>
          <p14:tracePt t="33507" x="2495550" y="2243138"/>
          <p14:tracePt t="33524" x="2452688" y="2219325"/>
          <p14:tracePt t="33541" x="2433638" y="2209800"/>
          <p14:tracePt t="33557" x="2409825" y="2185988"/>
          <p14:tracePt t="33575" x="2357438" y="2147888"/>
          <p14:tracePt t="33591" x="2328863" y="2119313"/>
          <p14:tracePt t="33607" x="2305050" y="2095500"/>
          <p14:tracePt t="33624" x="2286000" y="2076450"/>
          <p14:tracePt t="33641" x="2266950" y="2057400"/>
          <p14:tracePt t="33657" x="2257425" y="2052638"/>
          <p14:tracePt t="33674" x="2252663" y="2047875"/>
          <p14:tracePt t="33691" x="2247900" y="2038350"/>
          <p14:tracePt t="33707" x="2238375" y="2033588"/>
          <p14:tracePt t="33773" x="2238375" y="2028825"/>
          <p14:tracePt t="33789" x="2243138" y="2024063"/>
          <p14:tracePt t="33795" x="2257425" y="2019300"/>
          <p14:tracePt t="33807" x="2276475" y="2014538"/>
          <p14:tracePt t="33824" x="2443163" y="1990725"/>
          <p14:tracePt t="33841" x="2624138" y="1971675"/>
          <p14:tracePt t="33857" x="2771775" y="1962150"/>
          <p14:tracePt t="33874" x="2905125" y="1952625"/>
          <p14:tracePt t="33890" x="3086100" y="1938338"/>
          <p14:tracePt t="33907" x="3167063" y="1924050"/>
          <p14:tracePt t="33924" x="3209925" y="1914525"/>
          <p14:tracePt t="33941" x="3243263" y="1909763"/>
          <p14:tracePt t="33957" x="3295650" y="1905000"/>
          <p14:tracePt t="33974" x="3328988" y="1895475"/>
          <p14:tracePt t="33991" x="3381375" y="1895475"/>
          <p14:tracePt t="34007" x="3457575" y="1895475"/>
          <p14:tracePt t="34024" x="3505200" y="1895475"/>
          <p14:tracePt t="34041" x="3543300" y="1895475"/>
          <p14:tracePt t="34057" x="3562350" y="1895475"/>
          <p14:tracePt t="34074" x="3581400" y="1895475"/>
          <p14:tracePt t="34091" x="3590925" y="1895475"/>
          <p14:tracePt t="34107" x="3595688" y="1895475"/>
          <p14:tracePt t="34124" x="3600450" y="1895475"/>
          <p14:tracePt t="34192" x="3605213" y="1895475"/>
          <p14:tracePt t="34199" x="3609975" y="1895475"/>
          <p14:tracePt t="34376" x="3671888" y="1890713"/>
          <p14:tracePt t="34383" x="3762375" y="1871663"/>
          <p14:tracePt t="34390" x="3852863" y="1852613"/>
          <p14:tracePt t="34407" x="4010025" y="1838325"/>
          <p14:tracePt t="34424" x="4124325" y="1819275"/>
          <p14:tracePt t="34441" x="4329113" y="1809750"/>
          <p14:tracePt t="34457" x="4448175" y="1809750"/>
          <p14:tracePt t="34474" x="4529138" y="1809750"/>
          <p14:tracePt t="34491" x="4581525" y="1809750"/>
          <p14:tracePt t="34507" x="4624388" y="1809750"/>
          <p14:tracePt t="34524" x="4638675" y="1809750"/>
          <p14:tracePt t="34540" x="4648200" y="1809750"/>
          <p14:tracePt t="34558" x="4657725" y="1809750"/>
          <p14:tracePt t="34574" x="4662488" y="1809750"/>
          <p14:tracePt t="34591" x="4667250" y="1809750"/>
          <p14:tracePt t="34654" x="4672013" y="1809750"/>
          <p14:tracePt t="34669" x="4676775" y="1809750"/>
          <p14:tracePt t="34676" x="4681538" y="1809750"/>
          <p14:tracePt t="34690" x="4700588" y="1809750"/>
          <p14:tracePt t="34707" x="4714875" y="1819275"/>
          <p14:tracePt t="34724" x="4724400" y="1824038"/>
          <p14:tracePt t="34741" x="4733925" y="1824038"/>
          <p14:tracePt t="34757" x="4743450" y="1824038"/>
          <p14:tracePt t="34823" x="4748213" y="1824038"/>
          <p14:tracePt t="35263" x="4757738" y="1824038"/>
          <p14:tracePt t="35278" x="4762500" y="1824038"/>
          <p14:tracePt t="35285" x="4767263" y="1824038"/>
          <p14:tracePt t="35300" x="4772025" y="1824038"/>
          <p14:tracePt t="35307" x="4776788" y="1824038"/>
          <p14:tracePt t="35324" x="4781550" y="1824038"/>
          <p14:tracePt t="35357" x="4786313" y="1824038"/>
          <p14:tracePt t="35513" x="4805363" y="1905000"/>
          <p14:tracePt t="35520" x="4833938" y="2019300"/>
          <p14:tracePt t="35527" x="4852988" y="2100263"/>
          <p14:tracePt t="35541" x="4876800" y="2205038"/>
          <p14:tracePt t="35557" x="4881563" y="2286000"/>
          <p14:tracePt t="35574" x="4891088" y="2338388"/>
          <p14:tracePt t="35591" x="4891088" y="2371725"/>
          <p14:tracePt t="35607" x="4891088" y="2390775"/>
          <p14:tracePt t="35624" x="4891088" y="2424113"/>
          <p14:tracePt t="35640" x="4891088" y="2438400"/>
          <p14:tracePt t="35657" x="4891088" y="2466975"/>
          <p14:tracePt t="35674" x="4876800" y="2514600"/>
          <p14:tracePt t="35690" x="4843463" y="2552700"/>
          <p14:tracePt t="35707" x="4786313" y="2605088"/>
          <p14:tracePt t="35724" x="4676775" y="2667000"/>
          <p14:tracePt t="35741" x="4529138" y="2728913"/>
          <p14:tracePt t="35757" x="4433888" y="2762250"/>
          <p14:tracePt t="35774" x="4310063" y="2762250"/>
          <p14:tracePt t="35791" x="4071938" y="2724150"/>
          <p14:tracePt t="35807" x="3886200" y="2638425"/>
          <p14:tracePt t="35824" x="3609975" y="2505075"/>
          <p14:tracePt t="35840" x="3409950" y="2400300"/>
          <p14:tracePt t="35857" x="3133725" y="2319338"/>
          <p14:tracePt t="35874" x="3009900" y="2290763"/>
          <p14:tracePt t="35891" x="2947988" y="2286000"/>
          <p14:tracePt t="35907" x="2919413" y="2286000"/>
          <p14:tracePt t="35924" x="2905125" y="2286000"/>
          <p14:tracePt t="35940" x="2895600" y="2286000"/>
          <p14:tracePt t="36064" x="2900363" y="2286000"/>
          <p14:tracePt t="36070" x="2905125" y="2290763"/>
          <p14:tracePt t="36077" x="2909888" y="2290763"/>
          <p14:tracePt t="36090" x="2919413" y="2300288"/>
          <p14:tracePt t="36107" x="2933700" y="2319338"/>
          <p14:tracePt t="36124" x="2943225" y="2357438"/>
          <p14:tracePt t="36141" x="2933700" y="2395538"/>
          <p14:tracePt t="36157" x="2890838" y="2452688"/>
          <p14:tracePt t="36174" x="2824163" y="2486025"/>
          <p14:tracePt t="36191" x="2747963" y="2528888"/>
          <p14:tracePt t="36207" x="2671763" y="2538413"/>
          <p14:tracePt t="36224" x="2609850" y="2547938"/>
          <p14:tracePt t="36240" x="2586038" y="2528888"/>
          <p14:tracePt t="36257" x="2571750" y="2457450"/>
          <p14:tracePt t="36274" x="2590800" y="2362200"/>
          <p14:tracePt t="36291" x="2657475" y="2276475"/>
          <p14:tracePt t="36307" x="2733675" y="2247900"/>
          <p14:tracePt t="36324" x="2867025" y="2228850"/>
          <p14:tracePt t="36341" x="3067050" y="2290763"/>
          <p14:tracePt t="36357" x="3157538" y="2376488"/>
          <p14:tracePt t="36374" x="3224213" y="2447925"/>
          <p14:tracePt t="36391" x="3281363" y="2509838"/>
          <p14:tracePt t="36407" x="3400425" y="2647950"/>
          <p14:tracePt t="36424" x="3476625" y="2752725"/>
          <p14:tracePt t="36441" x="3576638" y="2847975"/>
          <p14:tracePt t="36457" x="3681413" y="2919413"/>
          <p14:tracePt t="36474" x="3886200" y="2990850"/>
          <p14:tracePt t="36490" x="4024313" y="3019425"/>
          <p14:tracePt t="36507" x="4138613" y="3024188"/>
          <p14:tracePt t="36524" x="4276725" y="3014663"/>
          <p14:tracePt t="36540" x="4391025" y="3000375"/>
          <p14:tracePt t="36557" x="4495800" y="2990850"/>
          <p14:tracePt t="36574" x="4586288" y="2990850"/>
          <p14:tracePt t="36590" x="4691063" y="2990850"/>
          <p14:tracePt t="36607" x="4757738" y="2981325"/>
          <p14:tracePt t="36624" x="4810125" y="2971800"/>
          <p14:tracePt t="36640" x="4857750" y="2962275"/>
          <p14:tracePt t="36657" x="4933950" y="2952750"/>
          <p14:tracePt t="36674" x="4981575" y="2943225"/>
          <p14:tracePt t="36691" x="5014913" y="2943225"/>
          <p14:tracePt t="36707" x="5043488" y="2933700"/>
          <p14:tracePt t="36724" x="5067300" y="2933700"/>
          <p14:tracePt t="36740" x="5076825" y="2933700"/>
          <p14:tracePt t="36757" x="5086350" y="2933700"/>
          <p14:tracePt t="36774" x="5095875" y="2933700"/>
          <p14:tracePt t="37046" x="4933950" y="2905125"/>
          <p14:tracePt t="37053" x="4733925" y="2857500"/>
          <p14:tracePt t="37061" x="4510088" y="2805113"/>
          <p14:tracePt t="37074" x="4267200" y="2747963"/>
          <p14:tracePt t="37090" x="3810000" y="2652713"/>
          <p14:tracePt t="37107" x="3633788" y="2614613"/>
          <p14:tracePt t="37124" x="3490913" y="2581275"/>
          <p14:tracePt t="37141" x="3381375" y="2552700"/>
          <p14:tracePt t="37157" x="3328988" y="2524125"/>
          <p14:tracePt t="37174" x="3281363" y="2500313"/>
          <p14:tracePt t="37190" x="3243263" y="2471738"/>
          <p14:tracePt t="37207" x="3181350" y="2428875"/>
          <p14:tracePt t="37224" x="3133725" y="2400300"/>
          <p14:tracePt t="37240" x="3109913" y="2386013"/>
          <p14:tracePt t="37257" x="3105150" y="2381250"/>
          <p14:tracePt t="37274" x="3086100" y="2371725"/>
          <p14:tracePt t="37290" x="3081338" y="2371725"/>
          <p14:tracePt t="37340" x="3076575" y="2371725"/>
          <p14:tracePt t="37369" x="3071813" y="2371725"/>
          <p14:tracePt t="37398" x="3067050" y="2371725"/>
          <p14:tracePt t="37405" x="3062288" y="2371725"/>
          <p14:tracePt t="37420" x="3052763" y="2371725"/>
          <p14:tracePt t="37427" x="3043238" y="2371725"/>
          <p14:tracePt t="37440" x="3033713" y="2371725"/>
          <p14:tracePt t="37457" x="2943225" y="2390775"/>
          <p14:tracePt t="37474" x="2857500" y="2414588"/>
          <p14:tracePt t="37490" x="2767013" y="2428875"/>
          <p14:tracePt t="37507" x="2657475" y="2443163"/>
          <p14:tracePt t="37524" x="2609850" y="2443163"/>
          <p14:tracePt t="37540" x="2562225" y="2443163"/>
          <p14:tracePt t="37557" x="2514600" y="2443163"/>
          <p14:tracePt t="37574" x="2447925" y="2438400"/>
          <p14:tracePt t="37591" x="2400300" y="2438400"/>
          <p14:tracePt t="37607" x="2347913" y="2438400"/>
          <p14:tracePt t="37624" x="2300288" y="2428875"/>
          <p14:tracePt t="37640" x="2238375" y="2428875"/>
          <p14:tracePt t="37657" x="2209800" y="2428875"/>
          <p14:tracePt t="37674" x="2195513" y="2428875"/>
          <p14:tracePt t="37690" x="2190750" y="2428875"/>
          <p14:tracePt t="37707" x="2181225" y="2428875"/>
          <p14:tracePt t="37724" x="2171700" y="2428875"/>
          <p14:tracePt t="37740" x="2171700" y="2424113"/>
          <p14:tracePt t="37757" x="2176463" y="2409825"/>
          <p14:tracePt t="37774" x="2233613" y="2386013"/>
          <p14:tracePt t="37790" x="2343150" y="2362200"/>
          <p14:tracePt t="37807" x="2486025" y="2343150"/>
          <p14:tracePt t="37824" x="2800350" y="2324100"/>
          <p14:tracePt t="37840" x="2933700" y="2309813"/>
          <p14:tracePt t="37857" x="3038475" y="2281238"/>
          <p14:tracePt t="37874" x="3157538" y="2257425"/>
          <p14:tracePt t="37890" x="3276600" y="2228850"/>
          <p14:tracePt t="37907" x="3328988" y="2224088"/>
          <p14:tracePt t="37924" x="3362325" y="2214563"/>
          <p14:tracePt t="37941" x="3414713" y="2214563"/>
          <p14:tracePt t="37957" x="3452813" y="2214563"/>
          <p14:tracePt t="37974" x="3471863" y="2214563"/>
          <p14:tracePt t="37990" x="3481388" y="2214563"/>
          <p14:tracePt t="38007" x="3490913" y="2214563"/>
          <p14:tracePt t="38044" x="3481388" y="2219325"/>
          <p14:tracePt t="38057" x="3429000" y="2224088"/>
          <p14:tracePt t="38074" x="3171825" y="2262188"/>
          <p14:tracePt t="38090" x="3057525" y="2266950"/>
          <p14:tracePt t="38107" x="2995613" y="2266950"/>
          <p14:tracePt t="38124" x="2967038" y="2266950"/>
          <p14:tracePt t="38157" x="2967038" y="2276475"/>
          <p14:tracePt t="38174" x="3000375" y="2328863"/>
          <p14:tracePt t="38190" x="3114675" y="2514600"/>
          <p14:tracePt t="38207" x="3162300" y="2609850"/>
          <p14:tracePt t="38224" x="3181350" y="2747963"/>
          <p14:tracePt t="38240" x="3157538" y="2886075"/>
          <p14:tracePt t="38257" x="3086100" y="3009900"/>
          <p14:tracePt t="38274" x="3052763" y="3052763"/>
          <p14:tracePt t="38290" x="3014663" y="3090863"/>
          <p14:tracePt t="38307" x="2976563" y="3114675"/>
          <p14:tracePt t="38324" x="2957513" y="3124200"/>
          <p14:tracePt t="38340" x="2947988" y="3128963"/>
          <p14:tracePt t="38357" x="2943225" y="3133725"/>
          <p14:tracePt t="38374" x="2919413" y="3143250"/>
          <p14:tracePt t="38390" x="2890838" y="3157538"/>
          <p14:tracePt t="38407" x="2843213" y="3167063"/>
          <p14:tracePt t="38423" x="2809875" y="3190875"/>
          <p14:tracePt t="38440" x="2733675" y="3233738"/>
          <p14:tracePt t="38457" x="2690813" y="3252788"/>
          <p14:tracePt t="38474" x="2643188" y="3271838"/>
          <p14:tracePt t="38491" x="2590800" y="3295650"/>
          <p14:tracePt t="38507" x="2547938" y="3300413"/>
          <p14:tracePt t="38523" x="2500313" y="3314700"/>
          <p14:tracePt t="38540" x="2466975" y="3319463"/>
          <p14:tracePt t="38557" x="2409825" y="3328988"/>
          <p14:tracePt t="38574" x="2376488" y="3328988"/>
          <p14:tracePt t="38590" x="2347913" y="3328988"/>
          <p14:tracePt t="38607" x="2319338" y="3328988"/>
          <p14:tracePt t="38623" x="2286000" y="3328988"/>
          <p14:tracePt t="38640" x="2271713" y="3328988"/>
          <p14:tracePt t="38657" x="2262188" y="3328988"/>
          <p14:tracePt t="38674" x="2257425" y="3328988"/>
          <p14:tracePt t="38690" x="2247900" y="3328988"/>
          <p14:tracePt t="38707" x="2243138" y="3328988"/>
          <p14:tracePt t="38786" x="2247900" y="3328988"/>
          <p14:tracePt t="38792" x="2266950" y="3324225"/>
          <p14:tracePt t="38799" x="2281238" y="3324225"/>
          <p14:tracePt t="38808" x="2319338" y="3314700"/>
          <p14:tracePt t="38824" x="2400300" y="3309938"/>
          <p14:tracePt t="38840" x="2476500" y="3309938"/>
          <p14:tracePt t="38857" x="2547938" y="3309938"/>
          <p14:tracePt t="38874" x="2652713" y="3309938"/>
          <p14:tracePt t="38890" x="2743200" y="3309938"/>
          <p14:tracePt t="38907" x="2824163" y="3309938"/>
          <p14:tracePt t="38924" x="2924175" y="3309938"/>
          <p14:tracePt t="38940" x="2976563" y="3309938"/>
          <p14:tracePt t="38957" x="3024188" y="3300413"/>
          <p14:tracePt t="38974" x="3095625" y="3300413"/>
          <p14:tracePt t="38990" x="3186113" y="3305175"/>
          <p14:tracePt t="39007" x="3228975" y="3305175"/>
          <p14:tracePt t="39023" x="3257550" y="3305175"/>
          <p14:tracePt t="39040" x="3267075" y="3305175"/>
          <p14:tracePt t="39057" x="3276600" y="3305175"/>
          <p14:tracePt t="39074" x="3286125" y="3305175"/>
          <p14:tracePt t="39129" x="3281363" y="3305175"/>
          <p14:tracePt t="39137" x="3262313" y="3305175"/>
          <p14:tracePt t="39144" x="3233738" y="3305175"/>
          <p14:tracePt t="39157" x="3190875" y="3309938"/>
          <p14:tracePt t="39173" x="3009900" y="3328988"/>
          <p14:tracePt t="39190" x="2886075" y="3343275"/>
          <p14:tracePt t="39207" x="2781300" y="3362325"/>
          <p14:tracePt t="39223" x="2709863" y="3376613"/>
          <p14:tracePt t="39240" x="2633663" y="3386138"/>
          <p14:tracePt t="39257" x="2581275" y="3395663"/>
          <p14:tracePt t="39274" x="2538413" y="3395663"/>
          <p14:tracePt t="39290" x="2486025" y="3395663"/>
          <p14:tracePt t="39307" x="2462213" y="3395663"/>
          <p14:tracePt t="39324" x="2433638" y="3395663"/>
          <p14:tracePt t="39340" x="2414588" y="3395663"/>
          <p14:tracePt t="39357" x="2386013" y="3395663"/>
          <p14:tracePt t="39373" x="2371725" y="3395663"/>
          <p14:tracePt t="39390" x="2366963" y="3395663"/>
          <p14:tracePt t="39407" x="2357438" y="3395663"/>
          <p14:tracePt t="39423" x="2347913" y="3395663"/>
          <p14:tracePt t="39460" x="2347913" y="3390900"/>
          <p14:tracePt t="39474" x="2381250" y="3376613"/>
          <p14:tracePt t="39490" x="2452688" y="3362325"/>
          <p14:tracePt t="39507" x="2547938" y="3338513"/>
          <p14:tracePt t="39523" x="2652713" y="3328988"/>
          <p14:tracePt t="39540" x="2833688" y="3314700"/>
          <p14:tracePt t="39557" x="2938463" y="3295650"/>
          <p14:tracePt t="39574" x="3005138" y="3295650"/>
          <p14:tracePt t="39590" x="3057525" y="3295650"/>
          <p14:tracePt t="39607" x="3128963" y="3295650"/>
          <p14:tracePt t="39623" x="3171825" y="3295650"/>
          <p14:tracePt t="39640" x="3214688" y="3295650"/>
          <p14:tracePt t="39657" x="3252788" y="3295650"/>
          <p14:tracePt t="39673" x="3295650" y="3295650"/>
          <p14:tracePt t="39690" x="3333750" y="3290888"/>
          <p14:tracePt t="39707" x="3362325" y="3286125"/>
          <p14:tracePt t="39724" x="3409950" y="3281363"/>
          <p14:tracePt t="39740" x="3438525" y="3281363"/>
          <p14:tracePt t="39757" x="3457575" y="3281363"/>
          <p14:tracePt t="39774" x="3476625" y="3281363"/>
          <p14:tracePt t="39790" x="3490913" y="3281363"/>
          <p14:tracePt t="39807" x="3495675" y="3281363"/>
          <p14:tracePt t="39824" x="3500438" y="3281363"/>
          <p14:tracePt t="39886" x="3490913" y="3271838"/>
          <p14:tracePt t="39893" x="3462338" y="3271838"/>
          <p14:tracePt t="39907" x="3352800" y="3257550"/>
          <p14:tracePt t="39924" x="3195638" y="3257550"/>
          <p14:tracePt t="39940" x="3052763" y="3257550"/>
          <p14:tracePt t="39957" x="2895600" y="3281363"/>
          <p14:tracePt t="39974" x="2733675" y="3314700"/>
          <p14:tracePt t="39990" x="2657475" y="3333750"/>
          <p14:tracePt t="40007" x="2605088" y="3348038"/>
          <p14:tracePt t="40023" x="2571750" y="3362325"/>
          <p14:tracePt t="40040" x="2524125" y="3371850"/>
          <p14:tracePt t="40057" x="2486025" y="3386138"/>
          <p14:tracePt t="40073" x="2457450" y="3386138"/>
          <p14:tracePt t="40090" x="2433638" y="3386138"/>
          <p14:tracePt t="40107" x="2424113" y="3386138"/>
          <p14:tracePt t="40124" x="2419350" y="3386138"/>
          <p14:tracePt t="40157" x="2428875" y="3371850"/>
          <p14:tracePt t="40173" x="2471738" y="3348038"/>
          <p14:tracePt t="40190" x="2557463" y="3314700"/>
          <p14:tracePt t="40207" x="2695575" y="3281363"/>
          <p14:tracePt t="40224" x="2876550" y="3262313"/>
          <p14:tracePt t="40240" x="2967038" y="3248025"/>
          <p14:tracePt t="40257" x="3062288" y="3238500"/>
          <p14:tracePt t="40274" x="3152775" y="3238500"/>
          <p14:tracePt t="40290" x="3205163" y="3238500"/>
          <p14:tracePt t="40307" x="3224213" y="3238500"/>
          <p14:tracePt t="40323" x="3248025" y="3238500"/>
          <p14:tracePt t="40340" x="3257550" y="3238500"/>
          <p14:tracePt t="40357" x="3262313" y="3238500"/>
          <p14:tracePt t="40373" x="3267075" y="3238500"/>
          <p14:tracePt t="40862" x="3200400" y="3238500"/>
          <p14:tracePt t="40869" x="3100388" y="3243263"/>
          <p14:tracePt t="40876" x="3024188" y="3252788"/>
          <p14:tracePt t="40890" x="2900363" y="3252788"/>
          <p14:tracePt t="40907" x="2776538" y="3252788"/>
          <p14:tracePt t="40924" x="2676525" y="3252788"/>
          <p14:tracePt t="40940" x="2595563" y="3252788"/>
          <p14:tracePt t="40973" x="2476500" y="3252788"/>
          <p14:tracePt t="41007" x="2428875" y="3252788"/>
          <p14:tracePt t="41023" x="2395538" y="3252788"/>
          <p14:tracePt t="41040" x="2371725" y="3252788"/>
          <p14:tracePt t="41057" x="2357438" y="3252788"/>
          <p14:tracePt t="41074" x="2343150" y="3252788"/>
          <p14:tracePt t="41090" x="2338388" y="3252788"/>
          <p14:tracePt t="41107" x="2328863" y="3252788"/>
          <p14:tracePt t="41148" x="2333625" y="3252788"/>
          <p14:tracePt t="41157" x="2343150" y="3252788"/>
          <p14:tracePt t="41173" x="2386013" y="3252788"/>
          <p14:tracePt t="41190" x="2486025" y="3252788"/>
          <p14:tracePt t="41207" x="2676525" y="3252788"/>
          <p14:tracePt t="41223" x="2776538" y="3252788"/>
          <p14:tracePt t="41240" x="2871788" y="3243263"/>
          <p14:tracePt t="41257" x="3014663" y="3243263"/>
          <p14:tracePt t="41273" x="3086100" y="3233738"/>
          <p14:tracePt t="41290" x="3148013" y="3233738"/>
          <p14:tracePt t="41307" x="3181350" y="3233738"/>
          <p14:tracePt t="41323" x="3214688" y="3233738"/>
          <p14:tracePt t="41340" x="3228975" y="3233738"/>
          <p14:tracePt t="41357" x="3233738" y="3233738"/>
          <p14:tracePt t="41373" x="3238500" y="3233738"/>
          <p14:tracePt t="41390" x="3248025" y="3233738"/>
          <p14:tracePt t="42072" x="3248025" y="3314700"/>
          <p14:tracePt t="42079" x="3248025" y="3424238"/>
          <p14:tracePt t="42090" x="3248025" y="3500438"/>
          <p14:tracePt t="42107" x="3228975" y="3648075"/>
          <p14:tracePt t="42140" x="2990850" y="4229100"/>
          <p14:tracePt t="42173" x="2662238" y="4767263"/>
          <p14:tracePt t="42190" x="2528888" y="4910138"/>
          <p14:tracePt t="42207" x="2414588" y="4991100"/>
          <p14:tracePt t="42223" x="2314575" y="5057775"/>
          <p14:tracePt t="42240" x="2238375" y="5100638"/>
          <p14:tracePt t="42257" x="2147888" y="5129213"/>
          <p14:tracePt t="42273" x="2095500" y="5143500"/>
          <p14:tracePt t="42290" x="2038350" y="5143500"/>
          <p14:tracePt t="42307" x="1943100" y="5129213"/>
          <p14:tracePt t="42323" x="1890713" y="5119688"/>
          <p14:tracePt t="42340" x="1828800" y="5105400"/>
          <p14:tracePt t="42357" x="1776413" y="5105400"/>
          <p14:tracePt t="42373" x="1704975" y="5110163"/>
          <p14:tracePt t="42390" x="1652588" y="5114925"/>
          <p14:tracePt t="42407" x="1609725" y="5114925"/>
          <p14:tracePt t="42423" x="1547813" y="5110163"/>
          <p14:tracePt t="42440" x="1509713" y="5081588"/>
          <p14:tracePt t="42457" x="1452563" y="4995863"/>
          <p14:tracePt t="42473" x="1390650" y="4800600"/>
          <p14:tracePt t="42490" x="1319213" y="4581525"/>
          <p14:tracePt t="42507" x="1285875" y="4443413"/>
          <p14:tracePt t="42523" x="1252538" y="4338638"/>
          <p14:tracePt t="42540" x="1238250" y="4281488"/>
          <p14:tracePt t="42557" x="1228725" y="4248150"/>
          <p14:tracePt t="42573" x="1219200" y="4243388"/>
          <p14:tracePt t="42607" x="1209675" y="4276725"/>
          <p14:tracePt t="42623" x="1214438" y="4514850"/>
          <p14:tracePt t="42640" x="1238250" y="4824413"/>
          <p14:tracePt t="42657" x="1266825" y="5067300"/>
          <p14:tracePt t="42673" x="1314450" y="5395913"/>
          <p14:tracePt t="42690" x="1319213" y="5467350"/>
          <p14:tracePt t="42706" x="1328738" y="5510213"/>
          <p14:tracePt t="42723" x="1338263" y="5538788"/>
          <p14:tracePt t="42740" x="1338263" y="5572125"/>
          <p14:tracePt t="42757" x="1338263" y="5581650"/>
          <p14:tracePt t="42773" x="1338263" y="5586413"/>
          <p14:tracePt t="42790" x="1338263" y="5591175"/>
          <p14:tracePt t="42807" x="1338263" y="5600700"/>
          <p14:tracePt t="43621" x="1357313" y="5591175"/>
          <p14:tracePt t="43628" x="1376363" y="5586413"/>
          <p14:tracePt t="43640" x="1385888" y="5581650"/>
          <p14:tracePt t="43657" x="1433513" y="5543550"/>
          <p14:tracePt t="43673" x="1490663" y="5500688"/>
          <p14:tracePt t="43690" x="1590675" y="5434013"/>
          <p14:tracePt t="43707" x="1752600" y="5362575"/>
          <p14:tracePt t="43740" x="2190750" y="5229225"/>
          <p14:tracePt t="43773" x="2466975" y="5148263"/>
          <p14:tracePt t="43790" x="2624138" y="5067300"/>
          <p14:tracePt t="43806" x="2724150" y="5000625"/>
          <p14:tracePt t="43823" x="2824163" y="4933950"/>
          <p14:tracePt t="43840" x="2914650" y="4848225"/>
          <p14:tracePt t="43857" x="2952750" y="4819650"/>
          <p14:tracePt t="43873" x="2990850" y="4786313"/>
          <p14:tracePt t="43890" x="3028950" y="4748213"/>
          <p14:tracePt t="43906" x="3114675" y="4691063"/>
          <p14:tracePt t="43923" x="3190875" y="4652963"/>
          <p14:tracePt t="43940" x="3276600" y="4619625"/>
          <p14:tracePt t="43957" x="3338513" y="4600575"/>
          <p14:tracePt t="43973" x="3409950" y="4581525"/>
          <p14:tracePt t="43990" x="3448050" y="4576763"/>
          <p14:tracePt t="44007" x="3476625" y="4562475"/>
          <p14:tracePt t="44024" x="3505200" y="4552950"/>
          <p14:tracePt t="44040" x="3519488" y="4548188"/>
          <p14:tracePt t="44057" x="3533775" y="4543425"/>
          <p14:tracePt t="44073" x="3552825" y="4543425"/>
          <p14:tracePt t="44090" x="3586163" y="4543425"/>
          <p14:tracePt t="44106" x="3609975" y="4543425"/>
          <p14:tracePt t="44123" x="3624263" y="4543425"/>
          <p14:tracePt t="44140" x="3638550" y="4543425"/>
          <p14:tracePt t="44156" x="3657600" y="4543425"/>
          <p14:tracePt t="44173" x="3667125" y="4543425"/>
          <p14:tracePt t="44190" x="3671888" y="4543425"/>
          <p14:tracePt t="44207" x="3681413" y="4543425"/>
          <p14:tracePt t="44427" x="3671888" y="4548188"/>
          <p14:tracePt t="44435" x="3652838" y="4552950"/>
          <p14:tracePt t="44442" x="3624263" y="4562475"/>
          <p14:tracePt t="44456" x="3581400" y="4567238"/>
          <p14:tracePt t="44473" x="3524250" y="4572000"/>
          <p14:tracePt t="44490" x="3433763" y="4572000"/>
          <p14:tracePt t="44506" x="3328988" y="4562475"/>
          <p14:tracePt t="44523" x="3224213" y="4562475"/>
          <p14:tracePt t="44540" x="3171825" y="4557713"/>
          <p14:tracePt t="44556" x="3119438" y="4548188"/>
          <p14:tracePt t="44573" x="3086100" y="4548188"/>
          <p14:tracePt t="44590" x="3038475" y="4538663"/>
          <p14:tracePt t="44607" x="3014663" y="4533900"/>
          <p14:tracePt t="44623" x="2995613" y="4524375"/>
          <p14:tracePt t="44640" x="2971800" y="4519613"/>
          <p14:tracePt t="44656" x="2962275" y="4519613"/>
          <p14:tracePt t="44673" x="2952750" y="4519613"/>
          <p14:tracePt t="44690" x="2933700" y="4519613"/>
          <p14:tracePt t="44706" x="2890838" y="4529138"/>
          <p14:tracePt t="44723" x="2847975" y="4548188"/>
          <p14:tracePt t="44740" x="2795588" y="4562475"/>
          <p14:tracePt t="44756" x="2733675" y="4581525"/>
          <p14:tracePt t="44773" x="2614613" y="4595813"/>
          <p14:tracePt t="44790" x="2552700" y="4600575"/>
          <p14:tracePt t="44806" x="2495550" y="4610100"/>
          <p14:tracePt t="44823" x="2419350" y="4605338"/>
          <p14:tracePt t="44840" x="2366963" y="4600575"/>
          <p14:tracePt t="44856" x="2324100" y="4581525"/>
          <p14:tracePt t="44873" x="2281238" y="4533900"/>
          <p14:tracePt t="44890" x="2243138" y="4381500"/>
          <p14:tracePt t="44906" x="2243138" y="4310063"/>
          <p14:tracePt t="44923" x="2266950" y="4257675"/>
          <p14:tracePt t="44940" x="2290763" y="4219575"/>
          <p14:tracePt t="44956" x="2343150" y="4181475"/>
          <p14:tracePt t="44973" x="2395538" y="4167188"/>
          <p14:tracePt t="44990" x="2462213" y="4167188"/>
          <p14:tracePt t="45007" x="2543175" y="4195763"/>
          <p14:tracePt t="45023" x="2590800" y="4238625"/>
          <p14:tracePt t="45040" x="2638425" y="4314825"/>
          <p14:tracePt t="45057" x="2676525" y="4391025"/>
          <p14:tracePt t="45073" x="2686050" y="4448175"/>
          <p14:tracePt t="45090" x="2700338" y="4467225"/>
          <p14:tracePt t="45106" x="2700338" y="4476750"/>
          <p14:tracePt t="45123" x="2700338" y="4481513"/>
          <p14:tracePt t="45140" x="2700338" y="4491038"/>
          <p14:tracePt t="45173" x="2700338" y="4495800"/>
          <p14:tracePt t="45190" x="2700338" y="4514850"/>
          <p14:tracePt t="45206" x="2700338" y="4533900"/>
          <p14:tracePt t="45223" x="2700338" y="4538663"/>
          <p14:tracePt t="45240" x="2700338" y="4548188"/>
          <p14:tracePt t="45256" x="2700338" y="4552950"/>
          <p14:tracePt t="45331" x="2695575" y="4557713"/>
          <p14:tracePt t="45338" x="2686050" y="4567238"/>
          <p14:tracePt t="45345" x="2667000" y="4576763"/>
          <p14:tracePt t="45357" x="2647950" y="4591050"/>
          <p14:tracePt t="45373" x="2600325" y="4600575"/>
          <p14:tracePt t="45390" x="2547938" y="4619625"/>
          <p14:tracePt t="45406" x="2533650" y="4629150"/>
          <p14:tracePt t="45423" x="2528888" y="4629150"/>
          <p14:tracePt t="45440" x="2519363" y="4629150"/>
          <p14:tracePt t="45473" x="2533650" y="4619625"/>
          <p14:tracePt t="45490" x="2595563" y="4605338"/>
          <p14:tracePt t="45506" x="2700338" y="4591050"/>
          <p14:tracePt t="45523" x="2795588" y="4576763"/>
          <p14:tracePt t="45540" x="2919413" y="4567238"/>
          <p14:tracePt t="45556" x="3033713" y="4572000"/>
          <p14:tracePt t="45573" x="3148013" y="4581525"/>
          <p14:tracePt t="45590" x="3195638" y="4586288"/>
          <p14:tracePt t="45606" x="3219450" y="4586288"/>
          <p14:tracePt t="45623" x="3233738" y="4586288"/>
          <p14:tracePt t="45640" x="3238500" y="4586288"/>
          <p14:tracePt t="45656" x="3248025" y="4586288"/>
          <p14:tracePt t="45911" x="3300413" y="4586288"/>
          <p14:tracePt t="45918" x="3357563" y="4586288"/>
          <p14:tracePt t="45925" x="3438525" y="4581525"/>
          <p14:tracePt t="45941" x="3605213" y="4581525"/>
          <p14:tracePt t="45957" x="3724275" y="4581525"/>
          <p14:tracePt t="45973" x="3852863" y="4586288"/>
          <p14:tracePt t="45990" x="4119563" y="4619625"/>
          <p14:tracePt t="46006" x="4257675" y="4638675"/>
          <p14:tracePt t="46023" x="4357688" y="4657725"/>
          <p14:tracePt t="46040" x="4452938" y="4681538"/>
          <p14:tracePt t="46057" x="4614863" y="4705350"/>
          <p14:tracePt t="46073" x="4719638" y="4719638"/>
          <p14:tracePt t="46090" x="4824413" y="4733925"/>
          <p14:tracePt t="46106" x="4929188" y="4752975"/>
          <p14:tracePt t="46123" x="5072063" y="4781550"/>
          <p14:tracePt t="46140" x="5133975" y="4795838"/>
          <p14:tracePt t="46156" x="5162550" y="4795838"/>
          <p14:tracePt t="46173" x="5172075" y="4795838"/>
          <p14:tracePt t="46373" x="5276850" y="4786313"/>
          <p14:tracePt t="46380" x="5386388" y="4776788"/>
          <p14:tracePt t="46390" x="5476875" y="4767263"/>
          <p14:tracePt t="46406" x="5676900" y="4748213"/>
          <p14:tracePt t="46423" x="5948363" y="4762500"/>
          <p14:tracePt t="46440" x="6072188" y="4781550"/>
          <p14:tracePt t="46456" x="6176963" y="4795838"/>
          <p14:tracePt t="46473" x="6267450" y="4805363"/>
          <p14:tracePt t="46490" x="6381750" y="4810125"/>
          <p14:tracePt t="46506" x="6453188" y="4810125"/>
          <p14:tracePt t="46523" x="6500813" y="4810125"/>
          <p14:tracePt t="46540" x="6543675" y="4805363"/>
          <p14:tracePt t="46556" x="6619875" y="4795838"/>
          <p14:tracePt t="46573" x="6672263" y="4791075"/>
          <p14:tracePt t="46589" x="6724650" y="4776788"/>
          <p14:tracePt t="46606" x="6791325" y="4767263"/>
          <p14:tracePt t="46623" x="6834188" y="4757738"/>
          <p14:tracePt t="46640" x="6877050" y="4752975"/>
          <p14:tracePt t="46657" x="6915150" y="4748213"/>
          <p14:tracePt t="46673" x="6991350" y="4738688"/>
          <p14:tracePt t="46690" x="7034213" y="4738688"/>
          <p14:tracePt t="46706" x="7067550" y="4738688"/>
          <p14:tracePt t="46723" x="7096125" y="4729163"/>
          <p14:tracePt t="46739" x="7138988" y="4719638"/>
          <p14:tracePt t="46756" x="7153275" y="4719638"/>
          <p14:tracePt t="46773" x="7167563" y="4710113"/>
          <p14:tracePt t="46790" x="7186613" y="4705350"/>
          <p14:tracePt t="46806" x="7191375" y="4705350"/>
          <p14:tracePt t="46823" x="7196138" y="4705350"/>
          <p14:tracePt t="46872" x="7191375" y="4705350"/>
          <p14:tracePt t="46879" x="7167563" y="4705350"/>
          <p14:tracePt t="46889" x="7134225" y="4705350"/>
          <p14:tracePt t="46906" x="7034213" y="4705350"/>
          <p14:tracePt t="46923" x="6777038" y="4705350"/>
          <p14:tracePt t="46940" x="6600825" y="4691063"/>
          <p14:tracePt t="46956" x="6453188" y="4676775"/>
          <p14:tracePt t="46973" x="6324600" y="4638675"/>
          <p14:tracePt t="46990" x="6148388" y="4591050"/>
          <p14:tracePt t="47006" x="6062663" y="4557713"/>
          <p14:tracePt t="47023" x="5976938" y="4538663"/>
          <p14:tracePt t="47040" x="5753100" y="4495800"/>
          <p14:tracePt t="47056" x="5562600" y="4486275"/>
          <p14:tracePt t="47073" x="5372100" y="4486275"/>
          <p14:tracePt t="47090" x="5119688" y="4491038"/>
          <p14:tracePt t="47107" x="4814888" y="4533900"/>
          <p14:tracePt t="47123" x="4581525" y="4562475"/>
          <p14:tracePt t="47140" x="4371975" y="4581525"/>
          <p14:tracePt t="47156" x="4157663" y="4600575"/>
          <p14:tracePt t="47173" x="3933825" y="4610100"/>
          <p14:tracePt t="47189" x="3852863" y="4605338"/>
          <p14:tracePt t="47207" x="3805238" y="4600575"/>
          <p14:tracePt t="47223" x="3762375" y="4581525"/>
          <p14:tracePt t="47240" x="3748088" y="4576763"/>
          <p14:tracePt t="47256" x="3743325" y="4576763"/>
          <p14:tracePt t="47481" x="3705225" y="4576763"/>
          <p14:tracePt t="47488" x="3657600" y="4567238"/>
          <p14:tracePt t="47495" x="3614738" y="4562475"/>
          <p14:tracePt t="47506" x="3567113" y="4562475"/>
          <p14:tracePt t="47523" x="3476625" y="4543425"/>
          <p14:tracePt t="47540" x="3367088" y="4533900"/>
          <p14:tracePt t="47556" x="3324225" y="4533900"/>
          <p14:tracePt t="47573" x="3281363" y="4533900"/>
          <p14:tracePt t="47590" x="3228975" y="4533900"/>
          <p14:tracePt t="47606" x="3190875" y="4533900"/>
          <p14:tracePt t="47623" x="3157538" y="4533900"/>
          <p14:tracePt t="47640" x="3114675" y="4533900"/>
          <p14:tracePt t="47656" x="3038475" y="4533900"/>
          <p14:tracePt t="47673" x="2995613" y="4533900"/>
          <p14:tracePt t="47690" x="2967038" y="4533900"/>
          <p14:tracePt t="47706" x="2947988" y="4533900"/>
          <p14:tracePt t="47723" x="2933700" y="4533900"/>
          <p14:tracePt t="47740" x="2924175" y="4533900"/>
          <p14:tracePt t="47756" x="2919413" y="4533900"/>
          <p14:tracePt t="47773" x="2914650" y="4533900"/>
          <p14:tracePt t="48031" x="2909888" y="4538663"/>
          <p14:tracePt t="48038" x="2909888" y="4552950"/>
          <p14:tracePt t="48046" x="2909888" y="4572000"/>
          <p14:tracePt t="48056" x="2924175" y="4605338"/>
          <p14:tracePt t="48073" x="2986088" y="4676775"/>
          <p14:tracePt t="48090" x="3119438" y="4781550"/>
          <p14:tracePt t="48106" x="3214688" y="4838700"/>
          <p14:tracePt t="48123" x="3333750" y="4891088"/>
          <p14:tracePt t="48139" x="3452813" y="4924425"/>
          <p14:tracePt t="48156" x="3576638" y="4972050"/>
          <p14:tracePt t="48173" x="3629025" y="4981575"/>
          <p14:tracePt t="48189" x="3648075" y="4991100"/>
          <p14:tracePt t="48206" x="3662363" y="4995863"/>
          <p14:tracePt t="48223" x="3667125" y="4995863"/>
          <p14:tracePt t="48240" x="3676650" y="4995863"/>
          <p14:tracePt t="48256" x="3681413" y="4995863"/>
          <p14:tracePt t="48273" x="3695700" y="5005388"/>
          <p14:tracePt t="48290" x="3714750" y="5014913"/>
          <p14:tracePt t="48306" x="3733800" y="5024438"/>
          <p14:tracePt t="48323" x="3752850" y="5033963"/>
          <p14:tracePt t="48340" x="3767138" y="5038725"/>
          <p14:tracePt t="48356" x="3771900" y="5038725"/>
          <p14:tracePt t="48373" x="3776663" y="5038725"/>
          <p14:tracePt t="48427" x="3776663" y="5043488"/>
          <p14:tracePt t="48442" x="3776663" y="5048250"/>
          <p14:tracePt t="48450" x="3771900" y="5053013"/>
          <p14:tracePt t="48456" x="3767138" y="5062538"/>
          <p14:tracePt t="48473" x="3743325" y="5076825"/>
          <p14:tracePt t="48490" x="3719513" y="5086350"/>
          <p14:tracePt t="48506" x="3695700" y="5100638"/>
          <p14:tracePt t="48523" x="3609975" y="5100638"/>
          <p14:tracePt t="48540" x="3495675" y="5072063"/>
          <p14:tracePt t="48556" x="3367088" y="5019675"/>
          <p14:tracePt t="48573" x="3090863" y="4929188"/>
          <p14:tracePt t="48589" x="2928938" y="4872038"/>
          <p14:tracePt t="48606" x="2800350" y="4829175"/>
          <p14:tracePt t="48623" x="2671763" y="4786313"/>
          <p14:tracePt t="48639" x="2519363" y="4752975"/>
          <p14:tracePt t="48656" x="2447925" y="4738688"/>
          <p14:tracePt t="48673" x="2395538" y="4733925"/>
          <p14:tracePt t="48689" x="2362200" y="4729163"/>
          <p14:tracePt t="48706" x="2328863" y="4714875"/>
          <p14:tracePt t="48723" x="2305050" y="4705350"/>
          <p14:tracePt t="48740" x="2281238" y="4700588"/>
          <p14:tracePt t="48756" x="2252663" y="4686300"/>
          <p14:tracePt t="48773" x="2200275" y="4662488"/>
          <p14:tracePt t="48790" x="2143125" y="4643438"/>
          <p14:tracePt t="48806" x="2109788" y="4629150"/>
          <p14:tracePt t="48823" x="2047875" y="4619625"/>
          <p14:tracePt t="48839" x="2009775" y="4605338"/>
          <p14:tracePt t="48856" x="1981200" y="4595813"/>
          <p14:tracePt t="48873" x="1952625" y="4586288"/>
          <p14:tracePt t="48889" x="1909763" y="4576763"/>
          <p14:tracePt t="48906" x="1895475" y="4567238"/>
          <p14:tracePt t="48923" x="1890713" y="4562475"/>
          <p14:tracePt t="48940" x="1885950" y="4562475"/>
          <p14:tracePt t="48956" x="1890713" y="4557713"/>
          <p14:tracePt t="48973" x="1938338" y="4557713"/>
          <p14:tracePt t="48989" x="2085975" y="4557713"/>
          <p14:tracePt t="49006" x="2324100" y="4595813"/>
          <p14:tracePt t="49023" x="2528888" y="4652963"/>
          <p14:tracePt t="49040" x="2733675" y="4724400"/>
          <p14:tracePt t="49056" x="2881313" y="4800600"/>
          <p14:tracePt t="49073" x="3076575" y="4895850"/>
          <p14:tracePt t="49090" x="3171825" y="4943475"/>
          <p14:tracePt t="49106" x="3238500" y="4981575"/>
          <p14:tracePt t="49123" x="3276600" y="5005388"/>
          <p14:tracePt t="49139" x="3319463" y="5024438"/>
          <p14:tracePt t="49156" x="3338513" y="5029200"/>
          <p14:tracePt t="49173" x="3362325" y="5038725"/>
          <p14:tracePt t="49190" x="3395663" y="5053013"/>
          <p14:tracePt t="49206" x="3433763" y="5076825"/>
          <p14:tracePt t="49223" x="3486150" y="5086350"/>
          <p14:tracePt t="49239" x="3519488" y="5105400"/>
          <p14:tracePt t="49256" x="3567113" y="5114925"/>
          <p14:tracePt t="49273" x="3576638" y="5114925"/>
          <p14:tracePt t="49289" x="3586163" y="5114925"/>
          <p14:tracePt t="49306" x="3595688" y="5114925"/>
          <p14:tracePt t="49323" x="3600450" y="5114925"/>
          <p14:tracePt t="49367" x="3600450" y="5119688"/>
          <p14:tracePt t="49374" x="3600450" y="5124450"/>
          <p14:tracePt t="49389" x="3595688" y="5138738"/>
          <p14:tracePt t="49406" x="3581400" y="5167313"/>
          <p14:tracePt t="49423" x="3548063" y="5191125"/>
          <p14:tracePt t="49440" x="3476625" y="5229225"/>
          <p14:tracePt t="49456" x="3424238" y="5248275"/>
          <p14:tracePt t="49473" x="3381375" y="5257800"/>
          <p14:tracePt t="49490" x="3333750" y="5248275"/>
          <p14:tracePt t="49506" x="3281363" y="5181600"/>
          <p14:tracePt t="49523" x="3257550" y="5105400"/>
          <p14:tracePt t="49540" x="3252788" y="5043488"/>
          <p14:tracePt t="49556" x="3262313" y="4938713"/>
          <p14:tracePt t="49574" x="3290888" y="4872038"/>
          <p14:tracePt t="49589" x="3319463" y="4829175"/>
          <p14:tracePt t="49606" x="3328988" y="4805363"/>
          <p14:tracePt t="49623" x="3376613" y="4791075"/>
          <p14:tracePt t="49639" x="3419475" y="4800600"/>
          <p14:tracePt t="49656" x="3467100" y="4819650"/>
          <p14:tracePt t="49673" x="3505200" y="4843463"/>
          <p14:tracePt t="49690" x="3552825" y="4876800"/>
          <p14:tracePt t="49706" x="3562350" y="4900613"/>
          <p14:tracePt t="49723" x="3581400" y="4919663"/>
          <p14:tracePt t="49739" x="3590925" y="4943475"/>
          <p14:tracePt t="49756" x="3605213" y="4976813"/>
          <p14:tracePt t="49773" x="3605213" y="4986338"/>
          <p14:tracePt t="49789" x="3605213" y="5010150"/>
          <p14:tracePt t="49806" x="3581400" y="5043488"/>
          <p14:tracePt t="49823" x="3543300" y="5067300"/>
          <p14:tracePt t="49839" x="3486150" y="5095875"/>
          <p14:tracePt t="49856" x="3409950" y="5124450"/>
          <p14:tracePt t="49873" x="3319463" y="5124450"/>
          <p14:tracePt t="49889" x="3271838" y="5110163"/>
          <p14:tracePt t="49906" x="3243263" y="5091113"/>
          <p14:tracePt t="49923" x="3228975" y="5062538"/>
          <p14:tracePt t="49939" x="3233738" y="5014913"/>
          <p14:tracePt t="49956" x="3248025" y="4986338"/>
          <p14:tracePt t="49973" x="3295650" y="4962525"/>
          <p14:tracePt t="49990" x="3395663" y="4933950"/>
          <p14:tracePt t="50006" x="3452813" y="4933950"/>
          <p14:tracePt t="50023" x="3481388" y="4933950"/>
          <p14:tracePt t="50039" x="3500438" y="4933950"/>
          <p14:tracePt t="50056" x="3505200" y="4933950"/>
          <p14:tracePt t="50073" x="3505200" y="4938713"/>
          <p14:tracePt t="50089" x="3500438" y="4953000"/>
          <p14:tracePt t="50106" x="3481388" y="4967288"/>
          <p14:tracePt t="50123" x="3462338" y="4986338"/>
          <p14:tracePt t="50139" x="3448050" y="5000625"/>
          <p14:tracePt t="50156" x="3443288" y="5010150"/>
          <p14:tracePt t="50173" x="3433763" y="5014913"/>
          <p14:tracePt t="50189" x="3429000" y="5014913"/>
          <p14:tracePt t="50232" x="3424238" y="5014913"/>
          <p14:tracePt t="50270" x="3419475" y="5014913"/>
          <p14:tracePt t="50292" x="3414713" y="5019675"/>
          <p14:tracePt t="50299" x="3409950" y="5019675"/>
          <p14:tracePt t="50306" x="3395663" y="5024438"/>
          <p14:tracePt t="50323" x="3328988" y="5029200"/>
          <p14:tracePt t="50339" x="3205163" y="5029200"/>
          <p14:tracePt t="50356" x="3024188" y="5024438"/>
          <p14:tracePt t="50373" x="2919413" y="5019675"/>
          <p14:tracePt t="50389" x="2852738" y="5019675"/>
          <p14:tracePt t="50406" x="2800350" y="5019675"/>
          <p14:tracePt t="50423" x="2747963" y="5019675"/>
          <p14:tracePt t="50439" x="2719388" y="5019675"/>
          <p14:tracePt t="50456" x="2705100" y="5019675"/>
          <p14:tracePt t="50473" x="2695575" y="5019675"/>
          <p14:tracePt t="50489" x="2686050" y="5019675"/>
          <p14:tracePt t="50506" x="2681288" y="5019675"/>
          <p14:tracePt t="50592" x="2695575" y="5019675"/>
          <p14:tracePt t="50600" x="2728913" y="5019675"/>
          <p14:tracePt t="50607" x="2786063" y="5019675"/>
          <p14:tracePt t="50623" x="2900363" y="5029200"/>
          <p14:tracePt t="50639" x="3014663" y="5043488"/>
          <p14:tracePt t="50656" x="3119438" y="5062538"/>
          <p14:tracePt t="50672" x="3238500" y="5076825"/>
          <p14:tracePt t="50689" x="3281363" y="5081588"/>
          <p14:tracePt t="50706" x="3309938" y="5086350"/>
          <p14:tracePt t="50723" x="3333750" y="5100638"/>
          <p14:tracePt t="50739" x="3357563" y="5110163"/>
          <p14:tracePt t="50756" x="3367088" y="5114925"/>
          <p14:tracePt t="50773" x="3371850" y="5119688"/>
          <p14:tracePt t="50789" x="3386138" y="5129213"/>
          <p14:tracePt t="50806" x="3405188" y="5133975"/>
          <p14:tracePt t="50822" x="3424238" y="5138738"/>
          <p14:tracePt t="50839" x="3448050" y="5153025"/>
          <p14:tracePt t="50856" x="3490913" y="5162550"/>
          <p14:tracePt t="50873" x="3509963" y="5172075"/>
          <p14:tracePt t="50890" x="3524250" y="5181600"/>
          <p14:tracePt t="50906" x="3529013" y="5186363"/>
          <p14:tracePt t="50923" x="3538538" y="5186363"/>
          <p14:tracePt t="50960" x="3533775" y="5186363"/>
          <p14:tracePt t="50973" x="3505200" y="5195888"/>
          <p14:tracePt t="50989" x="3448050" y="5195888"/>
          <p14:tracePt t="51006" x="3367088" y="5186363"/>
          <p14:tracePt t="51023" x="3295650" y="5172075"/>
          <p14:tracePt t="51039" x="3228975" y="5133975"/>
          <p14:tracePt t="51056" x="3200400" y="5100638"/>
          <p14:tracePt t="51073" x="3181350" y="5048250"/>
          <p14:tracePt t="51089" x="3186113" y="5005388"/>
          <p14:tracePt t="51106" x="3200400" y="4962525"/>
          <p14:tracePt t="51123" x="3233738" y="4938713"/>
          <p14:tracePt t="51139" x="3271838" y="4919663"/>
          <p14:tracePt t="51157" x="3338513" y="4910138"/>
          <p14:tracePt t="51172" x="3390900" y="4910138"/>
          <p14:tracePt t="51189" x="3433763" y="4910138"/>
          <p14:tracePt t="51206" x="3467100" y="4914900"/>
          <p14:tracePt t="51223" x="3495675" y="4938713"/>
          <p14:tracePt t="51239" x="3509963" y="4962525"/>
          <p14:tracePt t="51256" x="3514725" y="4981575"/>
          <p14:tracePt t="51273" x="3519488" y="4991100"/>
          <p14:tracePt t="51290" x="3519488" y="5010150"/>
          <p14:tracePt t="51306" x="3519488" y="5014913"/>
          <p14:tracePt t="51323" x="3524250" y="5033963"/>
          <p14:tracePt t="51340" x="3524250" y="5072063"/>
          <p14:tracePt t="51356" x="3524250" y="5091113"/>
          <p14:tracePt t="51372" x="3524250" y="5105400"/>
          <p14:tracePt t="51389" x="3524250" y="5110163"/>
          <p14:tracePt t="51406" x="3524250" y="5119688"/>
          <p14:tracePt t="51422" x="3524250" y="5124450"/>
          <p14:tracePt t="52023" x="3467100" y="5095875"/>
          <p14:tracePt t="52030" x="3386138" y="5057775"/>
          <p14:tracePt t="52039" x="3305175" y="5033963"/>
          <p14:tracePt t="52056" x="3162300" y="4981575"/>
          <p14:tracePt t="52073" x="3014663" y="4943475"/>
          <p14:tracePt t="52089" x="2838450" y="4886325"/>
          <p14:tracePt t="52106" x="2767013" y="4867275"/>
          <p14:tracePt t="52139" x="2619375" y="4829175"/>
          <p14:tracePt t="52172" x="2466975" y="4795838"/>
          <p14:tracePt t="52189" x="2433638" y="4781550"/>
          <p14:tracePt t="52206" x="2390775" y="4762500"/>
          <p14:tracePt t="52223" x="2376488" y="4757738"/>
          <p14:tracePt t="52239" x="2371725" y="4748213"/>
          <p14:tracePt t="52256" x="2366963" y="4743450"/>
          <p14:tracePt t="52272" x="2362200" y="4738688"/>
          <p14:tracePt t="52289" x="2362200" y="4733925"/>
          <p14:tracePt t="52306" x="2371725" y="4733925"/>
          <p14:tracePt t="52323" x="2409825" y="4743450"/>
          <p14:tracePt t="52339" x="2471738" y="4776788"/>
          <p14:tracePt t="52356" x="2495550" y="4800600"/>
          <p14:tracePt t="52373" x="2514600" y="4814888"/>
          <p14:tracePt t="52389" x="2528888" y="4824413"/>
          <p14:tracePt t="52406" x="2533650" y="4829175"/>
          <p14:tracePt t="52422" x="2538413" y="4843463"/>
          <p14:tracePt t="52439" x="2538413" y="4872038"/>
          <p14:tracePt t="52456" x="2533650" y="4948238"/>
          <p14:tracePt t="52473" x="2528888" y="4986338"/>
          <p14:tracePt t="52489" x="2528888" y="5014913"/>
          <p14:tracePt t="52506" x="2528888" y="5029200"/>
          <p14:tracePt t="52523" x="2533650" y="5048250"/>
          <p14:tracePt t="52539" x="2533650" y="5057775"/>
          <p14:tracePt t="52556" x="2533650" y="5062538"/>
          <p14:tracePt t="52573" x="2533650" y="5076825"/>
          <p14:tracePt t="52589" x="2528888" y="5086350"/>
          <p14:tracePt t="52606" x="2514600" y="5100638"/>
          <p14:tracePt t="52622" x="2466975" y="5129213"/>
          <p14:tracePt t="52639" x="2371725" y="5148263"/>
          <p14:tracePt t="52656" x="2319338" y="5157788"/>
          <p14:tracePt t="52673" x="2271713" y="5157788"/>
          <p14:tracePt t="52689" x="2233613" y="5153025"/>
          <p14:tracePt t="52706" x="2205038" y="5143500"/>
          <p14:tracePt t="52722" x="2195513" y="5133975"/>
          <p14:tracePt t="52739" x="2190750" y="5091113"/>
          <p14:tracePt t="52756" x="2214563" y="5005388"/>
          <p14:tracePt t="52774" x="2247900" y="4967288"/>
          <p14:tracePt t="52789" x="2333625" y="4910138"/>
          <p14:tracePt t="52806" x="2447925" y="4886325"/>
          <p14:tracePt t="52823" x="2566988" y="4881563"/>
          <p14:tracePt t="52839" x="2614613" y="4895850"/>
          <p14:tracePt t="52856" x="2657475" y="4919663"/>
          <p14:tracePt t="52872" x="2681288" y="4943475"/>
          <p14:tracePt t="52889" x="2690813" y="5014913"/>
          <p14:tracePt t="52906" x="2690813" y="5062538"/>
          <p14:tracePt t="52922" x="2671763" y="5110163"/>
          <p14:tracePt t="52939" x="2586038" y="5162550"/>
          <p14:tracePt t="52956" x="2490788" y="5205413"/>
          <p14:tracePt t="52973" x="2414588" y="5224463"/>
          <p14:tracePt t="52989" x="2366963" y="5224463"/>
          <p14:tracePt t="53006" x="2324100" y="5219700"/>
          <p14:tracePt t="53023" x="2290763" y="5157788"/>
          <p14:tracePt t="53039" x="2266950" y="5029200"/>
          <p14:tracePt t="53056" x="2257425" y="4948238"/>
          <p14:tracePt t="53073" x="2271713" y="4862513"/>
          <p14:tracePt t="53090" x="2290763" y="4824413"/>
          <p14:tracePt t="53106" x="2328863" y="4795838"/>
          <p14:tracePt t="53123" x="2381250" y="4786313"/>
          <p14:tracePt t="53139" x="2476500" y="4791075"/>
          <p14:tracePt t="53156" x="2528888" y="4814888"/>
          <p14:tracePt t="53172" x="2571750" y="4862513"/>
          <p14:tracePt t="53189" x="2638425" y="5019675"/>
          <p14:tracePt t="53206" x="2638425" y="5095875"/>
          <p14:tracePt t="53222" x="2628900" y="5143500"/>
          <p14:tracePt t="53239" x="2605088" y="5172075"/>
          <p14:tracePt t="53256" x="2471738" y="5229225"/>
          <p14:tracePt t="53272" x="2390775" y="5243513"/>
          <p14:tracePt t="53289" x="2338388" y="5243513"/>
          <p14:tracePt t="53307" x="2286000" y="5229225"/>
          <p14:tracePt t="53322" x="2262188" y="5205413"/>
          <p14:tracePt t="53339" x="2233613" y="5153025"/>
          <p14:tracePt t="53356" x="2214563" y="5095875"/>
          <p14:tracePt t="53372" x="2214563" y="5024438"/>
          <p14:tracePt t="53389" x="2219325" y="4991100"/>
          <p14:tracePt t="53406" x="2233613" y="4976813"/>
          <p14:tracePt t="53422" x="2266950" y="4957763"/>
          <p14:tracePt t="53439" x="2376488" y="4943475"/>
          <p14:tracePt t="53456" x="2433638" y="4948238"/>
          <p14:tracePt t="53473" x="2471738" y="4967288"/>
          <p14:tracePt t="53489" x="2490788" y="4981575"/>
          <p14:tracePt t="53506" x="2509838" y="5005388"/>
          <p14:tracePt t="53522" x="2538413" y="5048250"/>
          <p14:tracePt t="53539" x="2566988" y="5114925"/>
          <p14:tracePt t="53556" x="2609850" y="5181600"/>
          <p14:tracePt t="53573" x="2700338" y="5243513"/>
          <p14:tracePt t="53589" x="2862263" y="5319713"/>
          <p14:tracePt t="53606" x="3014663" y="5381625"/>
          <p14:tracePt t="53623" x="3243263" y="5443538"/>
          <p14:tracePt t="53639" x="3381375" y="5467350"/>
          <p14:tracePt t="53656" x="3486150" y="5500688"/>
          <p14:tracePt t="53672" x="3586163" y="5534025"/>
          <p14:tracePt t="53689" x="3686175" y="5586413"/>
          <p14:tracePt t="53706" x="3733800" y="5610225"/>
          <p14:tracePt t="53722" x="3781425" y="5638800"/>
          <p14:tracePt t="53739" x="3852863" y="5667375"/>
          <p14:tracePt t="53756" x="3938588" y="5700713"/>
          <p14:tracePt t="53772" x="4043363" y="5734050"/>
          <p14:tracePt t="53789" x="4191000" y="5767388"/>
          <p14:tracePt t="53806" x="4381500" y="5819775"/>
          <p14:tracePt t="53822" x="4433888" y="5824538"/>
          <p14:tracePt t="53839" x="4452938" y="5829300"/>
          <p14:tracePt t="54019" x="4524375" y="5810250"/>
          <p14:tracePt t="54027" x="4629150" y="5772150"/>
          <p14:tracePt t="54033" x="4729163" y="5734050"/>
          <p14:tracePt t="54040" x="4819650" y="5705475"/>
          <p14:tracePt t="54056" x="4972050" y="5653088"/>
          <p14:tracePt t="54072" x="5138738" y="5614988"/>
          <p14:tracePt t="54089" x="5276850" y="5600700"/>
          <p14:tracePt t="54106" x="5372100" y="5581650"/>
          <p14:tracePt t="54122" x="5429250" y="5581650"/>
          <p14:tracePt t="54139" x="5467350" y="5581650"/>
          <p14:tracePt t="54156" x="5495925" y="5581650"/>
          <p14:tracePt t="54172" x="5529263" y="5572125"/>
          <p14:tracePt t="54189" x="5543550" y="5562600"/>
          <p14:tracePt t="54206" x="5567363" y="5553075"/>
          <p14:tracePt t="54222" x="5595938" y="5534025"/>
          <p14:tracePt t="54239" x="5643563" y="5510213"/>
          <p14:tracePt t="54256" x="5672138" y="5505450"/>
          <p14:tracePt t="54273" x="5705475" y="5491163"/>
          <p14:tracePt t="54289" x="5738813" y="5491163"/>
          <p14:tracePt t="54306" x="5772150" y="5491163"/>
          <p14:tracePt t="54322" x="5805488" y="5491163"/>
          <p14:tracePt t="54339" x="5834063" y="5491163"/>
          <p14:tracePt t="54356" x="5886450" y="5491163"/>
          <p14:tracePt t="54372" x="5924550" y="5491163"/>
          <p14:tracePt t="54389" x="5948363" y="5491163"/>
          <p14:tracePt t="54406" x="5957888" y="5491163"/>
          <p14:tracePt t="54422" x="5967413" y="5491163"/>
          <p14:tracePt t="54439" x="5976938" y="5491163"/>
          <p14:tracePt t="54474" x="5976938" y="5495925"/>
          <p14:tracePt t="54489" x="5976938" y="5500688"/>
          <p14:tracePt t="54506" x="5967413" y="5510213"/>
          <p14:tracePt t="54522" x="5948363" y="5529263"/>
          <p14:tracePt t="54539" x="5929313" y="5543550"/>
          <p14:tracePt t="54556" x="5919788" y="5548313"/>
          <p14:tracePt t="54572" x="5905500" y="5548313"/>
          <p14:tracePt t="54589" x="5886450" y="5548313"/>
          <p14:tracePt t="54606" x="5843588" y="5538788"/>
          <p14:tracePt t="54622" x="5815013" y="5529263"/>
          <p14:tracePt t="54639" x="5800725" y="5519738"/>
          <p14:tracePt t="54656" x="5786438" y="5514975"/>
          <p14:tracePt t="54672" x="5776913" y="5514975"/>
          <p14:tracePt t="54921" x="5781675" y="5514975"/>
          <p14:tracePt t="54929" x="5781675" y="5519738"/>
          <p14:tracePt t="54939" x="5786438" y="5524500"/>
          <p14:tracePt t="54956" x="5791200" y="5534025"/>
          <p14:tracePt t="54972" x="5800725" y="5543550"/>
          <p14:tracePt t="54989" x="5810250" y="5553075"/>
          <p14:tracePt t="55006" x="5810250" y="5557838"/>
          <p14:tracePt t="55039" x="5810250" y="5562600"/>
          <p14:tracePt t="55056" x="5800725" y="5572125"/>
          <p14:tracePt t="55072" x="5757863" y="5572125"/>
          <p14:tracePt t="55089" x="5686425" y="5562600"/>
          <p14:tracePt t="55106" x="5576888" y="5514975"/>
          <p14:tracePt t="55122" x="5529263" y="5495925"/>
          <p14:tracePt t="55139" x="5491163" y="5476875"/>
          <p14:tracePt t="55156" x="5472113" y="5457825"/>
          <p14:tracePt t="55172" x="5457825" y="5405438"/>
          <p14:tracePt t="55189" x="5462588" y="5314950"/>
          <p14:tracePt t="55206" x="5486400" y="5219700"/>
          <p14:tracePt t="55222" x="5538788" y="5143500"/>
          <p14:tracePt t="55239" x="5619750" y="5095875"/>
          <p14:tracePt t="55256" x="5691188" y="5067300"/>
          <p14:tracePt t="55272" x="5767388" y="5053013"/>
          <p14:tracePt t="55289" x="5862638" y="5048250"/>
          <p14:tracePt t="55306" x="5934075" y="5067300"/>
          <p14:tracePt t="55322" x="6024563" y="5105400"/>
          <p14:tracePt t="55339" x="6143625" y="5195888"/>
          <p14:tracePt t="55356" x="6200775" y="5238750"/>
          <p14:tracePt t="55372" x="6238875" y="5276850"/>
          <p14:tracePt t="55389" x="6262688" y="5300663"/>
          <p14:tracePt t="55406" x="6291263" y="5348288"/>
          <p14:tracePt t="55422" x="6310313" y="5386388"/>
          <p14:tracePt t="55439" x="6310313" y="5443538"/>
          <p14:tracePt t="55455" x="6310313" y="5505450"/>
          <p14:tracePt t="55472" x="6276975" y="5586413"/>
          <p14:tracePt t="55489" x="6234113" y="5624513"/>
          <p14:tracePt t="55505" x="6176963" y="5676900"/>
          <p14:tracePt t="55523" x="6072188" y="5719763"/>
          <p14:tracePt t="55539" x="6000750" y="5734050"/>
          <p14:tracePt t="55556" x="5919788" y="5734050"/>
          <p14:tracePt t="55572" x="5819775" y="5734050"/>
          <p14:tracePt t="55589" x="5691188" y="5643563"/>
          <p14:tracePt t="55607" x="5614988" y="5553075"/>
          <p14:tracePt t="55622" x="5572125" y="5495925"/>
          <p14:tracePt t="55639" x="5543550" y="5438775"/>
          <p14:tracePt t="55656" x="5524500" y="5329238"/>
          <p14:tracePt t="55672" x="5524500" y="5219700"/>
          <p14:tracePt t="55689" x="5548313" y="5110163"/>
          <p14:tracePt t="55706" x="5605463" y="5033963"/>
          <p14:tracePt t="55722" x="5681663" y="5000625"/>
          <p14:tracePt t="55739" x="5757863" y="4967288"/>
          <p14:tracePt t="55756" x="5848350" y="4972050"/>
          <p14:tracePt t="55772" x="5991225" y="5029200"/>
          <p14:tracePt t="55789" x="6072188" y="5091113"/>
          <p14:tracePt t="55806" x="6124575" y="5153025"/>
          <p14:tracePt t="55822" x="6162675" y="5210175"/>
          <p14:tracePt t="55839" x="6181725" y="5329238"/>
          <p14:tracePt t="55856" x="6181725" y="5419725"/>
          <p14:tracePt t="55872" x="6138863" y="5524500"/>
          <p14:tracePt t="55889" x="6081713" y="5610225"/>
          <p14:tracePt t="55905" x="6034088" y="5653088"/>
          <p14:tracePt t="55922" x="5976938" y="5695950"/>
          <p14:tracePt t="55939" x="5900738" y="5729288"/>
          <p14:tracePt t="55956" x="5772150" y="5743575"/>
          <p14:tracePt t="55972" x="5705475" y="5743575"/>
          <p14:tracePt t="55989" x="5657850" y="5719763"/>
          <p14:tracePt t="56006" x="5610225" y="5634038"/>
          <p14:tracePt t="56022" x="5576888" y="5481638"/>
          <p14:tracePt t="56039" x="5586413" y="5419725"/>
          <p14:tracePt t="56056" x="5619750" y="5372100"/>
          <p14:tracePt t="56072" x="5710238" y="5324475"/>
          <p14:tracePt t="56089" x="5857875" y="5319713"/>
          <p14:tracePt t="56106" x="5962650" y="5348288"/>
          <p14:tracePt t="56122" x="6043613" y="5400675"/>
          <p14:tracePt t="56139" x="6124575" y="5481638"/>
          <p14:tracePt t="56155" x="6157913" y="5548313"/>
          <p14:tracePt t="56172" x="6181725" y="5595938"/>
          <p14:tracePt t="56189" x="6191250" y="5638800"/>
          <p14:tracePt t="56206" x="6196013" y="5686425"/>
          <p14:tracePt t="56222" x="6196013" y="5705475"/>
          <p14:tracePt t="56239" x="6196013" y="5729288"/>
          <p14:tracePt t="56255" x="6167438" y="5738813"/>
          <p14:tracePt t="56272" x="5943600" y="5743575"/>
          <p14:tracePt t="56289" x="5562600" y="5643563"/>
          <p14:tracePt t="56306" x="5067300" y="5324475"/>
          <p14:tracePt t="56322" x="4429125" y="4895850"/>
          <p14:tracePt t="56339" x="4086225" y="4514850"/>
          <p14:tracePt t="56356" x="3838575" y="4238625"/>
          <p14:tracePt t="56373" x="3662363" y="3986213"/>
          <p14:tracePt t="56389" x="3543300" y="3824288"/>
          <p14:tracePt t="56405" x="3500438" y="3776663"/>
          <p14:tracePt t="56422" x="3476625" y="3748088"/>
          <p14:tracePt t="56439" x="3443288" y="3719513"/>
          <p14:tracePt t="56455" x="3381375" y="3690938"/>
          <p14:tracePt t="56472" x="3357563" y="3686175"/>
          <p14:tracePt t="56489" x="3338513" y="3676650"/>
          <p14:tracePt t="56506" x="3328988" y="3676650"/>
          <p14:tracePt t="56698" x="3267075" y="3652838"/>
          <p14:tracePt t="56705" x="3171825" y="3614738"/>
          <p14:tracePt t="56712" x="3090863" y="3567113"/>
          <p14:tracePt t="56722" x="3019425" y="3524250"/>
          <p14:tracePt t="56739" x="2919413" y="3438525"/>
          <p14:tracePt t="56756" x="2790825" y="3348038"/>
          <p14:tracePt t="56772" x="2724150" y="3314700"/>
          <p14:tracePt t="56789" x="2657475" y="3286125"/>
          <p14:tracePt t="56805" x="2595563" y="3262313"/>
          <p14:tracePt t="56822" x="2533650" y="3243263"/>
          <p14:tracePt t="56839" x="2495550" y="3238500"/>
          <p14:tracePt t="56856" x="2471738" y="3233738"/>
          <p14:tracePt t="56872" x="2443163" y="3233738"/>
          <p14:tracePt t="56889" x="2424113" y="3233738"/>
          <p14:tracePt t="56905" x="2414588" y="3233738"/>
          <p14:tracePt t="56922" x="2409825" y="3233738"/>
          <p14:tracePt t="56939" x="2400300" y="3233738"/>
          <p14:tracePt t="56983" x="2409825" y="3233738"/>
          <p14:tracePt t="56990" x="2438400" y="3233738"/>
          <p14:tracePt t="57005" x="2538413" y="3224213"/>
          <p14:tracePt t="57022" x="2662238" y="3214688"/>
          <p14:tracePt t="57039" x="2771775" y="3214688"/>
          <p14:tracePt t="57056" x="2976563" y="3209925"/>
          <p14:tracePt t="57072" x="3095625" y="3209925"/>
          <p14:tracePt t="57089" x="3176588" y="3200400"/>
          <p14:tracePt t="57106" x="3219450" y="3200400"/>
          <p14:tracePt t="57122" x="3262313" y="3190875"/>
          <p14:tracePt t="57139" x="3271838" y="3190875"/>
          <p14:tracePt t="57155" x="3276600" y="3190875"/>
          <p14:tracePt t="57172" x="3281363" y="3190875"/>
          <p14:tracePt t="57189" x="3286125" y="3190875"/>
          <p14:tracePt t="57915" x="3357563" y="3233738"/>
          <p14:tracePt t="57922" x="3448050" y="3300413"/>
          <p14:tracePt t="57931" x="3533775" y="3352800"/>
          <p14:tracePt t="57939" x="3614738" y="3419475"/>
          <p14:tracePt t="57957" x="3767138" y="3586163"/>
          <p14:tracePt t="57972" x="3886200" y="3733800"/>
          <p14:tracePt t="58005" x="4024313" y="3900488"/>
          <p14:tracePt t="58039" x="4043363" y="3981450"/>
          <p14:tracePt t="58041" x="4038600" y="4000500"/>
          <p14:tracePt t="58056" x="4033838" y="4043363"/>
          <p14:tracePt t="58074" x="4019550" y="4086225"/>
          <p14:tracePt t="58089" x="4014788" y="4114800"/>
          <p14:tracePt t="58106" x="4005263" y="4148138"/>
          <p14:tracePt t="58122" x="3995738" y="4162425"/>
          <p14:tracePt t="58139" x="3990975" y="4171950"/>
          <p14:tracePt t="58155" x="3986213" y="4191000"/>
          <p14:tracePt t="58172" x="3986213" y="4210050"/>
          <p14:tracePt t="58189" x="3986213" y="4224338"/>
          <p14:tracePt t="58206" x="3981450" y="4233863"/>
          <p14:tracePt t="58222" x="3976688" y="4262438"/>
          <p14:tracePt t="58239" x="3962400" y="4348163"/>
          <p14:tracePt t="58256" x="3948113" y="4410075"/>
          <p14:tracePt t="58272" x="3943350" y="4443413"/>
          <p14:tracePt t="58289" x="3938588" y="4462463"/>
          <p14:tracePt t="58305" x="3938588" y="4467225"/>
          <p14:tracePt t="58322" x="3938588" y="4476750"/>
          <p14:tracePt t="58339" x="3938588" y="4486275"/>
          <p14:tracePt t="58356" x="3938588" y="4533900"/>
          <p14:tracePt t="58372" x="3938588" y="4576763"/>
          <p14:tracePt t="58389" x="3938588" y="4633913"/>
          <p14:tracePt t="58405" x="3938588" y="4700588"/>
          <p14:tracePt t="58422" x="3938588" y="4795838"/>
          <p14:tracePt t="58439" x="3938588" y="4852988"/>
          <p14:tracePt t="58455" x="3938588" y="4891088"/>
          <p14:tracePt t="58472" x="3938588" y="4924425"/>
          <p14:tracePt t="58489" x="3938588" y="4933950"/>
          <p14:tracePt t="58505" x="3938588" y="4943475"/>
          <p14:tracePt t="58522" x="3938588" y="4948238"/>
          <p14:tracePt t="58539" x="3938588" y="4953000"/>
          <p14:tracePt t="58555" x="3938588" y="4943475"/>
          <p14:tracePt t="58572" x="3848100" y="4781550"/>
          <p14:tracePt t="58589" x="3586163" y="4352925"/>
          <p14:tracePt t="58606" x="3138488" y="3514725"/>
          <p14:tracePt t="58623" x="2919413" y="3062288"/>
          <p14:tracePt t="58639" x="2743200" y="2805113"/>
          <p14:tracePt t="58656" x="2519363" y="2405063"/>
          <p14:tracePt t="58672" x="2447925" y="2295525"/>
          <p14:tracePt t="58689" x="2400300" y="2185988"/>
          <p14:tracePt t="58705" x="2347913" y="2076450"/>
          <p14:tracePt t="58722" x="2290763" y="1971675"/>
          <p14:tracePt t="58739" x="2276475" y="1933575"/>
          <p14:tracePt t="58755" x="2257425" y="1905000"/>
          <p14:tracePt t="58772" x="2252663" y="1881188"/>
          <p14:tracePt t="58789" x="2228850" y="1862138"/>
          <p14:tracePt t="58805" x="2219325" y="1843088"/>
          <p14:tracePt t="58822" x="2205038" y="1833563"/>
          <p14:tracePt t="58839" x="2185988" y="1819275"/>
          <p14:tracePt t="58855" x="2166938" y="1795463"/>
          <p14:tracePt t="58873" x="2157413" y="1781175"/>
          <p14:tracePt t="58889" x="2138363" y="1771650"/>
          <p14:tracePt t="58905" x="2119313" y="1757363"/>
          <p14:tracePt t="58922" x="2105025" y="1747838"/>
          <p14:tracePt t="58939" x="2095500" y="1738313"/>
          <p14:tracePt t="58955" x="2090738" y="1733550"/>
          <p14:tracePt t="58972" x="2076450" y="1728788"/>
          <p14:tracePt t="58989" x="2066925" y="1728788"/>
          <p14:tracePt t="59006" x="2062163" y="1728788"/>
          <p14:tracePt t="59022" x="2057400" y="1728788"/>
          <p14:tracePt t="59024" x="2052638" y="1728788"/>
          <p14:tracePt t="59039" x="2047875" y="1728788"/>
          <p14:tracePt t="59055" x="2038350" y="1728788"/>
          <p14:tracePt t="59072" x="2033588" y="1728788"/>
          <p14:tracePt t="59134" x="2028825" y="1728788"/>
          <p14:tracePt t="59185" x="2033588" y="1733550"/>
          <p14:tracePt t="59193" x="2047875" y="1747838"/>
          <p14:tracePt t="59205" x="2090738" y="1766888"/>
          <p14:tracePt t="59222" x="2314575" y="1857375"/>
          <p14:tracePt t="59239" x="2495550" y="1919288"/>
          <p14:tracePt t="59255" x="2714625" y="1995488"/>
          <p14:tracePt t="59272" x="2986088" y="2033588"/>
          <p14:tracePt t="59289" x="3171825" y="2028825"/>
          <p14:tracePt t="59305" x="3343275" y="2000250"/>
          <p14:tracePt t="59322" x="3457575" y="1966913"/>
          <p14:tracePt t="59339" x="3614738" y="1905000"/>
          <p14:tracePt t="59355" x="3709988" y="1881188"/>
          <p14:tracePt t="59372" x="3805238" y="1871663"/>
          <p14:tracePt t="59388" x="3890963" y="1895475"/>
          <p14:tracePt t="59405" x="4024313" y="2052638"/>
          <p14:tracePt t="59422" x="4110038" y="2152650"/>
          <p14:tracePt t="59439" x="4233863" y="2347913"/>
          <p14:tracePt t="59456" x="4462463" y="2728913"/>
          <p14:tracePt t="59472" x="4614863" y="2981325"/>
          <p14:tracePt t="59489" x="4795838" y="3290888"/>
          <p14:tracePt t="59506" x="4867275" y="3362325"/>
          <p14:tracePt t="59522" x="5238750" y="3852863"/>
          <p14:tracePt t="59539" x="5343525" y="3986213"/>
          <p14:tracePt t="59556" x="5438775" y="4071938"/>
          <p14:tracePt t="59572" x="5534025" y="4186238"/>
          <p14:tracePt t="59589" x="5657850" y="4400550"/>
          <p14:tracePt t="59605" x="5705475" y="4495800"/>
          <p14:tracePt t="59622" x="5767388" y="4614863"/>
          <p14:tracePt t="59639" x="5824538" y="4805363"/>
          <p14:tracePt t="59655" x="5838825" y="4876800"/>
          <p14:tracePt t="59672" x="5838825" y="4900613"/>
          <p14:tracePt t="59689" x="5834063" y="4910138"/>
          <p14:tracePt t="59882" x="5891213" y="4957763"/>
          <p14:tracePt t="59889" x="5986463" y="5014913"/>
          <p14:tracePt t="59896" x="6105525" y="5072063"/>
          <p14:tracePt t="59905" x="6253163" y="5143500"/>
          <p14:tracePt t="59922" x="6529388" y="5272088"/>
          <p14:tracePt t="59939" x="6696075" y="5367338"/>
          <p14:tracePt t="59955" x="6972300" y="5486400"/>
          <p14:tracePt t="59972" x="7124700" y="5538788"/>
          <p14:tracePt t="59989" x="7229475" y="5562600"/>
          <p14:tracePt t="60005" x="7310438" y="5576888"/>
          <p14:tracePt t="60022" x="7391400" y="5586413"/>
          <p14:tracePt t="60039" x="7424738" y="5576888"/>
          <p14:tracePt t="60055" x="7448550" y="5572125"/>
          <p14:tracePt t="60072" x="7472363" y="5562600"/>
          <p14:tracePt t="60089" x="7496175" y="5557838"/>
          <p14:tracePt t="60105" x="7519988" y="5548313"/>
          <p14:tracePt t="60122" x="7539038" y="5543550"/>
          <p14:tracePt t="60139" x="7567613" y="5538788"/>
          <p14:tracePt t="60155" x="7581900" y="5529263"/>
          <p14:tracePt t="60172" x="7596188" y="5524500"/>
          <p14:tracePt t="60189" x="7620000" y="5519738"/>
          <p14:tracePt t="60205" x="7658100" y="5514975"/>
          <p14:tracePt t="60222" x="7686675" y="5505450"/>
          <p14:tracePt t="60239" x="7715250" y="5500688"/>
          <p14:tracePt t="60256" x="7758113" y="5495925"/>
          <p14:tracePt t="60272" x="7786688" y="5495925"/>
          <p14:tracePt t="60289" x="7820025" y="5495925"/>
          <p14:tracePt t="60305" x="7862888" y="5495925"/>
          <p14:tracePt t="60322" x="7900988" y="5495925"/>
          <p14:tracePt t="60339" x="7924800" y="5495925"/>
          <p14:tracePt t="60355" x="7939088" y="5495925"/>
          <p14:tracePt t="60372" x="7948613" y="5495925"/>
          <p14:tracePt t="60389" x="7953375" y="5495925"/>
          <p14:tracePt t="60616" x="7977188" y="5500688"/>
          <p14:tracePt t="60624" x="8015288" y="5514975"/>
          <p14:tracePt t="60630" x="8053388" y="5548313"/>
          <p14:tracePt t="60638" x="8105775" y="5581650"/>
          <p14:tracePt t="60655" x="8205788" y="5676900"/>
          <p14:tracePt t="60672" x="8315325" y="5800725"/>
          <p14:tracePt t="60689" x="8391525" y="5929313"/>
          <p14:tracePt t="60705" x="8420100" y="5986463"/>
          <p14:tracePt t="60722" x="8448675" y="6038850"/>
          <p14:tracePt t="60739" x="8462963" y="6134100"/>
          <p14:tracePt t="60755" x="8477250" y="6229350"/>
          <p14:tracePt t="60772" x="8491538" y="6267450"/>
          <p14:tracePt t="60789" x="8491538" y="6300788"/>
          <p14:tracePt t="60805" x="8496300" y="6338888"/>
          <p14:tracePt t="60822" x="8501063" y="6372225"/>
          <p14:tracePt t="60839" x="8501063" y="6391275"/>
          <p14:tracePt t="60855" x="8501063" y="6400800"/>
          <p14:tracePt t="60872" x="8501063" y="6410325"/>
          <p14:tracePt t="60888" x="8501063" y="6415088"/>
          <p14:tracePt t="60905" x="8501063" y="6419850"/>
          <p14:tracePt t="61078" x="8386763" y="6296025"/>
          <p14:tracePt t="61085" x="8167688" y="6076950"/>
          <p14:tracePt t="61092" x="7972425" y="5881688"/>
          <p14:tracePt t="61105" x="7805738" y="5738813"/>
          <p14:tracePt t="61122" x="7148513" y="5195888"/>
          <p14:tracePt t="61139" x="6862763" y="4972050"/>
          <p14:tracePt t="61156" x="6605588" y="4843463"/>
          <p14:tracePt t="61172" x="6434138" y="4786313"/>
          <p14:tracePt t="61188" x="6343650" y="4757738"/>
          <p14:tracePt t="61205" x="6329363" y="4757738"/>
          <p14:tracePt t="61394" x="6272213" y="4729163"/>
          <p14:tracePt t="61400" x="6191250" y="4686300"/>
          <p14:tracePt t="61408" x="6096000" y="4629150"/>
          <p14:tracePt t="61422" x="5886450" y="4471988"/>
          <p14:tracePt t="61438" x="5719763" y="4281488"/>
          <p14:tracePt t="61455" x="5624513" y="4138613"/>
          <p14:tracePt t="61472" x="5519738" y="3952875"/>
          <p14:tracePt t="61489" x="5434013" y="3752850"/>
          <p14:tracePt t="61505" x="5410200" y="3690938"/>
          <p14:tracePt t="61522" x="5400675" y="3662363"/>
          <p14:tracePt t="61538" x="5400675" y="3652838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8464" y="66224"/>
            <a:ext cx="9433048" cy="67471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854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85407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java.text.DecimalFormat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ShoesKind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WALKING("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워킹화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100_000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RUNNING("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러닝화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200_000),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TRACKING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트래킹화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300_000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 //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Underscores in Numeric Literals since Java 7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final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final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price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ShoesKind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(final String name, final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price)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this.name =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name;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this.price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price;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 return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}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getPrice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 return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price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}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Enum_4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DecimalFormat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priceFormat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DecimalFormat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("###,### 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Currency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currency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priceFormat.getCurrency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 final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ShoesKind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shoes: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ShoesKind.values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String.valueOf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(shoes).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toLowerCase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+ " 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	+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shoes.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" : 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	+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priceFormat.format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shoes.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getPrice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+ currency);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73080" y="3068960"/>
            <a:ext cx="3888432" cy="9233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walking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워킹화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100,000 KRW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running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러닝화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200,000 KRW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tracking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트래킹화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300,000 KRW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88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58"/>
    </mc:Choice>
    <mc:Fallback xmlns="">
      <p:transition spd="slow" advTm="14805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42" x="5357813" y="3609975"/>
          <p14:tracePt t="649" x="5310188" y="3567113"/>
          <p14:tracePt t="658" x="5257800" y="3533775"/>
          <p14:tracePt t="675" x="5191125" y="3490913"/>
          <p14:tracePt t="692" x="5148263" y="3467100"/>
          <p14:tracePt t="709" x="5143500" y="3462338"/>
          <p14:tracePt t="926" x="5091113" y="3419475"/>
          <p14:tracePt t="933" x="5029200" y="3367088"/>
          <p14:tracePt t="941" x="4967288" y="3333750"/>
          <p14:tracePt t="958" x="4862513" y="3248025"/>
          <p14:tracePt t="975" x="4762500" y="3162300"/>
          <p14:tracePt t="992" x="4595813" y="3005138"/>
          <p14:tracePt t="1008" x="4481513" y="2900363"/>
          <p14:tracePt t="1025" x="4381500" y="2800350"/>
          <p14:tracePt t="1041" x="4262438" y="2643188"/>
          <p14:tracePt t="1058" x="4100513" y="2457450"/>
          <p14:tracePt t="1075" x="4010025" y="2381250"/>
          <p14:tracePt t="1091" x="3943350" y="2338388"/>
          <p14:tracePt t="1108" x="3910013" y="2309813"/>
          <p14:tracePt t="1125" x="3890963" y="2305050"/>
          <p14:tracePt t="1338" x="3829050" y="2257425"/>
          <p14:tracePt t="1345" x="3767138" y="2214563"/>
          <p14:tracePt t="1358" x="3714750" y="2171700"/>
          <p14:tracePt t="1375" x="3595688" y="2076450"/>
          <p14:tracePt t="1391" x="3557588" y="2038350"/>
          <p14:tracePt t="1408" x="3509963" y="2019300"/>
          <p14:tracePt t="1425" x="3448050" y="1985963"/>
          <p14:tracePt t="1441" x="3409950" y="1966913"/>
          <p14:tracePt t="1458" x="3381375" y="1957388"/>
          <p14:tracePt t="1475" x="3357563" y="1943100"/>
          <p14:tracePt t="1491" x="3333750" y="1928813"/>
          <p14:tracePt t="1508" x="3309938" y="1924050"/>
          <p14:tracePt t="1525" x="3286125" y="1909763"/>
          <p14:tracePt t="1541" x="3271838" y="1905000"/>
          <p14:tracePt t="1558" x="3252788" y="1900238"/>
          <p14:tracePt t="1575" x="3243263" y="1900238"/>
          <p14:tracePt t="1591" x="3228975" y="1900238"/>
          <p14:tracePt t="1608" x="3219450" y="1900238"/>
          <p14:tracePt t="1625" x="3214688" y="1900238"/>
          <p14:tracePt t="1641" x="3205163" y="1900238"/>
          <p14:tracePt t="1658" x="3200400" y="1900238"/>
          <p14:tracePt t="1675" x="3190875" y="1900238"/>
          <p14:tracePt t="1691" x="3186113" y="1900238"/>
          <p14:tracePt t="1708" x="3181350" y="1900238"/>
          <p14:tracePt t="1756" x="3176588" y="1900238"/>
          <p14:tracePt t="2182" x="3167063" y="1895475"/>
          <p14:tracePt t="2189" x="3152775" y="1890713"/>
          <p14:tracePt t="2196" x="3133725" y="1876425"/>
          <p14:tracePt t="2208" x="3124200" y="1871663"/>
          <p14:tracePt t="2225" x="3071813" y="1852613"/>
          <p14:tracePt t="2241" x="3038475" y="1847850"/>
          <p14:tracePt t="2275" x="3005138" y="1833563"/>
          <p14:tracePt t="2308" x="2995613" y="1833563"/>
          <p14:tracePt t="2490" x="2928938" y="1804988"/>
          <p14:tracePt t="2497" x="2824163" y="1766888"/>
          <p14:tracePt t="2508" x="2743200" y="1728788"/>
          <p14:tracePt t="2525" x="2590800" y="1638300"/>
          <p14:tracePt t="2541" x="2386013" y="1495425"/>
          <p14:tracePt t="2558" x="2286000" y="1428750"/>
          <p14:tracePt t="2575" x="2219325" y="1385888"/>
          <p14:tracePt t="2591" x="2171700" y="1357313"/>
          <p14:tracePt t="2608" x="2124075" y="1323975"/>
          <p14:tracePt t="2625" x="2105025" y="1304925"/>
          <p14:tracePt t="2641" x="2085975" y="1281113"/>
          <p14:tracePt t="2643" x="2081213" y="1271588"/>
          <p14:tracePt t="2658" x="2062163" y="1233488"/>
          <p14:tracePt t="2675" x="2057400" y="1181100"/>
          <p14:tracePt t="2691" x="2047875" y="1119188"/>
          <p14:tracePt t="2708" x="2047875" y="1076325"/>
          <p14:tracePt t="2725" x="2047875" y="1033463"/>
          <p14:tracePt t="2741" x="2047875" y="1019175"/>
          <p14:tracePt t="2758" x="2047875" y="1009650"/>
          <p14:tracePt t="2775" x="2038350" y="1004888"/>
          <p14:tracePt t="2791" x="2028825" y="990600"/>
          <p14:tracePt t="2808" x="2014538" y="971550"/>
          <p14:tracePt t="2825" x="1990725" y="962025"/>
          <p14:tracePt t="2841" x="1943100" y="938213"/>
          <p14:tracePt t="2858" x="1905000" y="919163"/>
          <p14:tracePt t="2875" x="1866900" y="900113"/>
          <p14:tracePt t="2891" x="1833563" y="885825"/>
          <p14:tracePt t="2908" x="1785938" y="862013"/>
          <p14:tracePt t="2925" x="1738313" y="842963"/>
          <p14:tracePt t="2941" x="1657350" y="823913"/>
          <p14:tracePt t="2958" x="1562100" y="804863"/>
          <p14:tracePt t="2975" x="1466850" y="790575"/>
          <p14:tracePt t="2991" x="1428750" y="781050"/>
          <p14:tracePt t="3008" x="1390650" y="766763"/>
          <p14:tracePt t="3025" x="1343025" y="742950"/>
          <p14:tracePt t="3041" x="1314450" y="719138"/>
          <p14:tracePt t="3058" x="1281113" y="695325"/>
          <p14:tracePt t="3075" x="1252538" y="671513"/>
          <p14:tracePt t="3091" x="1214438" y="642938"/>
          <p14:tracePt t="3108" x="1190625" y="609600"/>
          <p14:tracePt t="3125" x="1176338" y="581025"/>
          <p14:tracePt t="3141" x="1162050" y="538163"/>
          <p14:tracePt t="3158" x="1157288" y="476250"/>
          <p14:tracePt t="3174" x="1157288" y="433388"/>
          <p14:tracePt t="3191" x="1171575" y="390525"/>
          <p14:tracePt t="3208" x="1209675" y="333375"/>
          <p14:tracePt t="3224" x="1238250" y="295275"/>
          <p14:tracePt t="3241" x="1285875" y="261938"/>
          <p14:tracePt t="3258" x="1362075" y="233363"/>
          <p14:tracePt t="3274" x="1481138" y="209550"/>
          <p14:tracePt t="3291" x="1538288" y="209550"/>
          <p14:tracePt t="3308" x="1566863" y="209550"/>
          <p14:tracePt t="3325" x="1590675" y="214313"/>
          <p14:tracePt t="3341" x="1609725" y="233363"/>
          <p14:tracePt t="3358" x="1628775" y="271463"/>
          <p14:tracePt t="3375" x="1643063" y="323850"/>
          <p14:tracePt t="3391" x="1647825" y="409575"/>
          <p14:tracePt t="3408" x="1643063" y="447675"/>
          <p14:tracePt t="3425" x="1633538" y="476250"/>
          <p14:tracePt t="3441" x="1628775" y="500063"/>
          <p14:tracePt t="3458" x="1619250" y="519113"/>
          <p14:tracePt t="3474" x="1609725" y="523875"/>
          <p14:tracePt t="3491" x="1604963" y="528638"/>
          <p14:tracePt t="3508" x="1600200" y="538163"/>
          <p14:tracePt t="3524" x="1590675" y="538163"/>
          <p14:tracePt t="6328" x="1585913" y="538163"/>
          <p14:tracePt t="6334" x="1581150" y="538163"/>
          <p14:tracePt t="6343" x="1571625" y="542925"/>
          <p14:tracePt t="6358" x="1547813" y="547688"/>
          <p14:tracePt t="6374" x="1514475" y="552450"/>
          <p14:tracePt t="6391" x="1485900" y="557213"/>
          <p14:tracePt t="6424" x="1414463" y="576263"/>
          <p14:tracePt t="6458" x="1385888" y="576263"/>
          <p14:tracePt t="6474" x="1371600" y="576263"/>
          <p14:tracePt t="6491" x="1343025" y="576263"/>
          <p14:tracePt t="6508" x="1304925" y="581025"/>
          <p14:tracePt t="6524" x="1262063" y="581025"/>
          <p14:tracePt t="6541" x="1209675" y="595313"/>
          <p14:tracePt t="6558" x="1181100" y="595313"/>
          <p14:tracePt t="6574" x="1162050" y="595313"/>
          <p14:tracePt t="6592" x="1138238" y="595313"/>
          <p14:tracePt t="6608" x="1128713" y="595313"/>
          <p14:tracePt t="6624" x="1123950" y="595313"/>
          <p14:tracePt t="6641" x="1119188" y="595313"/>
          <p14:tracePt t="6642" x="1114425" y="595313"/>
          <p14:tracePt t="6658" x="1109663" y="595313"/>
          <p14:tracePt t="6878" x="1123950" y="595313"/>
          <p14:tracePt t="6885" x="1143000" y="595313"/>
          <p14:tracePt t="6893" x="1157288" y="595313"/>
          <p14:tracePt t="6907" x="1195388" y="595313"/>
          <p14:tracePt t="6924" x="1228725" y="595313"/>
          <p14:tracePt t="6941" x="1271588" y="600075"/>
          <p14:tracePt t="6958" x="1314450" y="609600"/>
          <p14:tracePt t="6974" x="1385888" y="609600"/>
          <p14:tracePt t="6991" x="1428750" y="609600"/>
          <p14:tracePt t="7007" x="1457325" y="609600"/>
          <p14:tracePt t="7024" x="1495425" y="609600"/>
          <p14:tracePt t="7041" x="1514475" y="609600"/>
          <p14:tracePt t="7057" x="1538288" y="609600"/>
          <p14:tracePt t="7074" x="1552575" y="609600"/>
          <p14:tracePt t="7091" x="1576388" y="609600"/>
          <p14:tracePt t="7107" x="1600200" y="609600"/>
          <p14:tracePt t="7124" x="1628775" y="609600"/>
          <p14:tracePt t="7141" x="1671638" y="609600"/>
          <p14:tracePt t="7157" x="1709738" y="609600"/>
          <p14:tracePt t="7174" x="1738313" y="609600"/>
          <p14:tracePt t="7191" x="1771650" y="609600"/>
          <p14:tracePt t="7208" x="1819275" y="609600"/>
          <p14:tracePt t="7225" x="1857375" y="609600"/>
          <p14:tracePt t="7241" x="1885950" y="604838"/>
          <p14:tracePt t="7258" x="1914525" y="604838"/>
          <p14:tracePt t="7274" x="1952625" y="595313"/>
          <p14:tracePt t="7291" x="1990725" y="590550"/>
          <p14:tracePt t="7308" x="2009775" y="590550"/>
          <p14:tracePt t="7324" x="2028825" y="581025"/>
          <p14:tracePt t="7341" x="2043113" y="581025"/>
          <p14:tracePt t="7357" x="2052638" y="581025"/>
          <p14:tracePt t="7374" x="2057400" y="581025"/>
          <p14:tracePt t="7391" x="2062163" y="581025"/>
          <p14:tracePt t="7408" x="2066925" y="581025"/>
          <p14:tracePt t="7502" x="2071688" y="581025"/>
          <p14:tracePt t="8568" x="2076450" y="581025"/>
          <p14:tracePt t="8578" x="2081213" y="585788"/>
          <p14:tracePt t="8591" x="2095500" y="590550"/>
          <p14:tracePt t="8608" x="2109788" y="595313"/>
          <p14:tracePt t="8624" x="2124075" y="604838"/>
          <p14:tracePt t="8641" x="2147888" y="633413"/>
          <p14:tracePt t="8674" x="2219325" y="766763"/>
          <p14:tracePt t="8707" x="2262188" y="871538"/>
          <p14:tracePt t="8724" x="2266950" y="881063"/>
          <p14:tracePt t="8741" x="2281238" y="895350"/>
          <p14:tracePt t="8757" x="2286000" y="904875"/>
          <p14:tracePt t="8774" x="2286000" y="914400"/>
          <p14:tracePt t="8791" x="2286000" y="919163"/>
          <p14:tracePt t="8808" x="2286000" y="933450"/>
          <p14:tracePt t="8824" x="2286000" y="938213"/>
          <p14:tracePt t="8841" x="2286000" y="947738"/>
          <p14:tracePt t="8874" x="2286000" y="952500"/>
          <p14:tracePt t="8891" x="2281238" y="957263"/>
          <p14:tracePt t="8907" x="2262188" y="966788"/>
          <p14:tracePt t="8924" x="2190750" y="995363"/>
          <p14:tracePt t="8941" x="2090738" y="1004888"/>
          <p14:tracePt t="8957" x="2009775" y="1009650"/>
          <p14:tracePt t="8974" x="1938338" y="1009650"/>
          <p14:tracePt t="8991" x="1843088" y="995363"/>
          <p14:tracePt t="9007" x="1766888" y="971550"/>
          <p14:tracePt t="9024" x="1695450" y="957263"/>
          <p14:tracePt t="9041" x="1633538" y="938213"/>
          <p14:tracePt t="9058" x="1571625" y="909638"/>
          <p14:tracePt t="9074" x="1538288" y="904875"/>
          <p14:tracePt t="9091" x="1519238" y="895350"/>
          <p14:tracePt t="9108" x="1495425" y="890588"/>
          <p14:tracePt t="9124" x="1462088" y="881063"/>
          <p14:tracePt t="9141" x="1443038" y="881063"/>
          <p14:tracePt t="9157" x="1419225" y="881063"/>
          <p14:tracePt t="9174" x="1404938" y="881063"/>
          <p14:tracePt t="9191" x="1400175" y="881063"/>
          <p14:tracePt t="9410" x="1347788" y="890588"/>
          <p14:tracePt t="9417" x="1290638" y="909638"/>
          <p14:tracePt t="9424" x="1228725" y="923925"/>
          <p14:tracePt t="9441" x="1133475" y="957263"/>
          <p14:tracePt t="9457" x="1028700" y="971550"/>
          <p14:tracePt t="9474" x="952500" y="971550"/>
          <p14:tracePt t="9491" x="881063" y="971550"/>
          <p14:tracePt t="9507" x="847725" y="966788"/>
          <p14:tracePt t="9524" x="819150" y="952500"/>
          <p14:tracePt t="9541" x="781050" y="923925"/>
          <p14:tracePt t="9557" x="757238" y="900113"/>
          <p14:tracePt t="9574" x="733425" y="871538"/>
          <p14:tracePt t="9591" x="714375" y="838200"/>
          <p14:tracePt t="9608" x="695325" y="771525"/>
          <p14:tracePt t="9624" x="695325" y="709613"/>
          <p14:tracePt t="9641" x="700088" y="652463"/>
          <p14:tracePt t="9658" x="704850" y="609600"/>
          <p14:tracePt t="9674" x="723900" y="576263"/>
          <p14:tracePt t="9691" x="738188" y="552450"/>
          <p14:tracePt t="9707" x="762000" y="528638"/>
          <p14:tracePt t="9724" x="809625" y="509588"/>
          <p14:tracePt t="9741" x="871538" y="490538"/>
          <p14:tracePt t="9757" x="900113" y="490538"/>
          <p14:tracePt t="9774" x="923925" y="500063"/>
          <p14:tracePt t="9791" x="952500" y="528638"/>
          <p14:tracePt t="9807" x="966788" y="561975"/>
          <p14:tracePt t="9824" x="981075" y="590550"/>
          <p14:tracePt t="9841" x="985838" y="614363"/>
          <p14:tracePt t="9857" x="985838" y="642938"/>
          <p14:tracePt t="9874" x="985838" y="666750"/>
          <p14:tracePt t="9891" x="985838" y="695325"/>
          <p14:tracePt t="9907" x="985838" y="723900"/>
          <p14:tracePt t="9924" x="985838" y="762000"/>
          <p14:tracePt t="9941" x="985838" y="776288"/>
          <p14:tracePt t="9957" x="990600" y="785813"/>
          <p14:tracePt t="9974" x="1038225" y="800100"/>
          <p14:tracePt t="9991" x="1128713" y="804863"/>
          <p14:tracePt t="10007" x="1262063" y="814388"/>
          <p14:tracePt t="10024" x="1376363" y="814388"/>
          <p14:tracePt t="10041" x="1533525" y="823913"/>
          <p14:tracePt t="10057" x="1614488" y="823913"/>
          <p14:tracePt t="10074" x="1671638" y="823913"/>
          <p14:tracePt t="10091" x="1700213" y="823913"/>
          <p14:tracePt t="10107" x="1728788" y="823913"/>
          <p14:tracePt t="10124" x="1733550" y="823913"/>
          <p14:tracePt t="10141" x="1743075" y="823913"/>
          <p14:tracePt t="10166" x="1747838" y="823913"/>
          <p14:tracePt t="10195" x="1752600" y="823913"/>
          <p14:tracePt t="10584" x="1776413" y="819150"/>
          <p14:tracePt t="10591" x="1800225" y="814388"/>
          <p14:tracePt t="10599" x="1824038" y="814388"/>
          <p14:tracePt t="10607" x="1866900" y="809625"/>
          <p14:tracePt t="10624" x="1957388" y="809625"/>
          <p14:tracePt t="10641" x="2047875" y="809625"/>
          <p14:tracePt t="10644" x="2081213" y="809625"/>
          <p14:tracePt t="10658" x="2143125" y="809625"/>
          <p14:tracePt t="10691" x="2214563" y="809625"/>
          <p14:tracePt t="10724" x="2243138" y="809625"/>
          <p14:tracePt t="10741" x="2247900" y="809625"/>
          <p14:tracePt t="10935" x="2271713" y="809625"/>
          <p14:tracePt t="10943" x="2295525" y="809625"/>
          <p14:tracePt t="10957" x="2338388" y="809625"/>
          <p14:tracePt t="10974" x="2366963" y="809625"/>
          <p14:tracePt t="10991" x="2390775" y="809625"/>
          <p14:tracePt t="11007" x="2405063" y="809625"/>
          <p14:tracePt t="11024" x="2414588" y="809625"/>
          <p14:tracePt t="11041" x="2419350" y="809625"/>
          <p14:tracePt t="11057" x="2428875" y="809625"/>
          <p14:tracePt t="11135" x="2433638" y="809625"/>
          <p14:tracePt t="11142" x="2438400" y="809625"/>
          <p14:tracePt t="11148" x="2443163" y="809625"/>
          <p14:tracePt t="11157" x="2452688" y="814388"/>
          <p14:tracePt t="11174" x="2481263" y="823913"/>
          <p14:tracePt t="11191" x="2509838" y="838200"/>
          <p14:tracePt t="11207" x="2552700" y="852488"/>
          <p14:tracePt t="11224" x="2576513" y="862013"/>
          <p14:tracePt t="11241" x="2590800" y="866775"/>
          <p14:tracePt t="11258" x="2595563" y="866775"/>
          <p14:tracePt t="11274" x="2614613" y="866775"/>
          <p14:tracePt t="11291" x="2624138" y="866775"/>
          <p14:tracePt t="11307" x="2638425" y="866775"/>
          <p14:tracePt t="11324" x="2667000" y="866775"/>
          <p14:tracePt t="11341" x="2686050" y="866775"/>
          <p14:tracePt t="11357" x="2695575" y="866775"/>
          <p14:tracePt t="11374" x="2709863" y="866775"/>
          <p14:tracePt t="11391" x="2719388" y="866775"/>
          <p14:tracePt t="11407" x="2724150" y="866775"/>
          <p14:tracePt t="11424" x="2728913" y="866775"/>
          <p14:tracePt t="11920" x="2738438" y="866775"/>
          <p14:tracePt t="11927" x="2743200" y="866775"/>
          <p14:tracePt t="11941" x="2757488" y="862013"/>
          <p14:tracePt t="11974" x="2805113" y="847725"/>
          <p14:tracePt t="12007" x="2890838" y="847725"/>
          <p14:tracePt t="12024" x="2928938" y="847725"/>
          <p14:tracePt t="12040" x="2962275" y="847725"/>
          <p14:tracePt t="12057" x="3000375" y="842963"/>
          <p14:tracePt t="12074" x="3048000" y="842963"/>
          <p14:tracePt t="12091" x="3071813" y="842963"/>
          <p14:tracePt t="12107" x="3105150" y="838200"/>
          <p14:tracePt t="12124" x="3148013" y="838200"/>
          <p14:tracePt t="12141" x="3171825" y="828675"/>
          <p14:tracePt t="12157" x="3195638" y="819150"/>
          <p14:tracePt t="12174" x="3214688" y="819150"/>
          <p14:tracePt t="12191" x="3233738" y="819150"/>
          <p14:tracePt t="12207" x="3252788" y="819150"/>
          <p14:tracePt t="12224" x="3267075" y="814388"/>
          <p14:tracePt t="12241" x="3286125" y="814388"/>
          <p14:tracePt t="12257" x="3305175" y="814388"/>
          <p14:tracePt t="12274" x="3324225" y="814388"/>
          <p14:tracePt t="12290" x="3328988" y="814388"/>
          <p14:tracePt t="12307" x="3338513" y="814388"/>
          <p14:tracePt t="12324" x="3343275" y="814388"/>
          <p14:tracePt t="12764" x="3371850" y="814388"/>
          <p14:tracePt t="12770" x="3414713" y="814388"/>
          <p14:tracePt t="12777" x="3462338" y="814388"/>
          <p14:tracePt t="12791" x="3495675" y="814388"/>
          <p14:tracePt t="12807" x="3590925" y="814388"/>
          <p14:tracePt t="12824" x="3629025" y="814388"/>
          <p14:tracePt t="12841" x="3657600" y="814388"/>
          <p14:tracePt t="12874" x="3700463" y="814388"/>
          <p14:tracePt t="12907" x="3738563" y="814388"/>
          <p14:tracePt t="12924" x="3767138" y="814388"/>
          <p14:tracePt t="12940" x="3790950" y="814388"/>
          <p14:tracePt t="12957" x="3810000" y="814388"/>
          <p14:tracePt t="12974" x="3833813" y="809625"/>
          <p14:tracePt t="12990" x="3843338" y="809625"/>
          <p14:tracePt t="13007" x="3852863" y="809625"/>
          <p14:tracePt t="13024" x="3857625" y="809625"/>
          <p14:tracePt t="13483" x="3881438" y="809625"/>
          <p14:tracePt t="13489" x="3895725" y="809625"/>
          <p14:tracePt t="13497" x="3914775" y="809625"/>
          <p14:tracePt t="13507" x="3933825" y="809625"/>
          <p14:tracePt t="13524" x="3962400" y="809625"/>
          <p14:tracePt t="13541" x="4005263" y="809625"/>
          <p14:tracePt t="13574" x="4062413" y="809625"/>
          <p14:tracePt t="13607" x="4152900" y="809625"/>
          <p14:tracePt t="13624" x="4181475" y="809625"/>
          <p14:tracePt t="13640" x="4205288" y="809625"/>
          <p14:tracePt t="13657" x="4224338" y="809625"/>
          <p14:tracePt t="13674" x="4257675" y="809625"/>
          <p14:tracePt t="13690" x="4286250" y="809625"/>
          <p14:tracePt t="13707" x="4305300" y="809625"/>
          <p14:tracePt t="13724" x="4333875" y="809625"/>
          <p14:tracePt t="13740" x="4343400" y="809625"/>
          <p14:tracePt t="13757" x="4348163" y="809625"/>
          <p14:tracePt t="13774" x="4357688" y="809625"/>
          <p14:tracePt t="13807" x="4367213" y="809625"/>
          <p14:tracePt t="13824" x="4376738" y="809625"/>
          <p14:tracePt t="13841" x="4391025" y="809625"/>
          <p14:tracePt t="13857" x="4410075" y="809625"/>
          <p14:tracePt t="13874" x="4424363" y="809625"/>
          <p14:tracePt t="13890" x="4429125" y="809625"/>
          <p14:tracePt t="13907" x="4438650" y="809625"/>
          <p14:tracePt t="13924" x="4443413" y="809625"/>
          <p14:tracePt t="13989" x="4448175" y="809625"/>
          <p14:tracePt t="13996" x="4452938" y="809625"/>
          <p14:tracePt t="14209" x="4491038" y="809625"/>
          <p14:tracePt t="14216" x="4524375" y="804863"/>
          <p14:tracePt t="14224" x="4562475" y="795338"/>
          <p14:tracePt t="14240" x="4624388" y="790575"/>
          <p14:tracePt t="14257" x="4667250" y="790575"/>
          <p14:tracePt t="14275" x="4710113" y="790575"/>
          <p14:tracePt t="14290" x="4729163" y="790575"/>
          <p14:tracePt t="14324" x="4752975" y="790575"/>
          <p14:tracePt t="14357" x="4767263" y="790575"/>
          <p14:tracePt t="14374" x="4772025" y="790575"/>
          <p14:tracePt t="14488" x="4776788" y="790575"/>
          <p14:tracePt t="14495" x="4781550" y="790575"/>
          <p14:tracePt t="14507" x="4786313" y="790575"/>
          <p14:tracePt t="14524" x="4810125" y="790575"/>
          <p14:tracePt t="14540" x="4838700" y="790575"/>
          <p14:tracePt t="14557" x="4881563" y="790575"/>
          <p14:tracePt t="14574" x="4924425" y="790575"/>
          <p14:tracePt t="14590" x="4976813" y="790575"/>
          <p14:tracePt t="14607" x="5005388" y="790575"/>
          <p14:tracePt t="14624" x="5038725" y="790575"/>
          <p14:tracePt t="14640" x="5067300" y="790575"/>
          <p14:tracePt t="14642" x="5086350" y="790575"/>
          <p14:tracePt t="14657" x="5110163" y="790575"/>
          <p14:tracePt t="14674" x="5138738" y="790575"/>
          <p14:tracePt t="14690" x="5157788" y="790575"/>
          <p14:tracePt t="14707" x="5195888" y="790575"/>
          <p14:tracePt t="14724" x="5233988" y="790575"/>
          <p14:tracePt t="14740" x="5253038" y="790575"/>
          <p14:tracePt t="14757" x="5267325" y="790575"/>
          <p14:tracePt t="14774" x="5286375" y="790575"/>
          <p14:tracePt t="14790" x="5295900" y="790575"/>
          <p14:tracePt t="14807" x="5300663" y="790575"/>
          <p14:tracePt t="15075" x="5329238" y="790575"/>
          <p14:tracePt t="15082" x="5362575" y="790575"/>
          <p14:tracePt t="15090" x="5395913" y="790575"/>
          <p14:tracePt t="15107" x="5448300" y="790575"/>
          <p14:tracePt t="15124" x="5481638" y="790575"/>
          <p14:tracePt t="15140" x="5543550" y="790575"/>
          <p14:tracePt t="15157" x="5572125" y="790575"/>
          <p14:tracePt t="15174" x="5600700" y="790575"/>
          <p14:tracePt t="15190" x="5634038" y="790575"/>
          <p14:tracePt t="15207" x="5705475" y="790575"/>
          <p14:tracePt t="15224" x="5762625" y="790575"/>
          <p14:tracePt t="15240" x="5853113" y="790575"/>
          <p14:tracePt t="15257" x="5962650" y="790575"/>
          <p14:tracePt t="15274" x="6086475" y="790575"/>
          <p14:tracePt t="15290" x="6138863" y="790575"/>
          <p14:tracePt t="15307" x="6181725" y="790575"/>
          <p14:tracePt t="15324" x="6229350" y="790575"/>
          <p14:tracePt t="15340" x="6248400" y="790575"/>
          <p14:tracePt t="15357" x="6257925" y="790575"/>
          <p14:tracePt t="15374" x="6272213" y="790575"/>
          <p14:tracePt t="15390" x="6281738" y="790575"/>
          <p14:tracePt t="15407" x="6286500" y="790575"/>
          <p14:tracePt t="15424" x="6291263" y="790575"/>
          <p14:tracePt t="15537" x="6281738" y="790575"/>
          <p14:tracePt t="15544" x="6238875" y="800100"/>
          <p14:tracePt t="15557" x="6034088" y="819150"/>
          <p14:tracePt t="15574" x="5024438" y="971550"/>
          <p14:tracePt t="15591" x="4233863" y="1081088"/>
          <p14:tracePt t="15607" x="3619500" y="1185863"/>
          <p14:tracePt t="15624" x="2824163" y="1323975"/>
          <p14:tracePt t="15641" x="2614613" y="1352550"/>
          <p14:tracePt t="15657" x="2500313" y="1357313"/>
          <p14:tracePt t="15674" x="2466975" y="1357313"/>
          <p14:tracePt t="15690" x="2457450" y="1357313"/>
          <p14:tracePt t="15882" x="2371725" y="1357313"/>
          <p14:tracePt t="15889" x="2271713" y="1347788"/>
          <p14:tracePt t="15897" x="2181225" y="1347788"/>
          <p14:tracePt t="15907" x="2105025" y="1338263"/>
          <p14:tracePt t="15924" x="1938338" y="1328738"/>
          <p14:tracePt t="15940" x="1757363" y="1314450"/>
          <p14:tracePt t="15957" x="1685925" y="1304925"/>
          <p14:tracePt t="15974" x="1633538" y="1300163"/>
          <p14:tracePt t="15990" x="1581150" y="1285875"/>
          <p14:tracePt t="16007" x="1533525" y="1266825"/>
          <p14:tracePt t="16023" x="1500188" y="1262063"/>
          <p14:tracePt t="16040" x="1462088" y="1247775"/>
          <p14:tracePt t="16057" x="1385888" y="1238250"/>
          <p14:tracePt t="16073" x="1333500" y="1223963"/>
          <p14:tracePt t="16090" x="1285875" y="1219200"/>
          <p14:tracePt t="16107" x="1233488" y="1209675"/>
          <p14:tracePt t="16124" x="1171575" y="1200150"/>
          <p14:tracePt t="16140" x="1143000" y="1185863"/>
          <p14:tracePt t="16157" x="1114425" y="1181100"/>
          <p14:tracePt t="16174" x="1090613" y="1176338"/>
          <p14:tracePt t="16190" x="1057275" y="1171575"/>
          <p14:tracePt t="16207" x="1047750" y="1171575"/>
          <p14:tracePt t="16224" x="1038225" y="1171575"/>
          <p14:tracePt t="16240" x="1033463" y="1171575"/>
          <p14:tracePt t="16257" x="1023938" y="1171575"/>
          <p14:tracePt t="16301" x="1023938" y="1166813"/>
          <p14:tracePt t="16307" x="1028700" y="1166813"/>
          <p14:tracePt t="16323" x="1042988" y="1162050"/>
          <p14:tracePt t="16340" x="1066800" y="1162050"/>
          <p14:tracePt t="16357" x="1085850" y="1162050"/>
          <p14:tracePt t="16373" x="1114425" y="1152525"/>
          <p14:tracePt t="16390" x="1119188" y="1152525"/>
          <p14:tracePt t="16407" x="1128713" y="1152525"/>
          <p14:tracePt t="16423" x="1133475" y="1152525"/>
          <p14:tracePt t="16440" x="1166813" y="1152525"/>
          <p14:tracePt t="16457" x="1266825" y="1147763"/>
          <p14:tracePt t="16473" x="1433513" y="1138238"/>
          <p14:tracePt t="16490" x="1666875" y="1119188"/>
          <p14:tracePt t="16507" x="1814513" y="1109663"/>
          <p14:tracePt t="16524" x="1928813" y="1100138"/>
          <p14:tracePt t="16540" x="1990725" y="1090613"/>
          <p14:tracePt t="16557" x="2038350" y="1076325"/>
          <p14:tracePt t="16573" x="2057400" y="1076325"/>
          <p14:tracePt t="16590" x="2066925" y="1076325"/>
          <p14:tracePt t="16607" x="2071688" y="1076325"/>
          <p14:tracePt t="16623" x="2076450" y="1076325"/>
          <p14:tracePt t="16675" x="2081213" y="1076325"/>
          <p14:tracePt t="16689" x="2085975" y="1076325"/>
          <p14:tracePt t="16696" x="2090738" y="1076325"/>
          <p14:tracePt t="16707" x="2095500" y="1076325"/>
          <p14:tracePt t="16723" x="2109788" y="1076325"/>
          <p14:tracePt t="16740" x="2133600" y="1076325"/>
          <p14:tracePt t="16757" x="2143125" y="1076325"/>
          <p14:tracePt t="16773" x="2147888" y="1076325"/>
          <p14:tracePt t="16790" x="2152650" y="1076325"/>
          <p14:tracePt t="17070" x="2176463" y="1076325"/>
          <p14:tracePt t="17077" x="2200275" y="1076325"/>
          <p14:tracePt t="17090" x="2228850" y="1076325"/>
          <p14:tracePt t="17107" x="2319338" y="1076325"/>
          <p14:tracePt t="17123" x="2386013" y="1076325"/>
          <p14:tracePt t="17140" x="2457450" y="1076325"/>
          <p14:tracePt t="17173" x="2600325" y="1090613"/>
          <p14:tracePt t="17207" x="2676525" y="1100138"/>
          <p14:tracePt t="17224" x="2705100" y="1100138"/>
          <p14:tracePt t="17240" x="2714625" y="1100138"/>
          <p14:tracePt t="17257" x="2719388" y="1100138"/>
          <p14:tracePt t="17274" x="2728913" y="1100138"/>
          <p14:tracePt t="17753" x="2767013" y="1100138"/>
          <p14:tracePt t="17761" x="2824163" y="1095375"/>
          <p14:tracePt t="17773" x="2881313" y="1085850"/>
          <p14:tracePt t="17790" x="3043238" y="1071563"/>
          <p14:tracePt t="17807" x="3100388" y="1071563"/>
          <p14:tracePt t="17823" x="3152775" y="1071563"/>
          <p14:tracePt t="17841" x="3209925" y="1071563"/>
          <p14:tracePt t="17873" x="3262313" y="1071563"/>
          <p14:tracePt t="17907" x="3305175" y="1071563"/>
          <p14:tracePt t="17923" x="3319463" y="1076325"/>
          <p14:tracePt t="17940" x="3333750" y="1076325"/>
          <p14:tracePt t="17957" x="3348038" y="1081088"/>
          <p14:tracePt t="17973" x="3367088" y="1081088"/>
          <p14:tracePt t="17990" x="3371850" y="1081088"/>
          <p14:tracePt t="18007" x="3376613" y="1081088"/>
          <p14:tracePt t="18023" x="3386138" y="1081088"/>
          <p14:tracePt t="18142" x="3386138" y="1085850"/>
          <p14:tracePt t="18370" x="3409950" y="1085850"/>
          <p14:tracePt t="18377" x="3433763" y="1085850"/>
          <p14:tracePt t="18390" x="3452813" y="1085850"/>
          <p14:tracePt t="18407" x="3519488" y="1085850"/>
          <p14:tracePt t="18424" x="3567113" y="1085850"/>
          <p14:tracePt t="18457" x="3671888" y="1085850"/>
          <p14:tracePt t="18490" x="3714750" y="1085850"/>
          <p14:tracePt t="18507" x="3719513" y="1085850"/>
          <p14:tracePt t="18523" x="3729038" y="1085850"/>
          <p14:tracePt t="18540" x="3738563" y="1085850"/>
          <p14:tracePt t="18557" x="3743325" y="1085850"/>
          <p14:tracePt t="18573" x="3752850" y="1085850"/>
          <p14:tracePt t="18590" x="3767138" y="1085850"/>
          <p14:tracePt t="18607" x="3776663" y="1085850"/>
          <p14:tracePt t="18623" x="3781425" y="1085850"/>
          <p14:tracePt t="18640" x="3786188" y="1085850"/>
          <p14:tracePt t="18663" x="3790950" y="1085850"/>
          <p14:tracePt t="18678" x="3795713" y="1085850"/>
          <p14:tracePt t="18690" x="3800475" y="1090613"/>
          <p14:tracePt t="18707" x="3819525" y="1095375"/>
          <p14:tracePt t="18723" x="3829050" y="1095375"/>
          <p14:tracePt t="18740" x="3838575" y="1095375"/>
          <p14:tracePt t="18757" x="3843338" y="1095375"/>
          <p14:tracePt t="18773" x="3848100" y="1095375"/>
          <p14:tracePt t="19664" x="3838575" y="1095375"/>
          <p14:tracePt t="19673" x="3805238" y="1104900"/>
          <p14:tracePt t="19690" x="3648075" y="1104900"/>
          <p14:tracePt t="19707" x="3438525" y="1100138"/>
          <p14:tracePt t="19723" x="3228975" y="1100138"/>
          <p14:tracePt t="19756" x="2705100" y="1062038"/>
          <p14:tracePt t="19790" x="2505075" y="1028700"/>
          <p14:tracePt t="19807" x="2452688" y="1014413"/>
          <p14:tracePt t="19823" x="2409825" y="1000125"/>
          <p14:tracePt t="19840" x="2400300" y="995363"/>
          <p14:tracePt t="19857" x="2395538" y="995363"/>
          <p14:tracePt t="19874" x="2386013" y="995363"/>
          <p14:tracePt t="19907" x="2386013" y="985838"/>
          <p14:tracePt t="19923" x="2400300" y="962025"/>
          <p14:tracePt t="19940" x="2457450" y="928688"/>
          <p14:tracePt t="19957" x="2538413" y="914400"/>
          <p14:tracePt t="19973" x="2652713" y="928688"/>
          <p14:tracePt t="19990" x="2762250" y="962025"/>
          <p14:tracePt t="20007" x="2852738" y="990600"/>
          <p14:tracePt t="20023" x="2890838" y="1004888"/>
          <p14:tracePt t="20040" x="2905125" y="1009650"/>
          <p14:tracePt t="20057" x="2928938" y="1033463"/>
          <p14:tracePt t="20073" x="2938463" y="1076325"/>
          <p14:tracePt t="20090" x="2947988" y="1143000"/>
          <p14:tracePt t="20106" x="2947988" y="1214438"/>
          <p14:tracePt t="20123" x="2947988" y="1266825"/>
          <p14:tracePt t="20140" x="2947988" y="1285875"/>
          <p14:tracePt t="20157" x="2947988" y="1290638"/>
          <p14:tracePt t="20174" x="2962275" y="1314450"/>
          <p14:tracePt t="20190" x="2986088" y="1328738"/>
          <p14:tracePt t="20206" x="3038475" y="1357313"/>
          <p14:tracePt t="20223" x="3086100" y="1376363"/>
          <p14:tracePt t="20240" x="3152775" y="1390650"/>
          <p14:tracePt t="20257" x="3181350" y="1390650"/>
          <p14:tracePt t="20273" x="3205163" y="1385888"/>
          <p14:tracePt t="20290" x="3233738" y="1381125"/>
          <p14:tracePt t="20307" x="3281363" y="1357313"/>
          <p14:tracePt t="20323" x="3324225" y="1338263"/>
          <p14:tracePt t="20340" x="3381375" y="1319213"/>
          <p14:tracePt t="20356" x="3424238" y="1285875"/>
          <p14:tracePt t="20373" x="3490913" y="1233488"/>
          <p14:tracePt t="20390" x="3524250" y="1209675"/>
          <p14:tracePt t="20406" x="3552825" y="1190625"/>
          <p14:tracePt t="20423" x="3576638" y="1171575"/>
          <p14:tracePt t="20440" x="3595688" y="1162050"/>
          <p14:tracePt t="20457" x="3614738" y="1157288"/>
          <p14:tracePt t="20473" x="3619500" y="1152525"/>
          <p14:tracePt t="20490" x="3629025" y="1152525"/>
          <p14:tracePt t="20506" x="3633788" y="1152525"/>
          <p14:tracePt t="20541" x="3638550" y="1152525"/>
          <p14:tracePt t="20820" x="3633788" y="1152525"/>
          <p14:tracePt t="20828" x="3629025" y="1152525"/>
          <p14:tracePt t="20840" x="3624263" y="1152525"/>
          <p14:tracePt t="20857" x="3614738" y="1152525"/>
          <p14:tracePt t="20873" x="3609975" y="1152525"/>
          <p14:tracePt t="21135" x="3619500" y="1152525"/>
          <p14:tracePt t="21143" x="3633788" y="1152525"/>
          <p14:tracePt t="21150" x="3652838" y="1152525"/>
          <p14:tracePt t="21158" x="3690938" y="1162050"/>
          <p14:tracePt t="21173" x="3800475" y="1162050"/>
          <p14:tracePt t="21190" x="3900488" y="1162050"/>
          <p14:tracePt t="21206" x="4005263" y="1157288"/>
          <p14:tracePt t="21224" x="4143375" y="1147763"/>
          <p14:tracePt t="21240" x="4214813" y="1133475"/>
          <p14:tracePt t="21256" x="4257675" y="1128713"/>
          <p14:tracePt t="21273" x="4271963" y="1123950"/>
          <p14:tracePt t="21290" x="4281488" y="1123950"/>
          <p14:tracePt t="21474" x="4305300" y="1123950"/>
          <p14:tracePt t="21481" x="4314825" y="1119188"/>
          <p14:tracePt t="21490" x="4329113" y="1119188"/>
          <p14:tracePt t="21506" x="4338638" y="1119188"/>
          <p14:tracePt t="21532" x="4314825" y="1119188"/>
          <p14:tracePt t="21540" x="4281488" y="1138238"/>
          <p14:tracePt t="21556" x="4138613" y="1200150"/>
          <p14:tracePt t="21573" x="3957638" y="1257300"/>
          <p14:tracePt t="21590" x="3743325" y="1281113"/>
          <p14:tracePt t="21606" x="3648075" y="1276350"/>
          <p14:tracePt t="21623" x="3600450" y="1266825"/>
          <p14:tracePt t="21640" x="3533775" y="1228725"/>
          <p14:tracePt t="21656" x="3424238" y="1166813"/>
          <p14:tracePt t="21673" x="3348038" y="1128713"/>
          <p14:tracePt t="21690" x="3281363" y="1085850"/>
          <p14:tracePt t="21706" x="3224213" y="1042988"/>
          <p14:tracePt t="21723" x="3143250" y="1000125"/>
          <p14:tracePt t="21740" x="3086100" y="971550"/>
          <p14:tracePt t="21757" x="3033713" y="957263"/>
          <p14:tracePt t="21774" x="2957513" y="952500"/>
          <p14:tracePt t="21790" x="2924175" y="942975"/>
          <p14:tracePt t="21806" x="2895600" y="933450"/>
          <p14:tracePt t="21823" x="2871788" y="928688"/>
          <p14:tracePt t="21840" x="2838450" y="904875"/>
          <p14:tracePt t="21856" x="2814638" y="885825"/>
          <p14:tracePt t="21873" x="2790825" y="871538"/>
          <p14:tracePt t="21890" x="2776538" y="862013"/>
          <p14:tracePt t="21906" x="2752725" y="842963"/>
          <p14:tracePt t="21923" x="2743200" y="838200"/>
          <p14:tracePt t="21940" x="2733675" y="828675"/>
          <p14:tracePt t="21956" x="2728913" y="823913"/>
          <p14:tracePt t="21973" x="2714625" y="814388"/>
          <p14:tracePt t="21990" x="2705100" y="809625"/>
          <p14:tracePt t="22006" x="2705100" y="800100"/>
          <p14:tracePt t="22023" x="2695575" y="790575"/>
          <p14:tracePt t="22040" x="2690813" y="790575"/>
          <p14:tracePt t="22056" x="2686050" y="790575"/>
          <p14:tracePt t="22113" x="2681288" y="790575"/>
          <p14:tracePt t="22149" x="2681288" y="785813"/>
          <p14:tracePt t="22156" x="2681288" y="781050"/>
          <p14:tracePt t="22171" x="2681288" y="776288"/>
          <p14:tracePt t="22178" x="2686050" y="771525"/>
          <p14:tracePt t="22190" x="2695575" y="771525"/>
          <p14:tracePt t="22207" x="2814638" y="742950"/>
          <p14:tracePt t="22223" x="2928938" y="728663"/>
          <p14:tracePt t="22240" x="3033713" y="719138"/>
          <p14:tracePt t="22256" x="3114675" y="709613"/>
          <p14:tracePt t="22273" x="3233738" y="695325"/>
          <p14:tracePt t="22290" x="3300413" y="690563"/>
          <p14:tracePt t="22306" x="3352800" y="690563"/>
          <p14:tracePt t="22323" x="3409950" y="690563"/>
          <p14:tracePt t="22340" x="3495675" y="690563"/>
          <p14:tracePt t="22356" x="3543300" y="700088"/>
          <p14:tracePt t="22373" x="3614738" y="704850"/>
          <p14:tracePt t="22390" x="3838575" y="723900"/>
          <p14:tracePt t="22406" x="4019550" y="738188"/>
          <p14:tracePt t="22423" x="4219575" y="747713"/>
          <p14:tracePt t="22440" x="4419600" y="757238"/>
          <p14:tracePt t="22456" x="4686300" y="766763"/>
          <p14:tracePt t="22473" x="4895850" y="766763"/>
          <p14:tracePt t="22490" x="5048250" y="766763"/>
          <p14:tracePt t="22507" x="5181600" y="766763"/>
          <p14:tracePt t="22523" x="5386388" y="766763"/>
          <p14:tracePt t="22540" x="5519738" y="766763"/>
          <p14:tracePt t="22557" x="5610225" y="766763"/>
          <p14:tracePt t="22573" x="5700713" y="766763"/>
          <p14:tracePt t="22590" x="5843588" y="766763"/>
          <p14:tracePt t="22606" x="5924550" y="776288"/>
          <p14:tracePt t="22623" x="6000750" y="790575"/>
          <p14:tracePt t="22640" x="6067425" y="790575"/>
          <p14:tracePt t="22656" x="6100763" y="790575"/>
          <p14:tracePt t="22673" x="6124575" y="790575"/>
          <p14:tracePt t="22690" x="6138863" y="790575"/>
          <p14:tracePt t="22706" x="6148388" y="790575"/>
          <p14:tracePt t="22723" x="6148388" y="795338"/>
          <p14:tracePt t="22740" x="6138863" y="814388"/>
          <p14:tracePt t="22756" x="6024563" y="909638"/>
          <p14:tracePt t="22773" x="5638800" y="1104900"/>
          <p14:tracePt t="22790" x="5272088" y="1228725"/>
          <p14:tracePt t="22807" x="5038725" y="1295400"/>
          <p14:tracePt t="22824" x="4724400" y="1343025"/>
          <p14:tracePt t="22841" x="4600575" y="1352550"/>
          <p14:tracePt t="22856" x="4533900" y="1347788"/>
          <p14:tracePt t="22873" x="4486275" y="1343025"/>
          <p14:tracePt t="22890" x="4452938" y="1333500"/>
          <p14:tracePt t="22906" x="4433888" y="1323975"/>
          <p14:tracePt t="22923" x="4410075" y="1314450"/>
          <p14:tracePt t="22940" x="4371975" y="1309688"/>
          <p14:tracePt t="22956" x="4291013" y="1295400"/>
          <p14:tracePt t="22973" x="4229100" y="1285875"/>
          <p14:tracePt t="22990" x="4186238" y="1266825"/>
          <p14:tracePt t="23006" x="4129088" y="1243013"/>
          <p14:tracePt t="23023" x="4090988" y="1223963"/>
          <p14:tracePt t="23040" x="4052888" y="1214438"/>
          <p14:tracePt t="23056" x="4014788" y="1200150"/>
          <p14:tracePt t="23073" x="3952875" y="1176338"/>
          <p14:tracePt t="23090" x="3919538" y="1166813"/>
          <p14:tracePt t="23106" x="3886200" y="1157288"/>
          <p14:tracePt t="23123" x="3867150" y="1157288"/>
          <p14:tracePt t="23140" x="3833813" y="1157288"/>
          <p14:tracePt t="23156" x="3819525" y="1157288"/>
          <p14:tracePt t="23173" x="3805238" y="1162050"/>
          <p14:tracePt t="23190" x="3786188" y="1171575"/>
          <p14:tracePt t="23206" x="3762375" y="1185863"/>
          <p14:tracePt t="23223" x="3752850" y="1190625"/>
          <p14:tracePt t="23240" x="3738563" y="1195388"/>
          <p14:tracePt t="23256" x="3714750" y="1204913"/>
          <p14:tracePt t="23273" x="3690938" y="1209675"/>
          <p14:tracePt t="23289" x="3676650" y="1209675"/>
          <p14:tracePt t="23306" x="3667125" y="1209675"/>
          <p14:tracePt t="23323" x="3657600" y="1209675"/>
          <p14:tracePt t="23536" x="3624263" y="1200150"/>
          <p14:tracePt t="23543" x="3576638" y="1166813"/>
          <p14:tracePt t="23556" x="3524250" y="1143000"/>
          <p14:tracePt t="23573" x="3381375" y="1076325"/>
          <p14:tracePt t="23589" x="3305175" y="1038225"/>
          <p14:tracePt t="23606" x="3257550" y="1014413"/>
          <p14:tracePt t="23623" x="3209925" y="976313"/>
          <p14:tracePt t="23640" x="3171825" y="947738"/>
          <p14:tracePt t="23656" x="3124200" y="914400"/>
          <p14:tracePt t="23673" x="3086100" y="881063"/>
          <p14:tracePt t="23690" x="3033713" y="842963"/>
          <p14:tracePt t="23706" x="3019425" y="828675"/>
          <p14:tracePt t="23723" x="3005138" y="819150"/>
          <p14:tracePt t="23740" x="3000375" y="814388"/>
          <p14:tracePt t="23756" x="2995613" y="804863"/>
          <p14:tracePt t="23789" x="3005138" y="800100"/>
          <p14:tracePt t="23806" x="3081338" y="814388"/>
          <p14:tracePt t="23823" x="3171825" y="862013"/>
          <p14:tracePt t="23840" x="3267075" y="909638"/>
          <p14:tracePt t="23856" x="3367088" y="962025"/>
          <p14:tracePt t="23873" x="3438525" y="995363"/>
          <p14:tracePt t="23890" x="3471863" y="1009650"/>
          <p14:tracePt t="23906" x="3486150" y="1023938"/>
          <p14:tracePt t="23923" x="3500438" y="1028700"/>
          <p14:tracePt t="23939" x="3509963" y="1042988"/>
          <p14:tracePt t="23956" x="3519488" y="1057275"/>
          <p14:tracePt t="23973" x="3533775" y="1071563"/>
          <p14:tracePt t="23990" x="3548063" y="1095375"/>
          <p14:tracePt t="24006" x="3571875" y="1123950"/>
          <p14:tracePt t="24023" x="3581400" y="1138238"/>
          <p14:tracePt t="24040" x="3590925" y="1152525"/>
          <p14:tracePt t="24056" x="3614738" y="1185863"/>
          <p14:tracePt t="24073" x="3638550" y="1204913"/>
          <p14:tracePt t="24090" x="3648075" y="1223963"/>
          <p14:tracePt t="24106" x="3662363" y="1238250"/>
          <p14:tracePt t="24123" x="3671888" y="1252538"/>
          <p14:tracePt t="24140" x="3676650" y="1257300"/>
          <p14:tracePt t="24156" x="3681413" y="1262063"/>
          <p14:tracePt t="24203" x="3686175" y="1266825"/>
          <p14:tracePt t="24219" x="3690938" y="1266825"/>
          <p14:tracePt t="25048" x="3848100" y="1276350"/>
          <p14:tracePt t="25055" x="4129088" y="1300163"/>
          <p14:tracePt t="25062" x="4367213" y="1328738"/>
          <p14:tracePt t="25073" x="4667250" y="1343025"/>
          <p14:tracePt t="25089" x="5262563" y="1347788"/>
          <p14:tracePt t="25106" x="6215063" y="1262063"/>
          <p14:tracePt t="25124" x="6753225" y="1204913"/>
          <p14:tracePt t="25157" x="7481888" y="1100138"/>
          <p14:tracePt t="25190" x="7648575" y="1085850"/>
          <p14:tracePt t="25206" x="7667625" y="1085850"/>
          <p14:tracePt t="25223" x="7677150" y="1085850"/>
          <p14:tracePt t="25407" x="7767638" y="1085850"/>
          <p14:tracePt t="25414" x="7891463" y="1076325"/>
          <p14:tracePt t="25423" x="7981950" y="1066800"/>
          <p14:tracePt t="25439" x="8158163" y="1047750"/>
          <p14:tracePt t="25456" x="8324850" y="1042988"/>
          <p14:tracePt t="25473" x="8496300" y="1042988"/>
          <p14:tracePt t="25490" x="8558213" y="1042988"/>
          <p14:tracePt t="25506" x="8601075" y="1047750"/>
          <p14:tracePt t="25523" x="8620125" y="1057275"/>
          <p14:tracePt t="25539" x="8648700" y="1057275"/>
          <p14:tracePt t="25556" x="8662988" y="1057275"/>
          <p14:tracePt t="25573" x="8682038" y="1057275"/>
          <p14:tracePt t="25590" x="8729663" y="1057275"/>
          <p14:tracePt t="25606" x="8767763" y="1057275"/>
          <p14:tracePt t="25623" x="8786813" y="1057275"/>
          <p14:tracePt t="25639" x="8805863" y="1057275"/>
          <p14:tracePt t="25641" x="8820150" y="1057275"/>
          <p14:tracePt t="25656" x="8834438" y="1057275"/>
          <p14:tracePt t="25673" x="8848725" y="1057275"/>
          <p14:tracePt t="25689" x="8853488" y="1066800"/>
          <p14:tracePt t="25706" x="8858250" y="1066800"/>
          <p14:tracePt t="25723" x="8867775" y="1085850"/>
          <p14:tracePt t="25739" x="8867775" y="1100138"/>
          <p14:tracePt t="25756" x="8848725" y="1123950"/>
          <p14:tracePt t="25773" x="8791575" y="1181100"/>
          <p14:tracePt t="25789" x="8705850" y="1223963"/>
          <p14:tracePt t="25806" x="8629650" y="1252538"/>
          <p14:tracePt t="25823" x="8543925" y="1266825"/>
          <p14:tracePt t="25839" x="8439150" y="1276350"/>
          <p14:tracePt t="25856" x="8386763" y="1266825"/>
          <p14:tracePt t="25873" x="8343900" y="1247775"/>
          <p14:tracePt t="25889" x="8296275" y="1214438"/>
          <p14:tracePt t="25906" x="8243888" y="1147763"/>
          <p14:tracePt t="25923" x="8220075" y="1109663"/>
          <p14:tracePt t="25939" x="8205788" y="1057275"/>
          <p14:tracePt t="25956" x="8201025" y="919163"/>
          <p14:tracePt t="25973" x="8215313" y="785813"/>
          <p14:tracePt t="25991" x="8243888" y="700088"/>
          <p14:tracePt t="26006" x="8286750" y="652463"/>
          <p14:tracePt t="26023" x="8382000" y="585788"/>
          <p14:tracePt t="26039" x="8467725" y="552450"/>
          <p14:tracePt t="26056" x="8548688" y="538163"/>
          <p14:tracePt t="26073" x="8662988" y="538163"/>
          <p14:tracePt t="26089" x="8777288" y="576263"/>
          <p14:tracePt t="26106" x="8843963" y="623888"/>
          <p14:tracePt t="26123" x="8886825" y="671513"/>
          <p14:tracePt t="26140" x="8920163" y="752475"/>
          <p14:tracePt t="26156" x="8924925" y="795338"/>
          <p14:tracePt t="26173" x="8924925" y="823913"/>
          <p14:tracePt t="26189" x="8920163" y="847725"/>
          <p14:tracePt t="26206" x="8905875" y="876300"/>
          <p14:tracePt t="26223" x="8896350" y="885825"/>
          <p14:tracePt t="26239" x="8896350" y="890588"/>
          <p14:tracePt t="26256" x="8896350" y="900113"/>
          <p14:tracePt t="26273" x="8896350" y="909638"/>
          <p14:tracePt t="26367" x="8891588" y="914400"/>
          <p14:tracePt t="26375" x="8886825" y="919163"/>
          <p14:tracePt t="26383" x="8886825" y="923925"/>
          <p14:tracePt t="26390" x="8877300" y="928688"/>
          <p14:tracePt t="26406" x="8853488" y="952500"/>
          <p14:tracePt t="26423" x="8796338" y="995363"/>
          <p14:tracePt t="26439" x="8701088" y="1042988"/>
          <p14:tracePt t="26456" x="8486775" y="1133475"/>
          <p14:tracePt t="26473" x="8348663" y="1166813"/>
          <p14:tracePt t="26490" x="8258175" y="1181100"/>
          <p14:tracePt t="26506" x="8177213" y="1190625"/>
          <p14:tracePt t="26523" x="8091488" y="1204913"/>
          <p14:tracePt t="26539" x="8039100" y="1204913"/>
          <p14:tracePt t="26556" x="8005763" y="1204913"/>
          <p14:tracePt t="26573" x="7958138" y="1204913"/>
          <p14:tracePt t="26589" x="7929563" y="1204913"/>
          <p14:tracePt t="26606" x="7900988" y="1204913"/>
          <p14:tracePt t="26623" x="7872413" y="1204913"/>
          <p14:tracePt t="26639" x="7820025" y="1204913"/>
          <p14:tracePt t="26656" x="7767638" y="1204913"/>
          <p14:tracePt t="26673" x="7700963" y="1195388"/>
          <p14:tracePt t="26689" x="7610475" y="1195388"/>
          <p14:tracePt t="26706" x="7515225" y="1195388"/>
          <p14:tracePt t="26723" x="7462838" y="1195388"/>
          <p14:tracePt t="26739" x="7434263" y="1195388"/>
          <p14:tracePt t="26756" x="7410450" y="1195388"/>
          <p14:tracePt t="26773" x="7405688" y="1195388"/>
          <p14:tracePt t="26789" x="7400925" y="1195388"/>
          <p14:tracePt t="26806" x="7391400" y="1195388"/>
          <p14:tracePt t="27131" x="7348538" y="1195388"/>
          <p14:tracePt t="27138" x="7291388" y="1204913"/>
          <p14:tracePt t="27146" x="7243763" y="1214438"/>
          <p14:tracePt t="27156" x="7210425" y="1214438"/>
          <p14:tracePt t="27173" x="7129463" y="1209675"/>
          <p14:tracePt t="27189" x="7019925" y="1195388"/>
          <p14:tracePt t="27206" x="6967538" y="1176338"/>
          <p14:tracePt t="27223" x="6924675" y="1166813"/>
          <p14:tracePt t="27239" x="6900863" y="1157288"/>
          <p14:tracePt t="27256" x="6867525" y="1147763"/>
          <p14:tracePt t="27273" x="6848475" y="1147763"/>
          <p14:tracePt t="27289" x="6824663" y="1147763"/>
          <p14:tracePt t="27306" x="6791325" y="1147763"/>
          <p14:tracePt t="27323" x="6729413" y="1162050"/>
          <p14:tracePt t="27339" x="6691313" y="1171575"/>
          <p14:tracePt t="27356" x="6648450" y="1176338"/>
          <p14:tracePt t="27373" x="6600825" y="1190625"/>
          <p14:tracePt t="27389" x="6562725" y="1195388"/>
          <p14:tracePt t="27406" x="6519863" y="1195388"/>
          <p14:tracePt t="27423" x="6477000" y="1195388"/>
          <p14:tracePt t="27439" x="6410325" y="1195388"/>
          <p14:tracePt t="27456" x="6372225" y="1190625"/>
          <p14:tracePt t="27473" x="6338888" y="1176338"/>
          <p14:tracePt t="27489" x="6315075" y="1157288"/>
          <p14:tracePt t="27506" x="6296025" y="1147763"/>
          <p14:tracePt t="27523" x="6281738" y="1128713"/>
          <p14:tracePt t="27539" x="6276975" y="1090613"/>
          <p14:tracePt t="27556" x="6291263" y="1042988"/>
          <p14:tracePt t="27574" x="6334125" y="976313"/>
          <p14:tracePt t="27589" x="6429375" y="890588"/>
          <p14:tracePt t="27606" x="6591300" y="809625"/>
          <p14:tracePt t="27623" x="6805613" y="766763"/>
          <p14:tracePt t="27639" x="6943725" y="771525"/>
          <p14:tracePt t="27656" x="7058025" y="785813"/>
          <p14:tracePt t="27673" x="7148513" y="804863"/>
          <p14:tracePt t="27689" x="7243763" y="842963"/>
          <p14:tracePt t="27706" x="7277100" y="862013"/>
          <p14:tracePt t="27722" x="7291388" y="895350"/>
          <p14:tracePt t="27739" x="7310438" y="957263"/>
          <p14:tracePt t="27756" x="7310438" y="1004888"/>
          <p14:tracePt t="27772" x="7300913" y="1066800"/>
          <p14:tracePt t="27789" x="7281863" y="1109663"/>
          <p14:tracePt t="27806" x="7239000" y="1162050"/>
          <p14:tracePt t="27822" x="7177088" y="1195388"/>
          <p14:tracePt t="27839" x="7091363" y="1228725"/>
          <p14:tracePt t="27856" x="7005638" y="1252538"/>
          <p14:tracePt t="27873" x="6810375" y="1276350"/>
          <p14:tracePt t="27889" x="6677025" y="1271588"/>
          <p14:tracePt t="27906" x="6572250" y="1266825"/>
          <p14:tracePt t="27922" x="6486525" y="1233488"/>
          <p14:tracePt t="27939" x="6400800" y="1176338"/>
          <p14:tracePt t="27956" x="6372225" y="1147763"/>
          <p14:tracePt t="27973" x="6334125" y="1081088"/>
          <p14:tracePt t="27989" x="6319838" y="1004888"/>
          <p14:tracePt t="28006" x="6329363" y="957263"/>
          <p14:tracePt t="28022" x="6362700" y="900113"/>
          <p14:tracePt t="28039" x="6405563" y="871538"/>
          <p14:tracePt t="28056" x="6553200" y="847725"/>
          <p14:tracePt t="28073" x="6648450" y="866775"/>
          <p14:tracePt t="28089" x="6724650" y="885825"/>
          <p14:tracePt t="28106" x="6772275" y="914400"/>
          <p14:tracePt t="28123" x="6781800" y="933450"/>
          <p14:tracePt t="28139" x="6796088" y="966788"/>
          <p14:tracePt t="28156" x="6796088" y="1009650"/>
          <p14:tracePt t="28173" x="6743700" y="1090613"/>
          <p14:tracePt t="28189" x="6686550" y="1133475"/>
          <p14:tracePt t="28206" x="6610350" y="1171575"/>
          <p14:tracePt t="28223" x="6553200" y="1209675"/>
          <p14:tracePt t="28239" x="6510338" y="1228725"/>
          <p14:tracePt t="28256" x="6500813" y="1238250"/>
          <p14:tracePt t="28273" x="6496050" y="1238250"/>
          <p14:tracePt t="28460" x="6405563" y="1238250"/>
          <p14:tracePt t="28467" x="6305550" y="1257300"/>
          <p14:tracePt t="28474" x="6205538" y="1257300"/>
          <p14:tracePt t="28489" x="6005513" y="1271588"/>
          <p14:tracePt t="28506" x="5805488" y="1271588"/>
          <p14:tracePt t="28522" x="5662613" y="1271588"/>
          <p14:tracePt t="28540" x="5481638" y="1271588"/>
          <p14:tracePt t="28556" x="5381625" y="1271588"/>
          <p14:tracePt t="28572" x="5291138" y="1271588"/>
          <p14:tracePt t="28589" x="5233988" y="1271588"/>
          <p14:tracePt t="28606" x="5148263" y="1271588"/>
          <p14:tracePt t="28623" x="5081588" y="1271588"/>
          <p14:tracePt t="28639" x="5005388" y="1271588"/>
          <p14:tracePt t="28656" x="4943475" y="1271588"/>
          <p14:tracePt t="28673" x="4895850" y="1271588"/>
          <p14:tracePt t="28689" x="4881563" y="1271588"/>
          <p14:tracePt t="28706" x="4876800" y="1271588"/>
          <p14:tracePt t="28722" x="4867275" y="1271588"/>
          <p14:tracePt t="28756" x="4867275" y="1266825"/>
          <p14:tracePt t="28772" x="4900613" y="1257300"/>
          <p14:tracePt t="28789" x="5000625" y="1214438"/>
          <p14:tracePt t="28806" x="5119688" y="1181100"/>
          <p14:tracePt t="28822" x="5253038" y="1162050"/>
          <p14:tracePt t="28839" x="5381625" y="1147763"/>
          <p14:tracePt t="28856" x="5495925" y="1147763"/>
          <p14:tracePt t="28872" x="5529263" y="1138238"/>
          <p14:tracePt t="28889" x="5548313" y="1138238"/>
          <p14:tracePt t="28906" x="5562600" y="1138238"/>
          <p14:tracePt t="28922" x="5572125" y="1138238"/>
          <p14:tracePt t="28980" x="5576888" y="1138238"/>
          <p14:tracePt t="28988" x="5581650" y="1138238"/>
          <p14:tracePt t="29209" x="5510213" y="1157288"/>
          <p14:tracePt t="29215" x="5405438" y="1185863"/>
          <p14:tracePt t="29223" x="5295900" y="1195388"/>
          <p14:tracePt t="29239" x="5033963" y="1214438"/>
          <p14:tracePt t="29256" x="4867275" y="1214438"/>
          <p14:tracePt t="29272" x="4757738" y="1209675"/>
          <p14:tracePt t="29289" x="4595813" y="1195388"/>
          <p14:tracePt t="29306" x="4514850" y="1176338"/>
          <p14:tracePt t="29322" x="4438650" y="1162050"/>
          <p14:tracePt t="29339" x="4371975" y="1162050"/>
          <p14:tracePt t="29356" x="4338638" y="1162050"/>
          <p14:tracePt t="29372" x="4314825" y="1162050"/>
          <p14:tracePt t="29389" x="4295775" y="1162050"/>
          <p14:tracePt t="29406" x="4262438" y="1152525"/>
          <p14:tracePt t="29422" x="4224338" y="1143000"/>
          <p14:tracePt t="29439" x="4191000" y="1138238"/>
          <p14:tracePt t="29456" x="4143375" y="1128713"/>
          <p14:tracePt t="29472" x="4095750" y="1114425"/>
          <p14:tracePt t="29489" x="4067175" y="1104900"/>
          <p14:tracePt t="29506" x="4043363" y="1090613"/>
          <p14:tracePt t="29523" x="4010025" y="1081088"/>
          <p14:tracePt t="29539" x="3990975" y="1076325"/>
          <p14:tracePt t="29556" x="3967163" y="1066800"/>
          <p14:tracePt t="29573" x="3938588" y="1057275"/>
          <p14:tracePt t="29589" x="3900488" y="1057275"/>
          <p14:tracePt t="29606" x="3871913" y="1057275"/>
          <p14:tracePt t="29622" x="3862388" y="1057275"/>
          <p14:tracePt t="29639" x="3852863" y="1057275"/>
          <p14:tracePt t="29641" x="3848100" y="1057275"/>
          <p14:tracePt t="29839" x="3786188" y="1057275"/>
          <p14:tracePt t="29847" x="3709988" y="1057275"/>
          <p14:tracePt t="29856" x="3638550" y="1047750"/>
          <p14:tracePt t="29872" x="3514725" y="1038225"/>
          <p14:tracePt t="29890" x="3343275" y="1000125"/>
          <p14:tracePt t="29906" x="3252788" y="957263"/>
          <p14:tracePt t="29922" x="3195638" y="914400"/>
          <p14:tracePt t="29939" x="3138488" y="881063"/>
          <p14:tracePt t="29956" x="3090863" y="842963"/>
          <p14:tracePt t="29972" x="3067050" y="833438"/>
          <p14:tracePt t="29989" x="3038475" y="819150"/>
          <p14:tracePt t="30006" x="3009900" y="809625"/>
          <p14:tracePt t="30022" x="2981325" y="800100"/>
          <p14:tracePt t="30039" x="2967038" y="795338"/>
          <p14:tracePt t="30056" x="2962275" y="795338"/>
          <p14:tracePt t="30072" x="2957513" y="795338"/>
          <p14:tracePt t="30089" x="2952750" y="785813"/>
          <p14:tracePt t="30106" x="2952750" y="781050"/>
          <p14:tracePt t="30122" x="2962275" y="771525"/>
          <p14:tracePt t="30139" x="3028950" y="752475"/>
          <p14:tracePt t="30156" x="3119438" y="766763"/>
          <p14:tracePt t="30172" x="3228975" y="814388"/>
          <p14:tracePt t="30189" x="3319463" y="890588"/>
          <p14:tracePt t="30206" x="3419475" y="971550"/>
          <p14:tracePt t="30222" x="3462338" y="1004888"/>
          <p14:tracePt t="30239" x="3486150" y="1023938"/>
          <p14:tracePt t="30256" x="3500438" y="1042988"/>
          <p14:tracePt t="30273" x="3524250" y="1076325"/>
          <p14:tracePt t="30289" x="3529013" y="1104900"/>
          <p14:tracePt t="30306" x="3543300" y="1133475"/>
          <p14:tracePt t="30322" x="3548063" y="1147763"/>
          <p14:tracePt t="30339" x="3548063" y="1152525"/>
          <p14:tracePt t="30356" x="3548063" y="1157288"/>
          <p14:tracePt t="30389" x="3557588" y="1157288"/>
          <p14:tracePt t="30406" x="3571875" y="1157288"/>
          <p14:tracePt t="30422" x="3614738" y="1152525"/>
          <p14:tracePt t="30439" x="3690938" y="1128713"/>
          <p14:tracePt t="30456" x="3910013" y="1057275"/>
          <p14:tracePt t="30472" x="4143375" y="1019175"/>
          <p14:tracePt t="30489" x="4338638" y="985838"/>
          <p14:tracePt t="30506" x="4672013" y="928688"/>
          <p14:tracePt t="30523" x="4833938" y="890588"/>
          <p14:tracePt t="30539" x="4967288" y="876300"/>
          <p14:tracePt t="30556" x="5081588" y="852488"/>
          <p14:tracePt t="30573" x="5224463" y="833438"/>
          <p14:tracePt t="30589" x="5272088" y="828675"/>
          <p14:tracePt t="30606" x="5314950" y="828675"/>
          <p14:tracePt t="30622" x="5343525" y="823913"/>
          <p14:tracePt t="30639" x="5376863" y="823913"/>
          <p14:tracePt t="30656" x="5405438" y="823913"/>
          <p14:tracePt t="30672" x="5438775" y="823913"/>
          <p14:tracePt t="30689" x="5481638" y="823913"/>
          <p14:tracePt t="30706" x="5543550" y="823913"/>
          <p14:tracePt t="30722" x="5586413" y="819150"/>
          <p14:tracePt t="30739" x="5629275" y="809625"/>
          <p14:tracePt t="30756" x="5676900" y="804863"/>
          <p14:tracePt t="30772" x="5705475" y="804863"/>
          <p14:tracePt t="30789" x="5734050" y="804863"/>
          <p14:tracePt t="30806" x="5772150" y="804863"/>
          <p14:tracePt t="30822" x="5829300" y="804863"/>
          <p14:tracePt t="30839" x="5857875" y="804863"/>
          <p14:tracePt t="30856" x="5895975" y="804863"/>
          <p14:tracePt t="30873" x="5929313" y="804863"/>
          <p14:tracePt t="30889" x="5938838" y="804863"/>
          <p14:tracePt t="30906" x="5943600" y="804863"/>
          <p14:tracePt t="30922" x="5948363" y="804863"/>
          <p14:tracePt t="31953" x="5886450" y="828675"/>
          <p14:tracePt t="31960" x="5772150" y="866775"/>
          <p14:tracePt t="31972" x="5610225" y="914400"/>
          <p14:tracePt t="31989" x="5148263" y="1000125"/>
          <p14:tracePt t="32006" x="4795838" y="1047750"/>
          <p14:tracePt t="32022" x="4529138" y="1047750"/>
          <p14:tracePt t="32039" x="4314825" y="1033463"/>
          <p14:tracePt t="32072" x="3838575" y="1004888"/>
          <p14:tracePt t="32106" x="3509963" y="981075"/>
          <p14:tracePt t="32122" x="3429000" y="966788"/>
          <p14:tracePt t="32139" x="3357563" y="966788"/>
          <p14:tracePt t="32156" x="3252788" y="952500"/>
          <p14:tracePt t="32172" x="3095625" y="933450"/>
          <p14:tracePt t="32189" x="3005138" y="928688"/>
          <p14:tracePt t="32206" x="2952750" y="919163"/>
          <p14:tracePt t="32222" x="2905125" y="900113"/>
          <p14:tracePt t="32240" x="2843213" y="866775"/>
          <p14:tracePt t="32256" x="2800350" y="842963"/>
          <p14:tracePt t="32272" x="2771775" y="814388"/>
          <p14:tracePt t="32289" x="2738438" y="781050"/>
          <p14:tracePt t="32306" x="2728913" y="766763"/>
          <p14:tracePt t="32322" x="2724150" y="762000"/>
          <p14:tracePt t="32339" x="2719388" y="757238"/>
          <p14:tracePt t="32356" x="2709863" y="742950"/>
          <p14:tracePt t="32372" x="2709863" y="728663"/>
          <p14:tracePt t="32389" x="2714625" y="714375"/>
          <p14:tracePt t="32406" x="2738438" y="695325"/>
          <p14:tracePt t="32422" x="2881313" y="652463"/>
          <p14:tracePt t="32439" x="3071813" y="657225"/>
          <p14:tracePt t="32456" x="3219450" y="690563"/>
          <p14:tracePt t="32473" x="3381375" y="781050"/>
          <p14:tracePt t="32489" x="3471863" y="866775"/>
          <p14:tracePt t="32506" x="3552825" y="938213"/>
          <p14:tracePt t="32522" x="3609975" y="990600"/>
          <p14:tracePt t="32539" x="3719513" y="1143000"/>
          <p14:tracePt t="32556" x="3781425" y="1262063"/>
          <p14:tracePt t="32574" x="3810000" y="1347788"/>
          <p14:tracePt t="32589" x="3829050" y="1385888"/>
          <p14:tracePt t="32605" x="3838575" y="1404938"/>
          <p14:tracePt t="32622" x="3843338" y="1419225"/>
          <p14:tracePt t="32639" x="3857625" y="1433513"/>
          <p14:tracePt t="32656" x="3867150" y="1443038"/>
          <p14:tracePt t="32672" x="3900488" y="1466850"/>
          <p14:tracePt t="32689" x="3919538" y="1476375"/>
          <p14:tracePt t="32706" x="3929063" y="1481138"/>
          <p14:tracePt t="32723" x="3938588" y="1485900"/>
          <p14:tracePt t="32739" x="3943350" y="1485900"/>
          <p14:tracePt t="32818" x="3948113" y="1485900"/>
          <p14:tracePt t="35512" x="3943350" y="1485900"/>
          <p14:tracePt t="35519" x="3929063" y="1476375"/>
          <p14:tracePt t="35526" x="3910013" y="1462088"/>
          <p14:tracePt t="35539" x="3890963" y="1447800"/>
          <p14:tracePt t="35555" x="3833813" y="1404938"/>
          <p14:tracePt t="35572" x="3805238" y="1381125"/>
          <p14:tracePt t="35605" x="3771900" y="1338263"/>
          <p14:tracePt t="35639" x="3733800" y="1295400"/>
          <p14:tracePt t="35655" x="3724275" y="1281113"/>
          <p14:tracePt t="35673" x="3714750" y="1262063"/>
          <p14:tracePt t="35689" x="3709988" y="1243013"/>
          <p14:tracePt t="35705" x="3705225" y="1223963"/>
          <p14:tracePt t="35722" x="3695700" y="1200150"/>
          <p14:tracePt t="35739" x="3695700" y="1181100"/>
          <p14:tracePt t="35755" x="3695700" y="1166813"/>
          <p14:tracePt t="35772" x="3695700" y="1152525"/>
          <p14:tracePt t="35789" x="3695700" y="1143000"/>
          <p14:tracePt t="35805" x="3695700" y="1133475"/>
          <p14:tracePt t="35822" x="3695700" y="1123950"/>
          <p14:tracePt t="35839" x="3695700" y="1119188"/>
          <p14:tracePt t="35856" x="3695700" y="1114425"/>
          <p14:tracePt t="35937" x="3690938" y="1114425"/>
          <p14:tracePt t="35944" x="3686175" y="1114425"/>
          <p14:tracePt t="35955" x="3681413" y="1109663"/>
          <p14:tracePt t="35972" x="3667125" y="1104900"/>
          <p14:tracePt t="35989" x="3638550" y="1104900"/>
          <p14:tracePt t="36005" x="3624263" y="1104900"/>
          <p14:tracePt t="36022" x="3614738" y="1104900"/>
          <p14:tracePt t="36039" x="3595688" y="1104900"/>
          <p14:tracePt t="36055" x="3590925" y="1104900"/>
          <p14:tracePt t="36072" x="3586163" y="1104900"/>
          <p14:tracePt t="36466" x="3562350" y="1085850"/>
          <p14:tracePt t="36474" x="3533775" y="1066800"/>
          <p14:tracePt t="36480" x="3505200" y="1033463"/>
          <p14:tracePt t="36505" x="3429000" y="981075"/>
          <p14:tracePt t="36539" x="3290888" y="904875"/>
          <p14:tracePt t="36555" x="3243263" y="881063"/>
          <p14:tracePt t="36572" x="3190875" y="857250"/>
          <p14:tracePt t="36589" x="3138488" y="838200"/>
          <p14:tracePt t="36605" x="3090863" y="828675"/>
          <p14:tracePt t="36622" x="3052763" y="819150"/>
          <p14:tracePt t="36638" x="3028950" y="809625"/>
          <p14:tracePt t="36656" x="3019425" y="804863"/>
          <p14:tracePt t="36672" x="3009900" y="800100"/>
          <p14:tracePt t="36689" x="3000375" y="800100"/>
          <p14:tracePt t="36723" x="3014663" y="800100"/>
          <p14:tracePt t="36739" x="3062288" y="800100"/>
          <p14:tracePt t="36755" x="3157538" y="819150"/>
          <p14:tracePt t="36772" x="3243263" y="842963"/>
          <p14:tracePt t="36789" x="3376613" y="895350"/>
          <p14:tracePt t="36805" x="3476625" y="947738"/>
          <p14:tracePt t="36822" x="3524250" y="981075"/>
          <p14:tracePt t="36839" x="3567113" y="1023938"/>
          <p14:tracePt t="36855" x="3590925" y="1047750"/>
          <p14:tracePt t="36872" x="3600450" y="1062038"/>
          <p14:tracePt t="36889" x="3605213" y="1066800"/>
          <p14:tracePt t="36905" x="3609975" y="1076325"/>
          <p14:tracePt t="36922" x="3614738" y="1081088"/>
          <p14:tracePt t="36939" x="3619500" y="1095375"/>
          <p14:tracePt t="36955" x="3629025" y="1119188"/>
          <p14:tracePt t="36972" x="3643313" y="1152525"/>
          <p14:tracePt t="36989" x="3643313" y="1166813"/>
          <p14:tracePt t="37005" x="3643313" y="1171575"/>
          <p14:tracePt t="37022" x="3643313" y="1181100"/>
          <p14:tracePt t="37038" x="3643313" y="1185863"/>
          <p14:tracePt t="37156" x="3643313" y="1190625"/>
          <p14:tracePt t="38013" x="3624263" y="1171575"/>
          <p14:tracePt t="38021" x="3595688" y="1147763"/>
          <p14:tracePt t="38028" x="3562350" y="1128713"/>
          <p14:tracePt t="38038" x="3543300" y="1109663"/>
          <p14:tracePt t="38055" x="3514725" y="1076325"/>
          <p14:tracePt t="38072" x="3462338" y="1038225"/>
          <p14:tracePt t="38105" x="3419475" y="1009650"/>
          <p14:tracePt t="38139" x="3362325" y="976313"/>
          <p14:tracePt t="38156" x="3343275" y="966788"/>
          <p14:tracePt t="38172" x="3328988" y="947738"/>
          <p14:tracePt t="38188" x="3314700" y="938213"/>
          <p14:tracePt t="38205" x="3286125" y="914400"/>
          <p14:tracePt t="38222" x="3262313" y="900113"/>
          <p14:tracePt t="38238" x="3248025" y="890588"/>
          <p14:tracePt t="38255" x="3219450" y="866775"/>
          <p14:tracePt t="38272" x="3205163" y="852488"/>
          <p14:tracePt t="38288" x="3181350" y="833438"/>
          <p14:tracePt t="38305" x="3157538" y="828675"/>
          <p14:tracePt t="38322" x="3119438" y="814388"/>
          <p14:tracePt t="38338" x="3086100" y="809625"/>
          <p14:tracePt t="38355" x="3067050" y="800100"/>
          <p14:tracePt t="38372" x="3043238" y="790575"/>
          <p14:tracePt t="38388" x="3024188" y="785813"/>
          <p14:tracePt t="38405" x="3009900" y="785813"/>
          <p14:tracePt t="38422" x="2995613" y="785813"/>
          <p14:tracePt t="38438" x="2976563" y="785813"/>
          <p14:tracePt t="38455" x="2962275" y="785813"/>
          <p14:tracePt t="38472" x="2952750" y="785813"/>
          <p14:tracePt t="38521" x="2962275" y="781050"/>
          <p14:tracePt t="38527" x="2976563" y="776288"/>
          <p14:tracePt t="38538" x="2995613" y="776288"/>
          <p14:tracePt t="38555" x="3038475" y="776288"/>
          <p14:tracePt t="38572" x="3109913" y="800100"/>
          <p14:tracePt t="38588" x="3176588" y="842963"/>
          <p14:tracePt t="38605" x="3262313" y="923925"/>
          <p14:tracePt t="38622" x="3362325" y="1019175"/>
          <p14:tracePt t="38638" x="3409950" y="1057275"/>
          <p14:tracePt t="38655" x="3443288" y="1090613"/>
          <p14:tracePt t="38672" x="3457575" y="1109663"/>
          <p14:tracePt t="38689" x="3467100" y="1123950"/>
          <p14:tracePt t="38705" x="3471863" y="1128713"/>
          <p14:tracePt t="38722" x="3476625" y="1128713"/>
          <p14:tracePt t="38755" x="3476625" y="1133475"/>
          <p14:tracePt t="38772" x="3481388" y="1138238"/>
          <p14:tracePt t="38788" x="3486150" y="1147763"/>
          <p14:tracePt t="38805" x="3486150" y="1152525"/>
          <p14:tracePt t="38822" x="3486150" y="1162050"/>
          <p14:tracePt t="38838" x="3486150" y="1166813"/>
          <p14:tracePt t="39093" x="3476625" y="1157288"/>
          <p14:tracePt t="39100" x="3448050" y="1133475"/>
          <p14:tracePt t="39107" x="3424238" y="1114425"/>
          <p14:tracePt t="39122" x="3367088" y="1062038"/>
          <p14:tracePt t="39138" x="3309938" y="1019175"/>
          <p14:tracePt t="39155" x="3262313" y="981075"/>
          <p14:tracePt t="39172" x="3224213" y="952500"/>
          <p14:tracePt t="39188" x="3181350" y="928688"/>
          <p14:tracePt t="39205" x="3167063" y="919163"/>
          <p14:tracePt t="39222" x="3157538" y="914400"/>
          <p14:tracePt t="39239" x="3148013" y="904875"/>
          <p14:tracePt t="39255" x="3143250" y="904875"/>
          <p14:tracePt t="39272" x="3143250" y="900113"/>
          <p14:tracePt t="39288" x="3143250" y="895350"/>
          <p14:tracePt t="39305" x="3143250" y="885825"/>
          <p14:tracePt t="39322" x="3171825" y="881063"/>
          <p14:tracePt t="39338" x="3205163" y="876300"/>
          <p14:tracePt t="39355" x="3243263" y="876300"/>
          <p14:tracePt t="39372" x="3286125" y="876300"/>
          <p14:tracePt t="39388" x="3309938" y="890588"/>
          <p14:tracePt t="39405" x="3333750" y="900113"/>
          <p14:tracePt t="39422" x="3371850" y="947738"/>
          <p14:tracePt t="39438" x="3405188" y="995363"/>
          <p14:tracePt t="39455" x="3424238" y="1038225"/>
          <p14:tracePt t="39472" x="3448050" y="1071563"/>
          <p14:tracePt t="39488" x="3471863" y="1100138"/>
          <p14:tracePt t="39505" x="3481388" y="1114425"/>
          <p14:tracePt t="39522" x="3486150" y="1123950"/>
          <p14:tracePt t="39538" x="3500438" y="1138238"/>
          <p14:tracePt t="39555" x="3524250" y="1157288"/>
          <p14:tracePt t="39572" x="3533775" y="1166813"/>
          <p14:tracePt t="39588" x="3538538" y="1171575"/>
          <p14:tracePt t="39605" x="3543300" y="1176338"/>
          <p14:tracePt t="39622" x="3552825" y="1176338"/>
          <p14:tracePt t="39655" x="3562350" y="1185863"/>
          <p14:tracePt t="39672" x="3571875" y="1195388"/>
          <p14:tracePt t="39688" x="3576638" y="1200150"/>
          <p14:tracePt t="39705" x="3581400" y="1204913"/>
          <p14:tracePt t="39722" x="3590925" y="1209675"/>
          <p14:tracePt t="39761" x="3590925" y="1214438"/>
          <p14:tracePt t="40040" x="3600450" y="1214438"/>
          <p14:tracePt t="40047" x="3609975" y="1214438"/>
          <p14:tracePt t="40055" x="3619500" y="1214438"/>
          <p14:tracePt t="40072" x="3629025" y="1214438"/>
          <p14:tracePt t="40088" x="3638550" y="1214438"/>
          <p14:tracePt t="40105" x="3648075" y="1214438"/>
          <p14:tracePt t="40122" x="3657600" y="1214438"/>
          <p14:tracePt t="40238" x="3662363" y="1214438"/>
          <p14:tracePt t="40245" x="3667125" y="1214438"/>
          <p14:tracePt t="40255" x="3671888" y="1214438"/>
          <p14:tracePt t="40272" x="3686175" y="1214438"/>
          <p14:tracePt t="40288" x="3695700" y="1214438"/>
          <p14:tracePt t="40305" x="3700463" y="1214438"/>
          <p14:tracePt t="40322" x="3705225" y="1214438"/>
          <p14:tracePt t="40370" x="3700463" y="1204913"/>
          <p14:tracePt t="40377" x="3690938" y="1200150"/>
          <p14:tracePt t="40388" x="3671888" y="1195388"/>
          <p14:tracePt t="40405" x="3567113" y="1119188"/>
          <p14:tracePt t="40421" x="3452813" y="1042988"/>
          <p14:tracePt t="40438" x="3343275" y="962025"/>
          <p14:tracePt t="40455" x="3252788" y="890588"/>
          <p14:tracePt t="40472" x="3167063" y="833438"/>
          <p14:tracePt t="40488" x="3128963" y="804863"/>
          <p14:tracePt t="40505" x="3109913" y="795338"/>
          <p14:tracePt t="40522" x="3100388" y="785813"/>
          <p14:tracePt t="40538" x="3095625" y="781050"/>
          <p14:tracePt t="40555" x="3090863" y="781050"/>
          <p14:tracePt t="40605" x="3095625" y="785813"/>
          <p14:tracePt t="40612" x="3109913" y="804863"/>
          <p14:tracePt t="40622" x="3128963" y="823913"/>
          <p14:tracePt t="40638" x="3190875" y="895350"/>
          <p14:tracePt t="40640" x="3224213" y="933450"/>
          <p14:tracePt t="40655" x="3286125" y="995363"/>
          <p14:tracePt t="40672" x="3343275" y="1038225"/>
          <p14:tracePt t="40688" x="3390900" y="1071563"/>
          <p14:tracePt t="40705" x="3433763" y="1104900"/>
          <p14:tracePt t="40722" x="3490913" y="1143000"/>
          <p14:tracePt t="40738" x="3524250" y="1166813"/>
          <p14:tracePt t="40755" x="3562350" y="1190625"/>
          <p14:tracePt t="40771" x="3581400" y="1200150"/>
          <p14:tracePt t="40788" x="3609975" y="1214438"/>
          <p14:tracePt t="40805" x="3614738" y="1223963"/>
          <p14:tracePt t="40821" x="3624263" y="1223963"/>
          <p14:tracePt t="41647" x="3562350" y="1214438"/>
          <p14:tracePt t="41653" x="3467100" y="1185863"/>
          <p14:tracePt t="41661" x="3400425" y="1162050"/>
          <p14:tracePt t="41672" x="3328988" y="1133475"/>
          <p14:tracePt t="41688" x="3186113" y="1071563"/>
          <p14:tracePt t="41705" x="3000375" y="1014413"/>
          <p14:tracePt t="41738" x="2833688" y="966788"/>
          <p14:tracePt t="41771" x="2690813" y="923925"/>
          <p14:tracePt t="41788" x="2638425" y="914400"/>
          <p14:tracePt t="41805" x="2600325" y="904875"/>
          <p14:tracePt t="41822" x="2552700" y="890588"/>
          <p14:tracePt t="41838" x="2524125" y="876300"/>
          <p14:tracePt t="41855" x="2500313" y="871538"/>
          <p14:tracePt t="41872" x="2486025" y="866775"/>
          <p14:tracePt t="41888" x="2466975" y="857250"/>
          <p14:tracePt t="41905" x="2443163" y="847725"/>
          <p14:tracePt t="41922" x="2409825" y="833438"/>
          <p14:tracePt t="41938" x="2338388" y="819150"/>
          <p14:tracePt t="41955" x="2185988" y="785813"/>
          <p14:tracePt t="41972" x="2081213" y="781050"/>
          <p14:tracePt t="41988" x="1990725" y="771525"/>
          <p14:tracePt t="42005" x="1843088" y="771525"/>
          <p14:tracePt t="42021" x="1747838" y="781050"/>
          <p14:tracePt t="42038" x="1690688" y="790575"/>
          <p14:tracePt t="42055" x="1638300" y="795338"/>
          <p14:tracePt t="42072" x="1604963" y="804863"/>
          <p14:tracePt t="42088" x="1595438" y="814388"/>
          <p14:tracePt t="42343" x="1571625" y="814388"/>
          <p14:tracePt t="42351" x="1557338" y="814388"/>
          <p14:tracePt t="42358" x="1538288" y="814388"/>
          <p14:tracePt t="42371" x="1509713" y="809625"/>
          <p14:tracePt t="42388" x="1466850" y="809625"/>
          <p14:tracePt t="42405" x="1438275" y="809625"/>
          <p14:tracePt t="42421" x="1414463" y="809625"/>
          <p14:tracePt t="42438" x="1390650" y="809625"/>
          <p14:tracePt t="42455" x="1376363" y="809625"/>
          <p14:tracePt t="42472" x="1357313" y="809625"/>
          <p14:tracePt t="42488" x="1338263" y="814388"/>
          <p14:tracePt t="42505" x="1304925" y="819150"/>
          <p14:tracePt t="42522" x="1281113" y="823913"/>
          <p14:tracePt t="42538" x="1252538" y="838200"/>
          <p14:tracePt t="42555" x="1223963" y="842963"/>
          <p14:tracePt t="42571" x="1176338" y="857250"/>
          <p14:tracePt t="42588" x="1133475" y="862013"/>
          <p14:tracePt t="42605" x="1085850" y="866775"/>
          <p14:tracePt t="42622" x="1009650" y="866775"/>
          <p14:tracePt t="42638" x="966788" y="866775"/>
          <p14:tracePt t="42655" x="928688" y="847725"/>
          <p14:tracePt t="42672" x="900113" y="828675"/>
          <p14:tracePt t="42688" x="862013" y="795338"/>
          <p14:tracePt t="42705" x="838200" y="747713"/>
          <p14:tracePt t="42722" x="809625" y="709613"/>
          <p14:tracePt t="42738" x="795338" y="671513"/>
          <p14:tracePt t="42755" x="776288" y="623888"/>
          <p14:tracePt t="42771" x="776288" y="590550"/>
          <p14:tracePt t="42788" x="781050" y="538163"/>
          <p14:tracePt t="42805" x="804863" y="490538"/>
          <p14:tracePt t="42822" x="833438" y="452438"/>
          <p14:tracePt t="42838" x="862013" y="438150"/>
          <p14:tracePt t="42855" x="904875" y="433388"/>
          <p14:tracePt t="42872" x="976313" y="447675"/>
          <p14:tracePt t="42888" x="1014413" y="471488"/>
          <p14:tracePt t="42905" x="1033463" y="481013"/>
          <p14:tracePt t="42921" x="1052513" y="500063"/>
          <p14:tracePt t="42938" x="1062038" y="519113"/>
          <p14:tracePt t="42955" x="1066800" y="533400"/>
          <p14:tracePt t="42972" x="1066800" y="576263"/>
          <p14:tracePt t="42988" x="1066800" y="671513"/>
          <p14:tracePt t="43005" x="1052513" y="742950"/>
          <p14:tracePt t="43021" x="1038225" y="790575"/>
          <p14:tracePt t="43038" x="1033463" y="819150"/>
          <p14:tracePt t="43055" x="1023938" y="833438"/>
          <p14:tracePt t="43071" x="1019175" y="838200"/>
          <p14:tracePt t="43088" x="1004888" y="847725"/>
          <p14:tracePt t="43105" x="981075" y="857250"/>
          <p14:tracePt t="43122" x="942975" y="866775"/>
          <p14:tracePt t="43138" x="919163" y="866775"/>
          <p14:tracePt t="43155" x="900113" y="866775"/>
          <p14:tracePt t="43171" x="876300" y="857250"/>
          <p14:tracePt t="43188" x="852488" y="828675"/>
          <p14:tracePt t="43205" x="838200" y="814388"/>
          <p14:tracePt t="43221" x="819150" y="776288"/>
          <p14:tracePt t="43238" x="795338" y="723900"/>
          <p14:tracePt t="43255" x="781050" y="690563"/>
          <p14:tracePt t="43271" x="776288" y="657225"/>
          <p14:tracePt t="43288" x="771525" y="628650"/>
          <p14:tracePt t="43305" x="766763" y="557213"/>
          <p14:tracePt t="43321" x="766763" y="514350"/>
          <p14:tracePt t="43338" x="771525" y="485775"/>
          <p14:tracePt t="43355" x="776288" y="452438"/>
          <p14:tracePt t="43371" x="790575" y="419100"/>
          <p14:tracePt t="43388" x="804863" y="404813"/>
          <p14:tracePt t="43405" x="833438" y="404813"/>
          <p14:tracePt t="43422" x="890588" y="423863"/>
          <p14:tracePt t="43438" x="933450" y="447675"/>
          <p14:tracePt t="43455" x="971550" y="471488"/>
          <p14:tracePt t="43471" x="995363" y="495300"/>
          <p14:tracePt t="43488" x="1023938" y="519113"/>
          <p14:tracePt t="43505" x="1033463" y="538163"/>
          <p14:tracePt t="43522" x="1038225" y="566738"/>
          <p14:tracePt t="43538" x="1047750" y="619125"/>
          <p14:tracePt t="43555" x="1047750" y="704850"/>
          <p14:tracePt t="43572" x="1042988" y="747713"/>
          <p14:tracePt t="43588" x="1033463" y="781050"/>
          <p14:tracePt t="43605" x="1028700" y="809625"/>
          <p14:tracePt t="43621" x="1028700" y="819150"/>
          <p14:tracePt t="43655" x="1028700" y="828675"/>
          <p14:tracePt t="43671" x="1028700" y="833438"/>
          <p14:tracePt t="43709" x="1023938" y="838200"/>
          <p14:tracePt t="43724" x="1019175" y="842963"/>
          <p14:tracePt t="43738" x="1004888" y="847725"/>
          <p14:tracePt t="43755" x="995363" y="857250"/>
          <p14:tracePt t="43771" x="985838" y="862013"/>
          <p14:tracePt t="43788" x="976313" y="871538"/>
          <p14:tracePt t="43805" x="966788" y="876300"/>
          <p14:tracePt t="43821" x="962025" y="876300"/>
          <p14:tracePt t="43855" x="957263" y="876300"/>
          <p14:tracePt t="44083" x="1009650" y="876300"/>
          <p14:tracePt t="44091" x="1100138" y="871538"/>
          <p14:tracePt t="44105" x="1223963" y="862013"/>
          <p14:tracePt t="44138" x="1495425" y="838200"/>
          <p14:tracePt t="44171" x="1724025" y="819150"/>
          <p14:tracePt t="44205" x="1804988" y="809625"/>
          <p14:tracePt t="44222" x="1838325" y="804863"/>
          <p14:tracePt t="44238" x="1843088" y="804863"/>
          <p14:tracePt t="44255" x="1847850" y="804863"/>
          <p14:tracePt t="44271" x="1862138" y="800100"/>
          <p14:tracePt t="44288" x="1895475" y="785813"/>
          <p14:tracePt t="44305" x="1933575" y="771525"/>
          <p14:tracePt t="44321" x="1976438" y="757238"/>
          <p14:tracePt t="44338" x="2005013" y="742950"/>
          <p14:tracePt t="44355" x="2052638" y="733425"/>
          <p14:tracePt t="44371" x="2076450" y="728663"/>
          <p14:tracePt t="44388" x="2105025" y="728663"/>
          <p14:tracePt t="44405" x="2147888" y="728663"/>
          <p14:tracePt t="44421" x="2190750" y="728663"/>
          <p14:tracePt t="44438" x="2219325" y="728663"/>
          <p14:tracePt t="44455" x="2243138" y="728663"/>
          <p14:tracePt t="44471" x="2257425" y="728663"/>
          <p14:tracePt t="44488" x="2262188" y="728663"/>
          <p14:tracePt t="44521" x="2262188" y="738188"/>
          <p14:tracePt t="44538" x="2243138" y="785813"/>
          <p14:tracePt t="44555" x="2214563" y="823913"/>
          <p14:tracePt t="44571" x="2176463" y="857250"/>
          <p14:tracePt t="44588" x="2090738" y="919163"/>
          <p14:tracePt t="44605" x="2033588" y="957263"/>
          <p14:tracePt t="44621" x="2000250" y="976313"/>
          <p14:tracePt t="44638" x="1976438" y="985838"/>
          <p14:tracePt t="44655" x="1943100" y="995363"/>
          <p14:tracePt t="44671" x="1905000" y="995363"/>
          <p14:tracePt t="44688" x="1871663" y="990600"/>
          <p14:tracePt t="44705" x="1824038" y="971550"/>
          <p14:tracePt t="44721" x="1762125" y="938213"/>
          <p14:tracePt t="44738" x="1724025" y="914400"/>
          <p14:tracePt t="44755" x="1700213" y="890588"/>
          <p14:tracePt t="44771" x="1662113" y="833438"/>
          <p14:tracePt t="44788" x="1638300" y="785813"/>
          <p14:tracePt t="44805" x="1628775" y="742950"/>
          <p14:tracePt t="44821" x="1624013" y="700088"/>
          <p14:tracePt t="44838" x="1624013" y="661988"/>
          <p14:tracePt t="44855" x="1633538" y="638175"/>
          <p14:tracePt t="44871" x="1643063" y="619125"/>
          <p14:tracePt t="44888" x="1652588" y="585788"/>
          <p14:tracePt t="44904" x="1681163" y="538163"/>
          <p14:tracePt t="44921" x="1704975" y="509588"/>
          <p14:tracePt t="44938" x="1728788" y="471488"/>
          <p14:tracePt t="44955" x="1747838" y="433388"/>
          <p14:tracePt t="44971" x="1776413" y="400050"/>
          <p14:tracePt t="44988" x="1800225" y="385763"/>
          <p14:tracePt t="45005" x="1833563" y="376238"/>
          <p14:tracePt t="45021" x="1914525" y="371475"/>
          <p14:tracePt t="45038" x="1976438" y="385763"/>
          <p14:tracePt t="45055" x="2028825" y="414338"/>
          <p14:tracePt t="45071" x="2066925" y="438150"/>
          <p14:tracePt t="45088" x="2114550" y="471488"/>
          <p14:tracePt t="45105" x="2138363" y="495300"/>
          <p14:tracePt t="45121" x="2162175" y="519113"/>
          <p14:tracePt t="45138" x="2181225" y="542925"/>
          <p14:tracePt t="45155" x="2209800" y="623888"/>
          <p14:tracePt t="45171" x="2224088" y="700088"/>
          <p14:tracePt t="45188" x="2228850" y="766763"/>
          <p14:tracePt t="45205" x="2224088" y="847725"/>
          <p14:tracePt t="45221" x="2214563" y="876300"/>
          <p14:tracePt t="45238" x="2209800" y="900113"/>
          <p14:tracePt t="45255" x="2200275" y="909638"/>
          <p14:tracePt t="45271" x="2190750" y="928688"/>
          <p14:tracePt t="45288" x="2181225" y="938213"/>
          <p14:tracePt t="45305" x="2171700" y="947738"/>
          <p14:tracePt t="45321" x="2162175" y="957263"/>
          <p14:tracePt t="45338" x="2152650" y="966788"/>
          <p14:tracePt t="45355" x="2147888" y="966788"/>
          <p14:tracePt t="45610" x="2205038" y="947738"/>
          <p14:tracePt t="45617" x="2286000" y="900113"/>
          <p14:tracePt t="45625" x="2390775" y="862013"/>
          <p14:tracePt t="45638" x="2605088" y="809625"/>
          <p14:tracePt t="45655" x="2762250" y="790575"/>
          <p14:tracePt t="45671" x="2862263" y="781050"/>
          <p14:tracePt t="45688" x="2952750" y="781050"/>
          <p14:tracePt t="45721" x="3028950" y="781050"/>
          <p14:tracePt t="45755" x="3043238" y="781050"/>
          <p14:tracePt t="45771" x="3062288" y="781050"/>
          <p14:tracePt t="45788" x="3076575" y="776288"/>
          <p14:tracePt t="45804" x="3100388" y="771525"/>
          <p14:tracePt t="45821" x="3138488" y="757238"/>
          <p14:tracePt t="45838" x="3162300" y="752475"/>
          <p14:tracePt t="45855" x="3186113" y="742950"/>
          <p14:tracePt t="45871" x="3205163" y="738188"/>
          <p14:tracePt t="45888" x="3228975" y="733425"/>
          <p14:tracePt t="45904" x="3238500" y="733425"/>
          <p14:tracePt t="45921" x="3248025" y="733425"/>
          <p14:tracePt t="45938" x="3257550" y="733425"/>
          <p14:tracePt t="45954" x="3262313" y="733425"/>
          <p14:tracePt t="46005" x="3252788" y="738188"/>
          <p14:tracePt t="46012" x="3238500" y="742950"/>
          <p14:tracePt t="46021" x="3219450" y="757238"/>
          <p14:tracePt t="46038" x="3148013" y="790575"/>
          <p14:tracePt t="46055" x="3062288" y="814388"/>
          <p14:tracePt t="46071" x="2971800" y="838200"/>
          <p14:tracePt t="46088" x="2938463" y="842963"/>
          <p14:tracePt t="46105" x="2909888" y="842963"/>
          <p14:tracePt t="46121" x="2881313" y="833438"/>
          <p14:tracePt t="46138" x="2833688" y="819150"/>
          <p14:tracePt t="46155" x="2800350" y="800100"/>
          <p14:tracePt t="46171" x="2776538" y="776288"/>
          <p14:tracePt t="46188" x="2738438" y="704850"/>
          <p14:tracePt t="46205" x="2724150" y="619125"/>
          <p14:tracePt t="46221" x="2728913" y="538163"/>
          <p14:tracePt t="46238" x="2738438" y="495300"/>
          <p14:tracePt t="46255" x="2771775" y="447675"/>
          <p14:tracePt t="46271" x="2795588" y="423863"/>
          <p14:tracePt t="46288" x="2847975" y="400050"/>
          <p14:tracePt t="46305" x="2919413" y="385763"/>
          <p14:tracePt t="46321" x="3014663" y="395288"/>
          <p14:tracePt t="46338" x="3057525" y="414338"/>
          <p14:tracePt t="46354" x="3090863" y="461963"/>
          <p14:tracePt t="46371" x="3133725" y="561975"/>
          <p14:tracePt t="46388" x="3152775" y="681038"/>
          <p14:tracePt t="46405" x="3152775" y="714375"/>
          <p14:tracePt t="46421" x="3148013" y="766763"/>
          <p14:tracePt t="46438" x="3128963" y="828675"/>
          <p14:tracePt t="46454" x="3124200" y="842963"/>
          <p14:tracePt t="46471" x="3119438" y="857250"/>
          <p14:tracePt t="46488" x="3119438" y="862013"/>
          <p14:tracePt t="46504" x="3119438" y="871538"/>
          <p14:tracePt t="46549" x="3119438" y="876300"/>
          <p14:tracePt t="46776" x="3048000" y="876300"/>
          <p14:tracePt t="46784" x="2971800" y="876300"/>
          <p14:tracePt t="46791" x="2905125" y="876300"/>
          <p14:tracePt t="46805" x="2790825" y="876300"/>
          <p14:tracePt t="46821" x="2700338" y="876300"/>
          <p14:tracePt t="46838" x="2643188" y="876300"/>
          <p14:tracePt t="46855" x="2600325" y="876300"/>
          <p14:tracePt t="46871" x="2557463" y="876300"/>
          <p14:tracePt t="46888" x="2533650" y="876300"/>
          <p14:tracePt t="46905" x="2500313" y="876300"/>
          <p14:tracePt t="46921" x="2471738" y="876300"/>
          <p14:tracePt t="46938" x="2424113" y="876300"/>
          <p14:tracePt t="46954" x="2395538" y="876300"/>
          <p14:tracePt t="46971" x="2352675" y="876300"/>
          <p14:tracePt t="46988" x="2286000" y="876300"/>
          <p14:tracePt t="47004" x="2247900" y="876300"/>
          <p14:tracePt t="47021" x="2205038" y="876300"/>
          <p14:tracePt t="47038" x="2176463" y="876300"/>
          <p14:tracePt t="47055" x="2147888" y="876300"/>
          <p14:tracePt t="47071" x="2128838" y="876300"/>
          <p14:tracePt t="47088" x="2119313" y="876300"/>
          <p14:tracePt t="47104" x="2114550" y="876300"/>
          <p14:tracePt t="47121" x="2105025" y="876300"/>
          <p14:tracePt t="47138" x="2095500" y="876300"/>
          <p14:tracePt t="47165" x="2109788" y="871538"/>
          <p14:tracePt t="47173" x="2143125" y="866775"/>
          <p14:tracePt t="47188" x="2233613" y="857250"/>
          <p14:tracePt t="47205" x="2366963" y="857250"/>
          <p14:tracePt t="47221" x="2547938" y="847725"/>
          <p14:tracePt t="47238" x="2747963" y="847725"/>
          <p14:tracePt t="47255" x="2838450" y="842963"/>
          <p14:tracePt t="47271" x="2890838" y="833438"/>
          <p14:tracePt t="47288" x="2938463" y="823913"/>
          <p14:tracePt t="47304" x="3000375" y="809625"/>
          <p14:tracePt t="47321" x="3038475" y="804863"/>
          <p14:tracePt t="47338" x="3062288" y="800100"/>
          <p14:tracePt t="47355" x="3081338" y="800100"/>
          <p14:tracePt t="47371" x="3100388" y="800100"/>
          <p14:tracePt t="47388" x="3109913" y="800100"/>
          <p14:tracePt t="47404" x="3114675" y="800100"/>
          <p14:tracePt t="47421" x="3119438" y="800100"/>
          <p14:tracePt t="47438" x="3124200" y="800100"/>
          <p14:tracePt t="48207" x="3105150" y="838200"/>
          <p14:tracePt t="48214" x="3048000" y="923925"/>
          <p14:tracePt t="48222" x="3000375" y="1014413"/>
          <p14:tracePt t="48238" x="2943225" y="1114425"/>
          <p14:tracePt t="48254" x="2905125" y="1181100"/>
          <p14:tracePt t="48271" x="2890838" y="1209675"/>
          <p14:tracePt t="48304" x="2867025" y="1252538"/>
          <p14:tracePt t="48338" x="2847975" y="1314450"/>
          <p14:tracePt t="48354" x="2828925" y="1371600"/>
          <p14:tracePt t="48371" x="2790825" y="1447800"/>
          <p14:tracePt t="48388" x="2757488" y="1500188"/>
          <p14:tracePt t="48404" x="2695575" y="1562100"/>
          <p14:tracePt t="48421" x="2647950" y="1595438"/>
          <p14:tracePt t="48438" x="2609850" y="1624013"/>
          <p14:tracePt t="48454" x="2571750" y="1633538"/>
          <p14:tracePt t="48471" x="2533650" y="1633538"/>
          <p14:tracePt t="48488" x="2514600" y="1633538"/>
          <p14:tracePt t="48504" x="2490788" y="1633538"/>
          <p14:tracePt t="48521" x="2476500" y="1633538"/>
          <p14:tracePt t="48538" x="2457450" y="1633538"/>
          <p14:tracePt t="48554" x="2447925" y="1633538"/>
          <p14:tracePt t="48571" x="2433638" y="1633538"/>
          <p14:tracePt t="48588" x="2414588" y="1633538"/>
          <p14:tracePt t="48604" x="2400300" y="1628775"/>
          <p14:tracePt t="48621" x="2390775" y="1624013"/>
          <p14:tracePt t="48638" x="2371725" y="1619250"/>
          <p14:tracePt t="48639" x="2366963" y="1619250"/>
          <p14:tracePt t="48654" x="2347913" y="1609725"/>
          <p14:tracePt t="48671" x="2324100" y="1609725"/>
          <p14:tracePt t="48688" x="2295525" y="1609725"/>
          <p14:tracePt t="48704" x="2262188" y="1609725"/>
          <p14:tracePt t="48721" x="2195513" y="1609725"/>
          <p14:tracePt t="48738" x="2128838" y="1609725"/>
          <p14:tracePt t="48754" x="2047875" y="1609725"/>
          <p14:tracePt t="48771" x="1962150" y="1595438"/>
          <p14:tracePt t="48788" x="1924050" y="1576388"/>
          <p14:tracePt t="48804" x="1895475" y="1557338"/>
          <p14:tracePt t="48821" x="1876425" y="1519238"/>
          <p14:tracePt t="48838" x="1866900" y="1457325"/>
          <p14:tracePt t="48854" x="1885950" y="1404938"/>
          <p14:tracePt t="48872" x="1957388" y="1343025"/>
          <p14:tracePt t="48888" x="2057400" y="1276350"/>
          <p14:tracePt t="48904" x="2166938" y="1247775"/>
          <p14:tracePt t="48921" x="2247900" y="1247775"/>
          <p14:tracePt t="48938" x="2319338" y="1262063"/>
          <p14:tracePt t="48955" x="2390775" y="1290638"/>
          <p14:tracePt t="48971" x="2428875" y="1300163"/>
          <p14:tracePt t="48988" x="2457450" y="1309688"/>
          <p14:tracePt t="49004" x="2486025" y="1319213"/>
          <p14:tracePt t="49021" x="2519363" y="1333500"/>
          <p14:tracePt t="49037" x="2543175" y="1343025"/>
          <p14:tracePt t="49054" x="2557463" y="1347788"/>
          <p14:tracePt t="49071" x="2571750" y="1352550"/>
          <p14:tracePt t="49088" x="2581275" y="1362075"/>
          <p14:tracePt t="49104" x="2586038" y="1371600"/>
          <p14:tracePt t="49121" x="2590800" y="1381125"/>
          <p14:tracePt t="49138" x="2605088" y="1404938"/>
          <p14:tracePt t="49139" x="2605088" y="1423988"/>
          <p14:tracePt t="49154" x="2619375" y="1471613"/>
          <p14:tracePt t="49171" x="2638425" y="1519238"/>
          <p14:tracePt t="49188" x="2667000" y="1547813"/>
          <p14:tracePt t="49204" x="2752725" y="1600200"/>
          <p14:tracePt t="49221" x="2838450" y="1628775"/>
          <p14:tracePt t="49238" x="2919413" y="1638300"/>
          <p14:tracePt t="49254" x="2976563" y="1638300"/>
          <p14:tracePt t="49271" x="3062288" y="1628775"/>
          <p14:tracePt t="49288" x="3100388" y="1624013"/>
          <p14:tracePt t="49304" x="3124200" y="1609725"/>
          <p14:tracePt t="49321" x="3133725" y="1604963"/>
          <p14:tracePt t="49338" x="3143250" y="1604963"/>
          <p14:tracePt t="49354" x="3148013" y="1604963"/>
          <p14:tracePt t="49469" x="3143250" y="1604963"/>
          <p14:tracePt t="49476" x="3133725" y="1604963"/>
          <p14:tracePt t="49488" x="3114675" y="1619250"/>
          <p14:tracePt t="49504" x="3052763" y="1633538"/>
          <p14:tracePt t="49521" x="2943225" y="1647825"/>
          <p14:tracePt t="49537" x="2890838" y="1638300"/>
          <p14:tracePt t="49555" x="2852738" y="1595438"/>
          <p14:tracePt t="49571" x="2771775" y="1447800"/>
          <p14:tracePt t="49588" x="2752725" y="1376363"/>
          <p14:tracePt t="49604" x="2747963" y="1323975"/>
          <p14:tracePt t="49621" x="2747963" y="1257300"/>
          <p14:tracePt t="49638" x="2747963" y="1123950"/>
          <p14:tracePt t="49654" x="2738438" y="1052513"/>
          <p14:tracePt t="49671" x="2728913" y="1000125"/>
          <p14:tracePt t="49688" x="2724150" y="971550"/>
          <p14:tracePt t="49704" x="2709863" y="938213"/>
          <p14:tracePt t="49721" x="2709863" y="928688"/>
          <p14:tracePt t="49737" x="2709863" y="923925"/>
          <p14:tracePt t="49754" x="2709863" y="914400"/>
          <p14:tracePt t="49771" x="2709863" y="909638"/>
          <p14:tracePt t="49788" x="2709863" y="904875"/>
          <p14:tracePt t="49804" x="2709863" y="900113"/>
          <p14:tracePt t="49838" x="2709863" y="895350"/>
          <p14:tracePt t="49855" x="2705100" y="890588"/>
          <p14:tracePt t="49871" x="2690813" y="881063"/>
          <p14:tracePt t="49888" x="2671763" y="866775"/>
          <p14:tracePt t="49904" x="2667000" y="862013"/>
          <p14:tracePt t="49921" x="2657475" y="857250"/>
          <p14:tracePt t="49938" x="2652713" y="847725"/>
          <p14:tracePt t="49954" x="2652713" y="838200"/>
          <p14:tracePt t="49971" x="2652713" y="833438"/>
          <p14:tracePt t="50004" x="2662238" y="833438"/>
          <p14:tracePt t="50021" x="2671763" y="833438"/>
          <p14:tracePt t="50037" x="2676525" y="842963"/>
          <p14:tracePt t="50054" x="2676525" y="871538"/>
          <p14:tracePt t="50071" x="2643188" y="1004888"/>
          <p14:tracePt t="50088" x="2600325" y="1133475"/>
          <p14:tracePt t="50104" x="2552700" y="1209675"/>
          <p14:tracePt t="50121" x="2471738" y="1338263"/>
          <p14:tracePt t="50137" x="2414588" y="1438275"/>
          <p14:tracePt t="50154" x="2366963" y="1524000"/>
          <p14:tracePt t="50171" x="2338388" y="1590675"/>
          <p14:tracePt t="50188" x="2300288" y="1647825"/>
          <p14:tracePt t="50204" x="2281238" y="1671638"/>
          <p14:tracePt t="50221" x="2266950" y="1685925"/>
          <p14:tracePt t="50238" x="2257425" y="1695450"/>
          <p14:tracePt t="50254" x="2238375" y="1719263"/>
          <p14:tracePt t="50271" x="2233613" y="1724025"/>
          <p14:tracePt t="50288" x="2228850" y="1728788"/>
          <p14:tracePt t="50305" x="2209800" y="1738313"/>
          <p14:tracePt t="50321" x="2190750" y="1747838"/>
          <p14:tracePt t="50337" x="2162175" y="1757363"/>
          <p14:tracePt t="50354" x="2124075" y="1781175"/>
          <p14:tracePt t="50371" x="2019300" y="1828800"/>
          <p14:tracePt t="50387" x="1947863" y="1857375"/>
          <p14:tracePt t="50404" x="1881188" y="1876425"/>
          <p14:tracePt t="50421" x="1847850" y="1885950"/>
          <p14:tracePt t="50438" x="1814513" y="1885950"/>
          <p14:tracePt t="50454" x="1809750" y="1885950"/>
          <p14:tracePt t="50471" x="1804988" y="1885950"/>
          <p14:tracePt t="50487" x="1804988" y="1876425"/>
          <p14:tracePt t="50504" x="1833563" y="1847850"/>
          <p14:tracePt t="50521" x="1876425" y="1828800"/>
          <p14:tracePt t="50538" x="1952625" y="1804988"/>
          <p14:tracePt t="50554" x="2076450" y="1762125"/>
          <p14:tracePt t="50571" x="2176463" y="1676400"/>
          <p14:tracePt t="50588" x="2295525" y="1528763"/>
          <p14:tracePt t="50604" x="2390775" y="1404938"/>
          <p14:tracePt t="50621" x="2519363" y="1138238"/>
          <p14:tracePt t="50637" x="2552700" y="1033463"/>
          <p14:tracePt t="50654" x="2581275" y="976313"/>
          <p14:tracePt t="50671" x="2586038" y="947738"/>
          <p14:tracePt t="50688" x="2590800" y="933450"/>
          <p14:tracePt t="50704" x="2595563" y="928688"/>
          <p14:tracePt t="50721" x="2600325" y="914400"/>
          <p14:tracePt t="50738" x="2624138" y="885825"/>
          <p14:tracePt t="50754" x="2662238" y="862013"/>
          <p14:tracePt t="50771" x="2714625" y="819150"/>
          <p14:tracePt t="50787" x="2800350" y="785813"/>
          <p14:tracePt t="50804" x="2905125" y="747713"/>
          <p14:tracePt t="50821" x="2947988" y="742950"/>
          <p14:tracePt t="50837" x="2967038" y="738188"/>
          <p14:tracePt t="50854" x="2986088" y="738188"/>
          <p14:tracePt t="50871" x="3000375" y="738188"/>
          <p14:tracePt t="50887" x="3005138" y="738188"/>
          <p14:tracePt t="50904" x="3009900" y="738188"/>
          <p14:tracePt t="50951" x="3005138" y="742950"/>
          <p14:tracePt t="50958" x="2986088" y="747713"/>
          <p14:tracePt t="50971" x="2962275" y="762000"/>
          <p14:tracePt t="50988" x="2886075" y="776288"/>
          <p14:tracePt t="51004" x="2847975" y="776288"/>
          <p14:tracePt t="51021" x="2828925" y="776288"/>
          <p14:tracePt t="51037" x="2809875" y="771525"/>
          <p14:tracePt t="51054" x="2786063" y="719138"/>
          <p14:tracePt t="51071" x="2786063" y="647700"/>
          <p14:tracePt t="51087" x="2786063" y="600075"/>
          <p14:tracePt t="51104" x="2795588" y="576263"/>
          <p14:tracePt t="51121" x="2828925" y="547688"/>
          <p14:tracePt t="51137" x="2867025" y="533400"/>
          <p14:tracePt t="51154" x="2900363" y="538163"/>
          <p14:tracePt t="51171" x="2952750" y="571500"/>
          <p14:tracePt t="51187" x="2976563" y="666750"/>
          <p14:tracePt t="51204" x="2981325" y="771525"/>
          <p14:tracePt t="51221" x="2895600" y="1052513"/>
          <p14:tracePt t="51237" x="2752725" y="1362075"/>
          <p14:tracePt t="51254" x="2657475" y="1585913"/>
          <p14:tracePt t="51271" x="2605088" y="1714500"/>
          <p14:tracePt t="51288" x="2581275" y="1776413"/>
          <p14:tracePt t="51304" x="2566988" y="1824038"/>
          <p14:tracePt t="51321" x="2562225" y="1833563"/>
          <p14:tracePt t="51338" x="2557463" y="1843088"/>
          <p14:tracePt t="51354" x="2557463" y="1852613"/>
          <p14:tracePt t="51388" x="2547938" y="1862138"/>
          <p14:tracePt t="51404" x="2524125" y="1862138"/>
          <p14:tracePt t="51421" x="2462213" y="1862138"/>
          <p14:tracePt t="51437" x="2414588" y="1862138"/>
          <p14:tracePt t="51454" x="2381250" y="1862138"/>
          <p14:tracePt t="51471" x="2343150" y="1862138"/>
          <p14:tracePt t="51487" x="2295525" y="1876425"/>
          <p14:tracePt t="51504" x="2266950" y="1876425"/>
          <p14:tracePt t="51521" x="2224088" y="1876425"/>
          <p14:tracePt t="51538" x="2157413" y="1876425"/>
          <p14:tracePt t="51554" x="2105025" y="1876425"/>
          <p14:tracePt t="51571" x="2085975" y="1876425"/>
          <p14:tracePt t="51587" x="2066925" y="1876425"/>
          <p14:tracePt t="51604" x="2057400" y="1876425"/>
          <p14:tracePt t="51621" x="2052638" y="1876425"/>
          <p14:tracePt t="51637" x="2047875" y="1876425"/>
          <p14:tracePt t="51840" x="2028825" y="1866900"/>
          <p14:tracePt t="51846" x="2009775" y="1843088"/>
          <p14:tracePt t="51854" x="1976438" y="1809750"/>
          <p14:tracePt t="51871" x="1928813" y="1714500"/>
          <p14:tracePt t="51904" x="1919288" y="1438275"/>
          <p14:tracePt t="51954" x="2024063" y="1166813"/>
          <p14:tracePt t="51989" x="2176463" y="1085850"/>
          <p14:tracePt t="52004" x="2224088" y="1081088"/>
          <p14:tracePt t="52021" x="2271713" y="1090613"/>
          <p14:tracePt t="52037" x="2333625" y="1176338"/>
          <p14:tracePt t="52054" x="2376488" y="1295400"/>
          <p14:tracePt t="52071" x="2390775" y="1381125"/>
          <p14:tracePt t="52088" x="2400300" y="1504950"/>
          <p14:tracePt t="52104" x="2395538" y="1576388"/>
          <p14:tracePt t="52121" x="2386013" y="1614488"/>
          <p14:tracePt t="52138" x="2376488" y="1638300"/>
          <p14:tracePt t="52154" x="2376488" y="1647825"/>
          <p14:tracePt t="52187" x="2376488" y="1652588"/>
          <p14:tracePt t="52214" x="2376488" y="1657350"/>
          <p14:tracePt t="52404" x="2343150" y="1695450"/>
          <p14:tracePt t="52411" x="2290763" y="1766888"/>
          <p14:tracePt t="52421" x="2228850" y="1838325"/>
          <p14:tracePt t="52438" x="2133600" y="1952625"/>
          <p14:tracePt t="52454" x="2057400" y="2033588"/>
          <p14:tracePt t="52471" x="1995488" y="2109788"/>
          <p14:tracePt t="52487" x="1962150" y="2143125"/>
          <p14:tracePt t="52521" x="1862138" y="2214563"/>
          <p14:tracePt t="52554" x="1800225" y="2257425"/>
          <p14:tracePt t="52571" x="1776413" y="2266950"/>
          <p14:tracePt t="52588" x="1752600" y="2276475"/>
          <p14:tracePt t="52604" x="1738313" y="2281238"/>
          <p14:tracePt t="52621" x="1728788" y="2286000"/>
          <p14:tracePt t="52637" x="1704975" y="2300288"/>
          <p14:tracePt t="52639" x="1695450" y="2300288"/>
          <p14:tracePt t="52654" x="1657350" y="2314575"/>
          <p14:tracePt t="52671" x="1604963" y="2338388"/>
          <p14:tracePt t="52687" x="1543050" y="2357438"/>
          <p14:tracePt t="52704" x="1471613" y="2386013"/>
          <p14:tracePt t="52721" x="1438275" y="2395538"/>
          <p14:tracePt t="52737" x="1404938" y="2409825"/>
          <p14:tracePt t="52754" x="1381125" y="2414588"/>
          <p14:tracePt t="52771" x="1347788" y="2419350"/>
          <p14:tracePt t="52787" x="1328738" y="2419350"/>
          <p14:tracePt t="52804" x="1319213" y="2419350"/>
          <p14:tracePt t="52821" x="1314450" y="2419350"/>
          <p14:tracePt t="52837" x="1309688" y="2419350"/>
          <p14:tracePt t="52867" x="1309688" y="2414588"/>
          <p14:tracePt t="52874" x="1319213" y="2409825"/>
          <p14:tracePt t="52888" x="1357313" y="2390775"/>
          <p14:tracePt t="52904" x="1419225" y="2371725"/>
          <p14:tracePt t="52921" x="1481138" y="2357438"/>
          <p14:tracePt t="52937" x="1552575" y="2343150"/>
          <p14:tracePt t="52954" x="1666875" y="2343150"/>
          <p14:tracePt t="52971" x="1714500" y="2343150"/>
          <p14:tracePt t="52987" x="1757363" y="2343150"/>
          <p14:tracePt t="53004" x="1785938" y="2343150"/>
          <p14:tracePt t="53021" x="1833563" y="2338388"/>
          <p14:tracePt t="53037" x="1862138" y="2328863"/>
          <p14:tracePt t="53054" x="1895475" y="2319338"/>
          <p14:tracePt t="53071" x="1914525" y="2314575"/>
          <p14:tracePt t="53087" x="1957388" y="2290763"/>
          <p14:tracePt t="53104" x="1981200" y="2281238"/>
          <p14:tracePt t="53121" x="1995488" y="2271713"/>
          <p14:tracePt t="53138" x="2009775" y="2262188"/>
          <p14:tracePt t="53154" x="2014538" y="2262188"/>
          <p14:tracePt t="53171" x="2019300" y="2257425"/>
          <p14:tracePt t="53187" x="2024063" y="2257425"/>
          <p14:tracePt t="53212" x="2024063" y="2252663"/>
          <p14:tracePt t="53227" x="2024063" y="2243138"/>
          <p14:tracePt t="53237" x="2019300" y="2224088"/>
          <p14:tracePt t="53254" x="1976438" y="2143125"/>
          <p14:tracePt t="53271" x="1933575" y="2095500"/>
          <p14:tracePt t="53287" x="1857375" y="2038350"/>
          <p14:tracePt t="53304" x="1757363" y="2000250"/>
          <p14:tracePt t="53321" x="1624013" y="2000250"/>
          <p14:tracePt t="53337" x="1547813" y="2024063"/>
          <p14:tracePt t="53354" x="1471613" y="2062163"/>
          <p14:tracePt t="53371" x="1404938" y="2100263"/>
          <p14:tracePt t="53387" x="1352550" y="2147888"/>
          <p14:tracePt t="53404" x="1328738" y="2181225"/>
          <p14:tracePt t="53421" x="1319213" y="2219325"/>
          <p14:tracePt t="53437" x="1319213" y="2243138"/>
          <p14:tracePt t="53454" x="1323975" y="2281238"/>
          <p14:tracePt t="53470" x="1333500" y="2286000"/>
          <p14:tracePt t="53487" x="1347788" y="2290763"/>
          <p14:tracePt t="53504" x="1362075" y="2290763"/>
          <p14:tracePt t="53521" x="1366838" y="2290763"/>
          <p14:tracePt t="53554" x="1371600" y="2276475"/>
          <p14:tracePt t="53571" x="1395413" y="1862138"/>
          <p14:tracePt t="53587" x="1395413" y="1409700"/>
          <p14:tracePt t="53604" x="1404938" y="1133475"/>
          <p14:tracePt t="53621" x="1414463" y="871538"/>
          <p14:tracePt t="53638" x="1414463" y="652463"/>
          <p14:tracePt t="53654" x="1414463" y="609600"/>
          <p14:tracePt t="53671" x="1414463" y="590550"/>
          <p14:tracePt t="53687" x="1414463" y="571500"/>
          <p14:tracePt t="53704" x="1414463" y="566738"/>
          <p14:tracePt t="53721" x="1414463" y="561975"/>
          <p14:tracePt t="53737" x="1414463" y="552450"/>
          <p14:tracePt t="53997" x="1395413" y="561975"/>
          <p14:tracePt t="54003" x="1328738" y="585788"/>
          <p14:tracePt t="54011" x="1257300" y="614363"/>
          <p14:tracePt t="54021" x="1166813" y="642938"/>
          <p14:tracePt t="54037" x="1047750" y="666750"/>
          <p14:tracePt t="54055" x="966788" y="671513"/>
          <p14:tracePt t="54071" x="928688" y="671513"/>
          <p14:tracePt t="54104" x="942975" y="561975"/>
          <p14:tracePt t="54137" x="1276350" y="395288"/>
          <p14:tracePt t="54154" x="1481138" y="438150"/>
          <p14:tracePt t="54171" x="1657350" y="557213"/>
          <p14:tracePt t="54187" x="1819275" y="766763"/>
          <p14:tracePt t="54204" x="1890713" y="1028700"/>
          <p14:tracePt t="54221" x="1909763" y="1219200"/>
          <p14:tracePt t="54237" x="1895475" y="1395413"/>
          <p14:tracePt t="54254" x="1876425" y="1619250"/>
          <p14:tracePt t="54271" x="1862138" y="1695450"/>
          <p14:tracePt t="54287" x="1862138" y="1728788"/>
          <p14:tracePt t="54304" x="1862138" y="1776413"/>
          <p14:tracePt t="54321" x="1862138" y="1795463"/>
          <p14:tracePt t="54337" x="1843088" y="1847850"/>
          <p14:tracePt t="54354" x="1828800" y="1895475"/>
          <p14:tracePt t="54371" x="1819275" y="1938338"/>
          <p14:tracePt t="54387" x="1814513" y="1957388"/>
          <p14:tracePt t="54404" x="1814513" y="1966913"/>
          <p14:tracePt t="54420" x="1814513" y="1971675"/>
          <p14:tracePt t="54437" x="1809750" y="1981200"/>
          <p14:tracePt t="54454" x="1800225" y="1995488"/>
          <p14:tracePt t="54470" x="1776413" y="2009775"/>
          <p14:tracePt t="54487" x="1704975" y="2057400"/>
          <p14:tracePt t="54504" x="1647825" y="2090738"/>
          <p14:tracePt t="54520" x="1590675" y="2128838"/>
          <p14:tracePt t="54537" x="1524000" y="2157413"/>
          <p14:tracePt t="54554" x="1414463" y="2195513"/>
          <p14:tracePt t="54570" x="1371600" y="2205038"/>
          <p14:tracePt t="54588" x="1338263" y="2219325"/>
          <p14:tracePt t="54604" x="1328738" y="2228850"/>
          <p14:tracePt t="54621" x="1314450" y="2257425"/>
          <p14:tracePt t="54637" x="1314450" y="2290763"/>
          <p14:tracePt t="54654" x="1328738" y="2328863"/>
          <p14:tracePt t="54671" x="1385888" y="2381250"/>
          <p14:tracePt t="54687" x="1462088" y="2419350"/>
          <p14:tracePt t="54704" x="1581150" y="2452688"/>
          <p14:tracePt t="54721" x="1724025" y="2471738"/>
          <p14:tracePt t="54737" x="1928813" y="2466975"/>
          <p14:tracePt t="54754" x="2024063" y="2443163"/>
          <p14:tracePt t="54770" x="2081213" y="2405063"/>
          <p14:tracePt t="54787" x="2128838" y="2371725"/>
          <p14:tracePt t="54804" x="2171700" y="2324100"/>
          <p14:tracePt t="54821" x="2195513" y="2286000"/>
          <p14:tracePt t="54837" x="2214563" y="2262188"/>
          <p14:tracePt t="54854" x="2219325" y="2238375"/>
          <p14:tracePt t="54870" x="2224088" y="2185988"/>
          <p14:tracePt t="54887" x="2195513" y="2109788"/>
          <p14:tracePt t="54905" x="2105025" y="1990725"/>
          <p14:tracePt t="54921" x="2014538" y="1919288"/>
          <p14:tracePt t="54937" x="1881188" y="1847850"/>
          <p14:tracePt t="54954" x="1766888" y="1814513"/>
          <p14:tracePt t="54970" x="1695450" y="1824038"/>
          <p14:tracePt t="54987" x="1614488" y="1909763"/>
          <p14:tracePt t="55004" x="1566863" y="1976438"/>
          <p14:tracePt t="55021" x="1543050" y="2019300"/>
          <p14:tracePt t="55037" x="1528763" y="2052638"/>
          <p14:tracePt t="55054" x="1519238" y="2071688"/>
          <p14:tracePt t="55070" x="1519238" y="2076450"/>
          <p14:tracePt t="55087" x="1519238" y="2081213"/>
          <p14:tracePt t="55104" x="1519238" y="2100263"/>
          <p14:tracePt t="55121" x="1519238" y="2109788"/>
          <p14:tracePt t="55137" x="1519238" y="2114550"/>
          <p14:tracePt t="55154" x="1519238" y="2119313"/>
          <p14:tracePt t="55354" x="1619250" y="2119313"/>
          <p14:tracePt t="55362" x="1728788" y="2119313"/>
          <p14:tracePt t="55370" x="1847850" y="2119313"/>
          <p14:tracePt t="55387" x="2119313" y="2119313"/>
          <p14:tracePt t="55404" x="2319338" y="2119313"/>
          <p14:tracePt t="55421" x="2619375" y="2138363"/>
          <p14:tracePt t="55437" x="2795588" y="2147888"/>
          <p14:tracePt t="55454" x="2924175" y="2152650"/>
          <p14:tracePt t="55471" x="3057525" y="2162175"/>
          <p14:tracePt t="55487" x="3128963" y="2162175"/>
          <p14:tracePt t="55504" x="3200400" y="2162175"/>
          <p14:tracePt t="55520" x="3257550" y="2162175"/>
          <p14:tracePt t="55537" x="3324225" y="2152650"/>
          <p14:tracePt t="55554" x="3362325" y="2147888"/>
          <p14:tracePt t="55571" x="3405188" y="2147888"/>
          <p14:tracePt t="55587" x="3448050" y="2143125"/>
          <p14:tracePt t="55604" x="3509963" y="2133600"/>
          <p14:tracePt t="55620" x="3557588" y="2133600"/>
          <p14:tracePt t="55637" x="3609975" y="2133600"/>
          <p14:tracePt t="55654" x="3657600" y="2133600"/>
          <p14:tracePt t="55671" x="3719513" y="2138363"/>
          <p14:tracePt t="55687" x="3743325" y="2143125"/>
          <p14:tracePt t="55704" x="3752850" y="2143125"/>
          <p14:tracePt t="55720" x="3767138" y="2147888"/>
          <p14:tracePt t="55737" x="3771900" y="2157413"/>
          <p14:tracePt t="55754" x="3781425" y="2176463"/>
          <p14:tracePt t="55770" x="3786188" y="2209800"/>
          <p14:tracePt t="55787" x="3786188" y="2247900"/>
          <p14:tracePt t="55804" x="3786188" y="2266950"/>
          <p14:tracePt t="55821" x="3762375" y="2286000"/>
          <p14:tracePt t="55837" x="3709988" y="2319338"/>
          <p14:tracePt t="55854" x="3514725" y="2371725"/>
          <p14:tracePt t="55870" x="3386138" y="2390775"/>
          <p14:tracePt t="55887" x="3281363" y="2376488"/>
          <p14:tracePt t="55904" x="3195638" y="2357438"/>
          <p14:tracePt t="55921" x="3171825" y="2338388"/>
          <p14:tracePt t="55937" x="3148013" y="2305050"/>
          <p14:tracePt t="55954" x="3128963" y="2252663"/>
          <p14:tracePt t="55970" x="3133725" y="2181225"/>
          <p14:tracePt t="55987" x="3171825" y="2114550"/>
          <p14:tracePt t="56004" x="3214688" y="2057400"/>
          <p14:tracePt t="56021" x="3309938" y="2009775"/>
          <p14:tracePt t="56037" x="3395663" y="1995488"/>
          <p14:tracePt t="56054" x="3486150" y="2009775"/>
          <p14:tracePt t="56070" x="3543300" y="2038350"/>
          <p14:tracePt t="56087" x="3605213" y="2100263"/>
          <p14:tracePt t="56104" x="3643313" y="2195513"/>
          <p14:tracePt t="56120" x="3643313" y="2300288"/>
          <p14:tracePt t="56137" x="3643313" y="2357438"/>
          <p14:tracePt t="56138" x="3638550" y="2376488"/>
          <p14:tracePt t="56154" x="3619500" y="2400300"/>
          <p14:tracePt t="56170" x="3600450" y="2409825"/>
          <p14:tracePt t="56345" x="3748088" y="2386013"/>
          <p14:tracePt t="56352" x="3881438" y="2357438"/>
          <p14:tracePt t="56359" x="4014788" y="2324100"/>
          <p14:tracePt t="56370" x="4205288" y="2300288"/>
          <p14:tracePt t="56387" x="4505325" y="2281238"/>
          <p14:tracePt t="56404" x="4762500" y="2281238"/>
          <p14:tracePt t="56421" x="4886325" y="2290763"/>
          <p14:tracePt t="56437" x="4967288" y="2305050"/>
          <p14:tracePt t="56454" x="5043488" y="2319338"/>
          <p14:tracePt t="56470" x="5072063" y="2319338"/>
          <p14:tracePt t="56487" x="5100638" y="2319338"/>
          <p14:tracePt t="56504" x="5129213" y="2319338"/>
          <p14:tracePt t="56521" x="5181600" y="2309813"/>
          <p14:tracePt t="56537" x="5224463" y="2309813"/>
          <p14:tracePt t="56554" x="5267325" y="2305050"/>
          <p14:tracePt t="56570" x="5295900" y="2305050"/>
          <p14:tracePt t="56587" x="5319713" y="2305050"/>
          <p14:tracePt t="56604" x="5329238" y="2305050"/>
          <p14:tracePt t="56620" x="5334000" y="2305050"/>
          <p14:tracePt t="56638" x="5343525" y="2305050"/>
          <p14:tracePt t="56682" x="5343525" y="2309813"/>
          <p14:tracePt t="56689" x="5343525" y="2314575"/>
          <p14:tracePt t="56697" x="5338763" y="2319338"/>
          <p14:tracePt t="56704" x="5329238" y="2328863"/>
          <p14:tracePt t="56720" x="5272088" y="2371725"/>
          <p14:tracePt t="56737" x="5153025" y="2424113"/>
          <p14:tracePt t="56754" x="4972050" y="2466975"/>
          <p14:tracePt t="56770" x="4776788" y="2486025"/>
          <p14:tracePt t="56787" x="4729163" y="2476500"/>
          <p14:tracePt t="56804" x="4695825" y="2447925"/>
          <p14:tracePt t="56821" x="4657725" y="2328863"/>
          <p14:tracePt t="56837" x="4672013" y="2205038"/>
          <p14:tracePt t="56854" x="4714875" y="2085975"/>
          <p14:tracePt t="56870" x="4767263" y="2033588"/>
          <p14:tracePt t="56887" x="4881563" y="2009775"/>
          <p14:tracePt t="56904" x="4938713" y="2033588"/>
          <p14:tracePt t="56920" x="4976813" y="2057400"/>
          <p14:tracePt t="56937" x="5000625" y="2081213"/>
          <p14:tracePt t="56954" x="5033963" y="2152650"/>
          <p14:tracePt t="56970" x="5043488" y="2247900"/>
          <p14:tracePt t="56987" x="5029200" y="2338388"/>
          <p14:tracePt t="57004" x="5024438" y="2386013"/>
          <p14:tracePt t="57020" x="5014913" y="2409825"/>
          <p14:tracePt t="57037" x="5014913" y="2419350"/>
          <p14:tracePt t="57054" x="5014913" y="2428875"/>
          <p14:tracePt t="57137" x="5010150" y="2428875"/>
          <p14:tracePt t="57144" x="5000625" y="2433638"/>
          <p14:tracePt t="57154" x="4972050" y="2443163"/>
          <p14:tracePt t="57170" x="4838700" y="2438400"/>
          <p14:tracePt t="57187" x="4648200" y="2419350"/>
          <p14:tracePt t="57204" x="4162425" y="2386013"/>
          <p14:tracePt t="57220" x="3929063" y="2376488"/>
          <p14:tracePt t="57237" x="3719513" y="2357438"/>
          <p14:tracePt t="57254" x="3581400" y="2338388"/>
          <p14:tracePt t="57270" x="3538538" y="2319338"/>
          <p14:tracePt t="57287" x="3514725" y="2300288"/>
          <p14:tracePt t="57304" x="3505200" y="2290763"/>
          <p14:tracePt t="57320" x="3486150" y="2262188"/>
          <p14:tracePt t="57337" x="3471863" y="2252663"/>
          <p14:tracePt t="57354" x="3462338" y="2247900"/>
          <p14:tracePt t="57370" x="3443288" y="2243138"/>
          <p14:tracePt t="57387" x="3348038" y="2252663"/>
          <p14:tracePt t="57404" x="3228975" y="2290763"/>
          <p14:tracePt t="57420" x="3119438" y="2324100"/>
          <p14:tracePt t="57437" x="2952750" y="2390775"/>
          <p14:tracePt t="57454" x="2847975" y="2424113"/>
          <p14:tracePt t="57470" x="2762250" y="2457450"/>
          <p14:tracePt t="57487" x="2705100" y="2486025"/>
          <p14:tracePt t="57504" x="2624138" y="2519363"/>
          <p14:tracePt t="57520" x="2590800" y="2528888"/>
          <p14:tracePt t="57537" x="2566988" y="2533650"/>
          <p14:tracePt t="57554" x="2552700" y="2543175"/>
          <p14:tracePt t="57571" x="2547938" y="2543175"/>
          <p14:tracePt t="57600" x="2562225" y="2528888"/>
          <p14:tracePt t="57607" x="2614613" y="2500313"/>
          <p14:tracePt t="57621" x="2814638" y="2386013"/>
          <p14:tracePt t="57637" x="3024188" y="2290763"/>
          <p14:tracePt t="57654" x="3390900" y="2181225"/>
          <p14:tracePt t="57671" x="3614738" y="2124075"/>
          <p14:tracePt t="57687" x="4005263" y="2062163"/>
          <p14:tracePt t="57704" x="4171950" y="2047875"/>
          <p14:tracePt t="57720" x="4295775" y="2047875"/>
          <p14:tracePt t="57737" x="4410075" y="2052638"/>
          <p14:tracePt t="57753" x="4510088" y="2081213"/>
          <p14:tracePt t="57770" x="4533900" y="2095500"/>
          <p14:tracePt t="57787" x="4548188" y="2105025"/>
          <p14:tracePt t="57804" x="4552950" y="2114550"/>
          <p14:tracePt t="57820" x="4524375" y="2138363"/>
          <p14:tracePt t="57837" x="4429125" y="2181225"/>
          <p14:tracePt t="57854" x="4181475" y="2238375"/>
          <p14:tracePt t="57870" x="3833813" y="2305050"/>
          <p14:tracePt t="57887" x="3657600" y="2333625"/>
          <p14:tracePt t="57903" x="3552825" y="2352675"/>
          <p14:tracePt t="57920" x="3500438" y="2357438"/>
          <p14:tracePt t="57937" x="3476625" y="2357438"/>
          <p14:tracePt t="58128" x="3371850" y="2371725"/>
          <p14:tracePt t="58135" x="3081338" y="2428875"/>
          <p14:tracePt t="58142" x="2890838" y="2457450"/>
          <p14:tracePt t="58153" x="2728913" y="2500313"/>
          <p14:tracePt t="58170" x="2376488" y="2571750"/>
          <p14:tracePt t="58187" x="2028825" y="2638425"/>
          <p14:tracePt t="58203" x="1847850" y="2657475"/>
          <p14:tracePt t="58220" x="1709738" y="2676525"/>
          <p14:tracePt t="58237" x="1571625" y="2662238"/>
          <p14:tracePt t="58254" x="1500188" y="2638425"/>
          <p14:tracePt t="58270" x="1428750" y="2633663"/>
          <p14:tracePt t="58287" x="1338263" y="2624138"/>
          <p14:tracePt t="58304" x="1200150" y="2624138"/>
          <p14:tracePt t="58320" x="1133475" y="2624138"/>
          <p14:tracePt t="58337" x="1071563" y="2624138"/>
          <p14:tracePt t="58354" x="1023938" y="2619375"/>
          <p14:tracePt t="58370" x="938213" y="2614613"/>
          <p14:tracePt t="58387" x="876300" y="2605088"/>
          <p14:tracePt t="58404" x="828675" y="2605088"/>
          <p14:tracePt t="58421" x="766763" y="2605088"/>
          <p14:tracePt t="58437" x="747713" y="2605088"/>
          <p14:tracePt t="58454" x="728663" y="2605088"/>
          <p14:tracePt t="58470" x="723900" y="2605088"/>
          <p14:tracePt t="58487" x="714375" y="2605088"/>
          <p14:tracePt t="58520" x="719138" y="2600325"/>
          <p14:tracePt t="58537" x="781050" y="2586038"/>
          <p14:tracePt t="58554" x="909638" y="2571750"/>
          <p14:tracePt t="58570" x="1047750" y="2557463"/>
          <p14:tracePt t="58587" x="1223963" y="2547938"/>
          <p14:tracePt t="58604" x="1447800" y="2538413"/>
          <p14:tracePt t="58620" x="1614488" y="2528888"/>
          <p14:tracePt t="58637" x="1804988" y="2528888"/>
          <p14:tracePt t="58654" x="1938338" y="2533650"/>
          <p14:tracePt t="58670" x="2152650" y="2543175"/>
          <p14:tracePt t="58687" x="2309813" y="2547938"/>
          <p14:tracePt t="58704" x="2419350" y="2547938"/>
          <p14:tracePt t="58720" x="2533650" y="2566988"/>
          <p14:tracePt t="58737" x="2752725" y="2600325"/>
          <p14:tracePt t="58754" x="2895600" y="2619375"/>
          <p14:tracePt t="58770" x="2990850" y="2624138"/>
          <p14:tracePt t="58787" x="3128963" y="2633663"/>
          <p14:tracePt t="58804" x="3219450" y="2624138"/>
          <p14:tracePt t="58820" x="3295650" y="2600325"/>
          <p14:tracePt t="58837" x="3367088" y="2576513"/>
          <p14:tracePt t="58854" x="3457575" y="2552700"/>
          <p14:tracePt t="58870" x="3519488" y="2538413"/>
          <p14:tracePt t="58887" x="3600450" y="2519363"/>
          <p14:tracePt t="58903" x="3686175" y="2505075"/>
          <p14:tracePt t="58920" x="3800475" y="2505075"/>
          <p14:tracePt t="58937" x="3857625" y="2505075"/>
          <p14:tracePt t="58954" x="3905250" y="2505075"/>
          <p14:tracePt t="58970" x="3957638" y="2505075"/>
          <p14:tracePt t="58987" x="4038600" y="2505075"/>
          <p14:tracePt t="59003" x="4110038" y="2509838"/>
          <p14:tracePt t="59020" x="4167188" y="2514600"/>
          <p14:tracePt t="59037" x="4229100" y="2514600"/>
          <p14:tracePt t="59053" x="4257675" y="2514600"/>
          <p14:tracePt t="59070" x="4276725" y="2514600"/>
          <p14:tracePt t="59087" x="4286250" y="2514600"/>
          <p14:tracePt t="59104" x="4305300" y="2514600"/>
          <p14:tracePt t="59120" x="4324350" y="2514600"/>
          <p14:tracePt t="59137" x="4329113" y="2514600"/>
          <p14:tracePt t="59154" x="4338638" y="2514600"/>
          <p14:tracePt t="59170" x="4348163" y="2514600"/>
          <p14:tracePt t="59456" x="4271963" y="2557463"/>
          <p14:tracePt t="59463" x="4119563" y="2638425"/>
          <p14:tracePt t="59471" x="3948113" y="2709863"/>
          <p14:tracePt t="59487" x="3724275" y="2790825"/>
          <p14:tracePt t="59504" x="3571875" y="2843213"/>
          <p14:tracePt t="59520" x="3457575" y="2871788"/>
          <p14:tracePt t="59537" x="3381375" y="2876550"/>
          <p14:tracePt t="59553" x="3333750" y="2876550"/>
          <p14:tracePt t="59570" x="3305175" y="2862263"/>
          <p14:tracePt t="59587" x="3271838" y="2852738"/>
          <p14:tracePt t="59603" x="3252788" y="2847975"/>
          <p14:tracePt t="59620" x="3233738" y="2843213"/>
          <p14:tracePt t="59637" x="3214688" y="2828925"/>
          <p14:tracePt t="59639" x="3200400" y="2828925"/>
          <p14:tracePt t="59653" x="3186113" y="2828925"/>
          <p14:tracePt t="59670" x="3176588" y="2828925"/>
          <p14:tracePt t="59687" x="3162300" y="2828925"/>
          <p14:tracePt t="59704" x="3157538" y="2828925"/>
          <p14:tracePt t="59720" x="3148013" y="2828925"/>
          <p14:tracePt t="59737" x="3138488" y="2828925"/>
          <p14:tracePt t="59754" x="3128963" y="2828925"/>
          <p14:tracePt t="59770" x="3109913" y="2828925"/>
          <p14:tracePt t="59787" x="3081338" y="2838450"/>
          <p14:tracePt t="59803" x="3052763" y="2847975"/>
          <p14:tracePt t="59820" x="3014663" y="2867025"/>
          <p14:tracePt t="59837" x="2981325" y="2890838"/>
          <p14:tracePt t="59853" x="2957513" y="2905125"/>
          <p14:tracePt t="59870" x="2919413" y="2933700"/>
          <p14:tracePt t="59887" x="2881313" y="2957513"/>
          <p14:tracePt t="59904" x="2819400" y="2995613"/>
          <p14:tracePt t="59920" x="2771775" y="3019425"/>
          <p14:tracePt t="59937" x="2728913" y="3033713"/>
          <p14:tracePt t="59954" x="2676525" y="3052763"/>
          <p14:tracePt t="59970" x="2576513" y="3076575"/>
          <p14:tracePt t="59987" x="2524125" y="3086100"/>
          <p14:tracePt t="60003" x="2476500" y="3095625"/>
          <p14:tracePt t="60020" x="2405063" y="3105150"/>
          <p14:tracePt t="60037" x="2357438" y="3114675"/>
          <p14:tracePt t="60053" x="2286000" y="3114675"/>
          <p14:tracePt t="60070" x="2219325" y="3119438"/>
          <p14:tracePt t="60087" x="2100263" y="3128963"/>
          <p14:tracePt t="60104" x="2052638" y="3128963"/>
          <p14:tracePt t="60120" x="2000250" y="3128963"/>
          <p14:tracePt t="60137" x="1966913" y="3114675"/>
          <p14:tracePt t="60138" x="1947863" y="3109913"/>
          <p14:tracePt t="60154" x="1914525" y="3086100"/>
          <p14:tracePt t="60170" x="1885950" y="3062288"/>
          <p14:tracePt t="60187" x="1866900" y="3038475"/>
          <p14:tracePt t="60204" x="1847850" y="3014663"/>
          <p14:tracePt t="60220" x="1843088" y="3005138"/>
          <p14:tracePt t="60237" x="1838325" y="2986088"/>
          <p14:tracePt t="60254" x="1838325" y="2962275"/>
          <p14:tracePt t="60270" x="1852613" y="2928938"/>
          <p14:tracePt t="60287" x="1885950" y="2905125"/>
          <p14:tracePt t="60303" x="1947863" y="2876550"/>
          <p14:tracePt t="60320" x="2043113" y="2857500"/>
          <p14:tracePt t="60337" x="2247900" y="2824163"/>
          <p14:tracePt t="60353" x="2362200" y="2824163"/>
          <p14:tracePt t="60370" x="2486025" y="2828925"/>
          <p14:tracePt t="60387" x="2647950" y="2862263"/>
          <p14:tracePt t="60403" x="2724150" y="2890838"/>
          <p14:tracePt t="60420" x="2762250" y="2919413"/>
          <p14:tracePt t="60437" x="2790825" y="2947988"/>
          <p14:tracePt t="60453" x="2824163" y="2995613"/>
          <p14:tracePt t="60470" x="2833688" y="3014663"/>
          <p14:tracePt t="60487" x="2843213" y="3028950"/>
          <p14:tracePt t="60503" x="2847975" y="3033713"/>
          <p14:tracePt t="60520" x="2857500" y="3048000"/>
          <p14:tracePt t="60537" x="2862263" y="3062288"/>
          <p14:tracePt t="60553" x="2862263" y="3076575"/>
          <p14:tracePt t="60570" x="2857500" y="3095625"/>
          <p14:tracePt t="60587" x="2847975" y="3105150"/>
          <p14:tracePt t="60603" x="2814638" y="3124200"/>
          <p14:tracePt t="60620" x="2762250" y="3143250"/>
          <p14:tracePt t="60637" x="2652713" y="3157538"/>
          <p14:tracePt t="60653" x="2595563" y="3157538"/>
          <p14:tracePt t="60670" x="2543175" y="3157538"/>
          <p14:tracePt t="60687" x="2495550" y="3157538"/>
          <p14:tracePt t="60704" x="2452688" y="3148013"/>
          <p14:tracePt t="60720" x="2443163" y="3143250"/>
          <p14:tracePt t="60737" x="2433638" y="3143250"/>
          <p14:tracePt t="60753" x="2428875" y="3143250"/>
          <p14:tracePt t="60770" x="2419350" y="3143250"/>
          <p14:tracePt t="60975" x="2405063" y="3152775"/>
          <p14:tracePt t="60983" x="2390775" y="3171825"/>
          <p14:tracePt t="60990" x="2376488" y="3186113"/>
          <p14:tracePt t="61003" x="2362200" y="3195638"/>
          <p14:tracePt t="61020" x="2357438" y="3205163"/>
          <p14:tracePt t="61037" x="2352675" y="3214688"/>
          <p14:tracePt t="61053" x="2343150" y="3219450"/>
          <p14:tracePt t="61087" x="2343150" y="3224213"/>
          <p14:tracePt t="61103" x="2338388" y="3224213"/>
          <p14:tracePt t="61129" x="2333625" y="3224213"/>
          <p14:tracePt t="61138" x="2333625" y="3228975"/>
          <p14:tracePt t="61153" x="2328863" y="3238500"/>
          <p14:tracePt t="61170" x="2314575" y="3257550"/>
          <p14:tracePt t="61187" x="2290763" y="3300413"/>
          <p14:tracePt t="61203" x="2266950" y="3333750"/>
          <p14:tracePt t="61220" x="2243138" y="3357563"/>
          <p14:tracePt t="61237" x="2219325" y="3371850"/>
          <p14:tracePt t="61253" x="2185988" y="3395663"/>
          <p14:tracePt t="61270" x="2162175" y="3414713"/>
          <p14:tracePt t="61287" x="2128838" y="3424238"/>
          <p14:tracePt t="61303" x="2100263" y="3433763"/>
          <p14:tracePt t="61320" x="2062163" y="3443288"/>
          <p14:tracePt t="61337" x="2033588" y="3448050"/>
          <p14:tracePt t="61353" x="1995488" y="3462338"/>
          <p14:tracePt t="61370" x="1971675" y="3467100"/>
          <p14:tracePt t="61387" x="1933575" y="3471863"/>
          <p14:tracePt t="61403" x="1905000" y="3471863"/>
          <p14:tracePt t="61420" x="1871663" y="3471863"/>
          <p14:tracePt t="61437" x="1824038" y="3467100"/>
          <p14:tracePt t="61453" x="1800225" y="3452813"/>
          <p14:tracePt t="61470" x="1776413" y="3448050"/>
          <p14:tracePt t="61487" x="1752600" y="3424238"/>
          <p14:tracePt t="61503" x="1728788" y="3362325"/>
          <p14:tracePt t="61520" x="1714500" y="3309938"/>
          <p14:tracePt t="61537" x="1714500" y="3257550"/>
          <p14:tracePt t="61553" x="1714500" y="3214688"/>
          <p14:tracePt t="61570" x="1733550" y="3176588"/>
          <p14:tracePt t="61587" x="1757363" y="3152775"/>
          <p14:tracePt t="61603" x="1795463" y="3124200"/>
          <p14:tracePt t="61620" x="1885950" y="3090863"/>
          <p14:tracePt t="61637" x="1966913" y="3076575"/>
          <p14:tracePt t="61653" x="2057400" y="3067050"/>
          <p14:tracePt t="61670" x="2133600" y="3076575"/>
          <p14:tracePt t="61687" x="2209800" y="3105150"/>
          <p14:tracePt t="61703" x="2233613" y="3128963"/>
          <p14:tracePt t="61720" x="2257425" y="3157538"/>
          <p14:tracePt t="61737" x="2276475" y="3190875"/>
          <p14:tracePt t="61753" x="2295525" y="3224213"/>
          <p14:tracePt t="61770" x="2295525" y="3252788"/>
          <p14:tracePt t="61787" x="2295525" y="3295650"/>
          <p14:tracePt t="61804" x="2276475" y="3343275"/>
          <p14:tracePt t="61820" x="2238375" y="3367088"/>
          <p14:tracePt t="61837" x="2181225" y="3405188"/>
          <p14:tracePt t="61853" x="2114550" y="3424238"/>
          <p14:tracePt t="61870" x="2062163" y="3443288"/>
          <p14:tracePt t="61887" x="2024063" y="3457575"/>
          <p14:tracePt t="61904" x="2005013" y="3457575"/>
          <p14:tracePt t="61920" x="1976438" y="3457575"/>
          <p14:tracePt t="61937" x="1933575" y="3457575"/>
          <p14:tracePt t="61953" x="1919288" y="3457575"/>
          <p14:tracePt t="61970" x="1905000" y="3457575"/>
          <p14:tracePt t="61987" x="1895475" y="3457575"/>
          <p14:tracePt t="62003" x="1890713" y="3457575"/>
          <p14:tracePt t="62020" x="1885950" y="3457575"/>
          <p14:tracePt t="62036" x="1881188" y="3457575"/>
          <p14:tracePt t="62399" x="1871663" y="3457575"/>
          <p14:tracePt t="62406" x="1847850" y="3457575"/>
          <p14:tracePt t="62413" x="1828800" y="3457575"/>
          <p14:tracePt t="62421" x="1809750" y="3457575"/>
          <p14:tracePt t="62436" x="1776413" y="3457575"/>
          <p14:tracePt t="62453" x="1738313" y="3457575"/>
          <p14:tracePt t="62486" x="1643063" y="3448050"/>
          <p14:tracePt t="62520" x="1528763" y="3429000"/>
          <p14:tracePt t="62537" x="1466850" y="3409950"/>
          <p14:tracePt t="62553" x="1414463" y="3395663"/>
          <p14:tracePt t="62570" x="1395413" y="3390900"/>
          <p14:tracePt t="62587" x="1381125" y="3386138"/>
          <p14:tracePt t="62603" x="1371600" y="3386138"/>
          <p14:tracePt t="62620" x="1366838" y="3386138"/>
          <p14:tracePt t="62636" x="1362075" y="3386138"/>
          <p14:tracePt t="62721" x="1357313" y="3386138"/>
          <p14:tracePt t="63089" x="1347788" y="3362325"/>
          <p14:tracePt t="63096" x="1333500" y="3333750"/>
          <p14:tracePt t="63103" x="1314450" y="3286125"/>
          <p14:tracePt t="63120" x="1300163" y="3162300"/>
          <p14:tracePt t="63137" x="1290638" y="3048000"/>
          <p14:tracePt t="63140" x="1290638" y="3000375"/>
          <p14:tracePt t="63170" x="1300163" y="2900363"/>
          <p14:tracePt t="63203" x="1333500" y="2833688"/>
          <p14:tracePt t="63220" x="1395413" y="2781300"/>
          <p14:tracePt t="63236" x="1471613" y="2733675"/>
          <p14:tracePt t="63253" x="1547813" y="2709863"/>
          <p14:tracePt t="63270" x="1614488" y="2705100"/>
          <p14:tracePt t="63286" x="1743075" y="2705100"/>
          <p14:tracePt t="63303" x="1828800" y="2728913"/>
          <p14:tracePt t="63320" x="1900238" y="2743200"/>
          <p14:tracePt t="63337" x="1938338" y="2767013"/>
          <p14:tracePt t="63353" x="1981200" y="2809875"/>
          <p14:tracePt t="63370" x="2009775" y="2876550"/>
          <p14:tracePt t="63386" x="2024063" y="2990850"/>
          <p14:tracePt t="63403" x="2014538" y="3105150"/>
          <p14:tracePt t="63420" x="1976438" y="3171825"/>
          <p14:tracePt t="63436" x="1924050" y="3243263"/>
          <p14:tracePt t="63453" x="1852613" y="3314700"/>
          <p14:tracePt t="63470" x="1743075" y="3400425"/>
          <p14:tracePt t="63486" x="1647825" y="3438525"/>
          <p14:tracePt t="63503" x="1543050" y="3448050"/>
          <p14:tracePt t="63520" x="1447800" y="3429000"/>
          <p14:tracePt t="63536" x="1333500" y="3367088"/>
          <p14:tracePt t="63553" x="1276350" y="3324225"/>
          <p14:tracePt t="63570" x="1214438" y="3171825"/>
          <p14:tracePt t="63587" x="1185863" y="2914650"/>
          <p14:tracePt t="63603" x="1200150" y="2790825"/>
          <p14:tracePt t="63620" x="1238250" y="2681288"/>
          <p14:tracePt t="63637" x="1295400" y="2590800"/>
          <p14:tracePt t="63638" x="1328738" y="2562225"/>
          <p14:tracePt t="63654" x="1423988" y="2524125"/>
          <p14:tracePt t="63670" x="1504950" y="2514600"/>
          <p14:tracePt t="63686" x="1595438" y="2557463"/>
          <p14:tracePt t="63703" x="1695450" y="2614613"/>
          <p14:tracePt t="63720" x="1843088" y="2724150"/>
          <p14:tracePt t="63736" x="1933575" y="2886075"/>
          <p14:tracePt t="63753" x="1990725" y="3038475"/>
          <p14:tracePt t="63770" x="2005013" y="3219450"/>
          <p14:tracePt t="63787" x="1966913" y="3367088"/>
          <p14:tracePt t="63803" x="1905000" y="3490913"/>
          <p14:tracePt t="63820" x="1862138" y="3557588"/>
          <p14:tracePt t="63836" x="1776413" y="3614738"/>
          <p14:tracePt t="63853" x="1671638" y="3648075"/>
          <p14:tracePt t="63870" x="1547813" y="3648075"/>
          <p14:tracePt t="63887" x="1447800" y="3600450"/>
          <p14:tracePt t="63903" x="1314450" y="3457575"/>
          <p14:tracePt t="63920" x="1243013" y="3338513"/>
          <p14:tracePt t="63937" x="1185863" y="3109913"/>
          <p14:tracePt t="63953" x="1200150" y="2862263"/>
          <p14:tracePt t="63970" x="1238250" y="2776538"/>
          <p14:tracePt t="63987" x="1300163" y="2705100"/>
          <p14:tracePt t="64003" x="1419225" y="2652713"/>
          <p14:tracePt t="64020" x="1571625" y="2638425"/>
          <p14:tracePt t="64036" x="1685925" y="2667000"/>
          <p14:tracePt t="64053" x="1781175" y="2695575"/>
          <p14:tracePt t="64070" x="1843088" y="2757488"/>
          <p14:tracePt t="64086" x="1928813" y="2938463"/>
          <p14:tracePt t="64103" x="1943100" y="3038475"/>
          <p14:tracePt t="64120" x="1919288" y="3124200"/>
          <p14:tracePt t="64136" x="1857375" y="3238500"/>
          <p14:tracePt t="64138" x="1828800" y="3276600"/>
          <p14:tracePt t="64154" x="1757363" y="3338513"/>
          <p14:tracePt t="64170" x="1681163" y="3386138"/>
          <p14:tracePt t="64187" x="1595438" y="3409950"/>
          <p14:tracePt t="64203" x="1543050" y="3414713"/>
          <p14:tracePt t="64220" x="1524000" y="3414713"/>
          <p14:tracePt t="64236" x="1519238" y="3414713"/>
          <p14:tracePt t="64253" x="1519238" y="3409950"/>
          <p14:tracePt t="64270" x="1519238" y="3400425"/>
          <p14:tracePt t="64286" x="1519238" y="3395663"/>
          <p14:tracePt t="65165" x="1519238" y="3443288"/>
          <p14:tracePt t="65173" x="1519238" y="3552825"/>
          <p14:tracePt t="65180" x="1519238" y="3686175"/>
          <p14:tracePt t="65188" x="1519238" y="3786188"/>
          <p14:tracePt t="65203" x="1495425" y="3948113"/>
          <p14:tracePt t="65220" x="1471613" y="4052888"/>
          <p14:tracePt t="65236" x="1428750" y="4181475"/>
          <p14:tracePt t="65270" x="1333500" y="4400550"/>
          <p14:tracePt t="65303" x="1266825" y="4481513"/>
          <p14:tracePt t="65320" x="1214438" y="4529138"/>
          <p14:tracePt t="65337" x="1181100" y="4562475"/>
          <p14:tracePt t="65353" x="1152525" y="4591050"/>
          <p14:tracePt t="65370" x="1119188" y="4629150"/>
          <p14:tracePt t="65386" x="1109663" y="4643438"/>
          <p14:tracePt t="65403" x="1095375" y="4648200"/>
          <p14:tracePt t="65420" x="1076325" y="4648200"/>
          <p14:tracePt t="65437" x="1057275" y="4633913"/>
          <p14:tracePt t="65453" x="1047750" y="4624388"/>
          <p14:tracePt t="65470" x="1033463" y="4605338"/>
          <p14:tracePt t="65486" x="1014413" y="4581525"/>
          <p14:tracePt t="65503" x="981075" y="4543425"/>
          <p14:tracePt t="65520" x="938213" y="4495800"/>
          <p14:tracePt t="65536" x="904875" y="4443413"/>
          <p14:tracePt t="65554" x="857250" y="4376738"/>
          <p14:tracePt t="65570" x="847725" y="4352925"/>
          <p14:tracePt t="65586" x="842963" y="4343400"/>
          <p14:tracePt t="65603" x="838200" y="4338638"/>
          <p14:tracePt t="65620" x="819150" y="4395788"/>
          <p14:tracePt t="65636" x="809625" y="4519613"/>
          <p14:tracePt t="65653" x="790575" y="4848225"/>
          <p14:tracePt t="65670" x="790575" y="5057775"/>
          <p14:tracePt t="65686" x="776288" y="5505450"/>
          <p14:tracePt t="65703" x="776288" y="5638800"/>
          <p14:tracePt t="65720" x="781050" y="5786438"/>
          <p14:tracePt t="65737" x="781050" y="6019800"/>
          <p14:tracePt t="65753" x="776288" y="6110288"/>
          <p14:tracePt t="65770" x="771525" y="6157913"/>
          <p14:tracePt t="65786" x="766763" y="6210300"/>
          <p14:tracePt t="65803" x="757238" y="6248400"/>
          <p14:tracePt t="65820" x="757238" y="6267450"/>
          <p14:tracePt t="65836" x="757238" y="6272213"/>
          <p14:tracePt t="65853" x="757238" y="6281738"/>
          <p14:tracePt t="65870" x="747713" y="6310313"/>
          <p14:tracePt t="65886" x="747713" y="6324600"/>
          <p14:tracePt t="65903" x="747713" y="6329363"/>
          <p14:tracePt t="65920" x="747713" y="6338888"/>
          <p14:tracePt t="65936" x="747713" y="6343650"/>
          <p14:tracePt t="66765" x="742950" y="6343650"/>
          <p14:tracePt t="66787" x="738188" y="6343650"/>
          <p14:tracePt t="66875" x="738188" y="6338888"/>
          <p14:tracePt t="66882" x="738188" y="6329363"/>
          <p14:tracePt t="66890" x="738188" y="6315075"/>
          <p14:tracePt t="66920" x="781050" y="6115050"/>
          <p14:tracePt t="66953" x="866775" y="5948363"/>
          <p14:tracePt t="66970" x="962025" y="5757863"/>
          <p14:tracePt t="66986" x="1023938" y="5638800"/>
          <p14:tracePt t="67003" x="1071563" y="5538788"/>
          <p14:tracePt t="67019" x="1114425" y="5472113"/>
          <p14:tracePt t="67036" x="1223963" y="5329238"/>
          <p14:tracePt t="67053" x="1300163" y="5205413"/>
          <p14:tracePt t="67070" x="1347788" y="5129213"/>
          <p14:tracePt t="67086" x="1376363" y="5091113"/>
          <p14:tracePt t="67103" x="1390650" y="5053013"/>
          <p14:tracePt t="67120" x="1400175" y="5038725"/>
          <p14:tracePt t="67136" x="1400175" y="5033963"/>
          <p14:tracePt t="67153" x="1400175" y="5024438"/>
          <p14:tracePt t="67170" x="1400175" y="5019675"/>
          <p14:tracePt t="67186" x="1400175" y="5014913"/>
          <p14:tracePt t="67204" x="1400175" y="5010150"/>
          <p14:tracePt t="67220" x="1400175" y="5000625"/>
          <p14:tracePt t="67236" x="1395413" y="4995863"/>
          <p14:tracePt t="67253" x="1385888" y="4986338"/>
          <p14:tracePt t="67270" x="1366838" y="4972050"/>
          <p14:tracePt t="67286" x="1338263" y="4938713"/>
          <p14:tracePt t="67303" x="1319213" y="4914900"/>
          <p14:tracePt t="67319" x="1309688" y="4905375"/>
          <p14:tracePt t="67337" x="1290638" y="4881563"/>
          <p14:tracePt t="67353" x="1281113" y="4876800"/>
          <p14:tracePt t="67370" x="1266825" y="4872038"/>
          <p14:tracePt t="67386" x="1252538" y="4872038"/>
          <p14:tracePt t="67403" x="1223963" y="4876800"/>
          <p14:tracePt t="67420" x="1195388" y="4886325"/>
          <p14:tracePt t="67436" x="1157288" y="4905375"/>
          <p14:tracePt t="67453" x="1114425" y="4919663"/>
          <p14:tracePt t="67470" x="1057275" y="4943475"/>
          <p14:tracePt t="67486" x="1038225" y="4953000"/>
          <p14:tracePt t="67503" x="1014413" y="4957763"/>
          <p14:tracePt t="67519" x="1000125" y="4962525"/>
          <p14:tracePt t="67536" x="976313" y="4972050"/>
          <p14:tracePt t="67553" x="966788" y="4981575"/>
          <p14:tracePt t="67570" x="952500" y="4986338"/>
          <p14:tracePt t="67586" x="933450" y="4995863"/>
          <p14:tracePt t="67603" x="928688" y="4995863"/>
          <p14:tracePt t="67619" x="923925" y="4995863"/>
          <p14:tracePt t="67636" x="914400" y="4995863"/>
          <p14:tracePt t="67675" x="909638" y="4995863"/>
          <p14:tracePt t="67719" x="919163" y="4991100"/>
          <p14:tracePt t="67726" x="947738" y="4986338"/>
          <p14:tracePt t="67736" x="995363" y="4972050"/>
          <p14:tracePt t="67753" x="1109663" y="4938713"/>
          <p14:tracePt t="67770" x="1352550" y="4867275"/>
          <p14:tracePt t="67786" x="1595438" y="4810125"/>
          <p14:tracePt t="67803" x="1771650" y="4781550"/>
          <p14:tracePt t="67819" x="1938338" y="4786313"/>
          <p14:tracePt t="67836" x="2200275" y="4838700"/>
          <p14:tracePt t="67853" x="2328863" y="4872038"/>
          <p14:tracePt t="67869" x="2433638" y="4905375"/>
          <p14:tracePt t="67887" x="2576513" y="4929188"/>
          <p14:tracePt t="67903" x="2628900" y="4933950"/>
          <p14:tracePt t="67919" x="2667000" y="4933950"/>
          <p14:tracePt t="67936" x="2695575" y="4933950"/>
          <p14:tracePt t="67953" x="2743200" y="4948238"/>
          <p14:tracePt t="67969" x="2776538" y="4953000"/>
          <p14:tracePt t="67986" x="2786063" y="4957763"/>
          <p14:tracePt t="68167" x="2847975" y="4957763"/>
          <p14:tracePt t="68174" x="2905125" y="4976813"/>
          <p14:tracePt t="68186" x="2971800" y="4976813"/>
          <p14:tracePt t="68203" x="3181350" y="5010150"/>
          <p14:tracePt t="68220" x="3262313" y="5024438"/>
          <p14:tracePt t="68236" x="3357563" y="5067300"/>
          <p14:tracePt t="68253" x="3490913" y="5119688"/>
          <p14:tracePt t="68269" x="3686175" y="5195888"/>
          <p14:tracePt t="68286" x="3771900" y="5229225"/>
          <p14:tracePt t="68303" x="3814763" y="5248275"/>
          <p14:tracePt t="68320" x="3848100" y="5257800"/>
          <p14:tracePt t="68336" x="3857625" y="5257800"/>
          <p14:tracePt t="68353" x="3862388" y="5257800"/>
          <p14:tracePt t="68369" x="3867150" y="5257800"/>
          <p14:tracePt t="68386" x="3871913" y="5257800"/>
          <p14:tracePt t="68681" x="3890963" y="5257800"/>
          <p14:tracePt t="68689" x="3914775" y="5257800"/>
          <p14:tracePt t="68695" x="3943350" y="5257800"/>
          <p14:tracePt t="68703" x="3967163" y="5267325"/>
          <p14:tracePt t="68719" x="4000500" y="5267325"/>
          <p14:tracePt t="68736" x="4038600" y="5267325"/>
          <p14:tracePt t="68769" x="4105275" y="5272088"/>
          <p14:tracePt t="68803" x="4148138" y="5272088"/>
          <p14:tracePt t="68819" x="4167188" y="5272088"/>
          <p14:tracePt t="68836" x="4181475" y="5272088"/>
          <p14:tracePt t="68853" x="4200525" y="5272088"/>
          <p14:tracePt t="68870" x="4219575" y="5272088"/>
          <p14:tracePt t="68886" x="4229100" y="5272088"/>
          <p14:tracePt t="68903" x="4243388" y="5272088"/>
          <p14:tracePt t="68919" x="4257675" y="5276850"/>
          <p14:tracePt t="68936" x="4305300" y="5276850"/>
          <p14:tracePt t="68953" x="4333875" y="5276850"/>
          <p14:tracePt t="68969" x="4367213" y="5276850"/>
          <p14:tracePt t="68986" x="4410075" y="5276850"/>
          <p14:tracePt t="69003" x="4471988" y="5267325"/>
          <p14:tracePt t="69019" x="4500563" y="5262563"/>
          <p14:tracePt t="69036" x="4529138" y="5262563"/>
          <p14:tracePt t="69053" x="4552950" y="5262563"/>
          <p14:tracePt t="69069" x="4581525" y="5262563"/>
          <p14:tracePt t="69086" x="4591050" y="5262563"/>
          <p14:tracePt t="69103" x="4595813" y="5262563"/>
          <p14:tracePt t="69120" x="4600575" y="5262563"/>
          <p14:tracePt t="69153" x="4581525" y="5262563"/>
          <p14:tracePt t="69169" x="4457700" y="5267325"/>
          <p14:tracePt t="69186" x="4191000" y="5272088"/>
          <p14:tracePt t="69203" x="4048125" y="5272088"/>
          <p14:tracePt t="69220" x="3914775" y="5272088"/>
          <p14:tracePt t="69236" x="3862388" y="5272088"/>
          <p14:tracePt t="69253" x="3829050" y="5272088"/>
          <p14:tracePt t="69269" x="3824288" y="5272088"/>
          <p14:tracePt t="69303" x="3848100" y="5267325"/>
          <p14:tracePt t="69319" x="3895725" y="5267325"/>
          <p14:tracePt t="69336" x="3986213" y="5262563"/>
          <p14:tracePt t="69353" x="4110038" y="5262563"/>
          <p14:tracePt t="69370" x="4333875" y="5262563"/>
          <p14:tracePt t="69386" x="4433888" y="5253038"/>
          <p14:tracePt t="69403" x="4514850" y="5253038"/>
          <p14:tracePt t="69419" x="4595813" y="5253038"/>
          <p14:tracePt t="69436" x="4681538" y="5262563"/>
          <p14:tracePt t="69453" x="4700588" y="5262563"/>
          <p14:tracePt t="69469" x="4710113" y="5262563"/>
          <p14:tracePt t="69486" x="4719638" y="5262563"/>
          <p14:tracePt t="69503" x="4729163" y="5262563"/>
          <p14:tracePt t="69575" x="4733925" y="5262563"/>
          <p14:tracePt t="69604" x="4738688" y="5262563"/>
          <p14:tracePt t="69619" x="4743450" y="5262563"/>
          <p14:tracePt t="69626" x="4748213" y="5262563"/>
          <p14:tracePt t="69636" x="4762500" y="5262563"/>
          <p14:tracePt t="69653" x="4781550" y="5262563"/>
          <p14:tracePt t="69670" x="4805363" y="5262563"/>
          <p14:tracePt t="69686" x="4833938" y="5262563"/>
          <p14:tracePt t="69703" x="4857750" y="5262563"/>
          <p14:tracePt t="69719" x="4867275" y="5262563"/>
          <p14:tracePt t="69736" x="4881563" y="5262563"/>
          <p14:tracePt t="69753" x="4886325" y="5262563"/>
          <p14:tracePt t="69769" x="4895850" y="5262563"/>
          <p14:tracePt t="69825" x="4891088" y="5267325"/>
          <p14:tracePt t="69833" x="4881563" y="5272088"/>
          <p14:tracePt t="69839" x="4862513" y="5281613"/>
          <p14:tracePt t="69853" x="4843463" y="5291138"/>
          <p14:tracePt t="69869" x="4767263" y="5295900"/>
          <p14:tracePt t="69886" x="4724400" y="5295900"/>
          <p14:tracePt t="69903" x="4695825" y="5295900"/>
          <p14:tracePt t="69920" x="4686300" y="5295900"/>
          <p14:tracePt t="69936" x="4676775" y="5295900"/>
          <p14:tracePt t="69980" x="4681538" y="5295900"/>
          <p14:tracePt t="69986" x="4695825" y="5291138"/>
          <p14:tracePt t="70003" x="4762500" y="5281613"/>
          <p14:tracePt t="70019" x="4843463" y="5276850"/>
          <p14:tracePt t="70036" x="4957763" y="5257800"/>
          <p14:tracePt t="70053" x="5148263" y="5253038"/>
          <p14:tracePt t="70069" x="5238750" y="5243513"/>
          <p14:tracePt t="70086" x="5300663" y="5243513"/>
          <p14:tracePt t="70103" x="5367338" y="5238750"/>
          <p14:tracePt t="70119" x="5410200" y="5229225"/>
          <p14:tracePt t="70136" x="5453063" y="5229225"/>
          <p14:tracePt t="70153" x="5481638" y="5229225"/>
          <p14:tracePt t="70169" x="5524500" y="5219700"/>
          <p14:tracePt t="70186" x="5543550" y="5214938"/>
          <p14:tracePt t="70203" x="5567363" y="5210175"/>
          <p14:tracePt t="70219" x="5576888" y="5200650"/>
          <p14:tracePt t="70236" x="5595938" y="5200650"/>
          <p14:tracePt t="70253" x="5600700" y="5200650"/>
          <p14:tracePt t="70269" x="5605463" y="5200650"/>
          <p14:tracePt t="70286" x="5605463" y="5191125"/>
          <p14:tracePt t="70302" x="5581650" y="5181600"/>
          <p14:tracePt t="70319" x="5510213" y="5143500"/>
          <p14:tracePt t="70336" x="5410200" y="5091113"/>
          <p14:tracePt t="70353" x="5191125" y="5014913"/>
          <p14:tracePt t="70369" x="5043488" y="4967288"/>
          <p14:tracePt t="70386" x="4924425" y="4943475"/>
          <p14:tracePt t="70402" x="4824413" y="4938713"/>
          <p14:tracePt t="70419" x="4672013" y="4938713"/>
          <p14:tracePt t="70436" x="4600575" y="4953000"/>
          <p14:tracePt t="70453" x="4543425" y="4986338"/>
          <p14:tracePt t="70469" x="4514850" y="5014913"/>
          <p14:tracePt t="70486" x="4491038" y="5067300"/>
          <p14:tracePt t="70503" x="4491038" y="5129213"/>
          <p14:tracePt t="70519" x="4519613" y="5191125"/>
          <p14:tracePt t="70536" x="4614863" y="5281613"/>
          <p14:tracePt t="70553" x="4724400" y="5353050"/>
          <p14:tracePt t="70569" x="4872038" y="5395913"/>
          <p14:tracePt t="70586" x="5043488" y="5419725"/>
          <p14:tracePt t="70603" x="5191125" y="5429250"/>
          <p14:tracePt t="70619" x="5238750" y="5429250"/>
          <p14:tracePt t="70636" x="5267325" y="5429250"/>
          <p14:tracePt t="70653" x="5286375" y="5429250"/>
          <p14:tracePt t="70669" x="5300663" y="5429250"/>
          <p14:tracePt t="70686" x="5305425" y="5424488"/>
          <p14:tracePt t="70703" x="5310188" y="5424488"/>
          <p14:tracePt t="70736" x="5310188" y="5419725"/>
          <p14:tracePt t="70753" x="5305425" y="5400675"/>
          <p14:tracePt t="70769" x="5238750" y="5338763"/>
          <p14:tracePt t="70786" x="4772025" y="5105400"/>
          <p14:tracePt t="70803" x="4229100" y="4738688"/>
          <p14:tracePt t="70820" x="3767138" y="4381500"/>
          <p14:tracePt t="70837" x="3038475" y="3652838"/>
          <p14:tracePt t="70853" x="2614613" y="2938463"/>
          <p14:tracePt t="70870" x="2443163" y="2676525"/>
          <p14:tracePt t="70886" x="2314575" y="2386013"/>
          <p14:tracePt t="70903" x="2281238" y="2224088"/>
          <p14:tracePt t="70919" x="2295525" y="2200275"/>
          <p14:tracePt t="71102" x="2247900" y="2095500"/>
          <p14:tracePt t="71109" x="2190750" y="2000250"/>
          <p14:tracePt t="71119" x="2133600" y="1919288"/>
          <p14:tracePt t="71136" x="2066925" y="1819275"/>
          <p14:tracePt t="71153" x="1957388" y="1724025"/>
          <p14:tracePt t="71169" x="1890713" y="1676400"/>
          <p14:tracePt t="71186" x="1824038" y="1633538"/>
          <p14:tracePt t="71203" x="1757363" y="1604963"/>
          <p14:tracePt t="71219" x="1685925" y="1562100"/>
          <p14:tracePt t="71236" x="1638300" y="1533525"/>
          <p14:tracePt t="71253" x="1590675" y="1490663"/>
          <p14:tracePt t="71270" x="1500188" y="1419225"/>
          <p14:tracePt t="71286" x="1423988" y="1371600"/>
          <p14:tracePt t="71303" x="1357313" y="1343025"/>
          <p14:tracePt t="71319" x="1304925" y="1319213"/>
          <p14:tracePt t="71336" x="1243013" y="1290638"/>
          <p14:tracePt t="71353" x="1195388" y="1262063"/>
          <p14:tracePt t="71369" x="1147763" y="1228725"/>
          <p14:tracePt t="71386" x="1109663" y="1190625"/>
          <p14:tracePt t="71403" x="1042988" y="1128713"/>
          <p14:tracePt t="71419" x="971550" y="1076325"/>
          <p14:tracePt t="71436" x="895350" y="1028700"/>
          <p14:tracePt t="71453" x="828675" y="985838"/>
          <p14:tracePt t="71469" x="742950" y="942975"/>
          <p14:tracePt t="71486" x="714375" y="923925"/>
          <p14:tracePt t="71503" x="695325" y="914400"/>
          <p14:tracePt t="71519" x="681038" y="904875"/>
          <p14:tracePt t="71536" x="676275" y="900113"/>
          <p14:tracePt t="71553" x="676275" y="890588"/>
          <p14:tracePt t="71569" x="681038" y="881063"/>
          <p14:tracePt t="71586" x="804863" y="852488"/>
          <p14:tracePt t="71603" x="962025" y="842963"/>
          <p14:tracePt t="71620" x="1200150" y="847725"/>
          <p14:tracePt t="71636" x="1423988" y="857250"/>
          <p14:tracePt t="71638" x="1543050" y="857250"/>
          <p14:tracePt t="71653" x="1819275" y="852488"/>
          <p14:tracePt t="71669" x="2071688" y="823913"/>
          <p14:tracePt t="71686" x="2495550" y="785813"/>
          <p14:tracePt t="71703" x="2962275" y="762000"/>
          <p14:tracePt t="71719" x="3224213" y="762000"/>
          <p14:tracePt t="71736" x="3433763" y="762000"/>
          <p14:tracePt t="71753" x="3600450" y="762000"/>
          <p14:tracePt t="71769" x="3705225" y="762000"/>
          <p14:tracePt t="71786" x="3724275" y="762000"/>
          <p14:tracePt t="71802" x="3738563" y="762000"/>
          <p14:tracePt t="71819" x="3743325" y="762000"/>
          <p14:tracePt t="71836" x="3752850" y="762000"/>
          <p14:tracePt t="71895" x="3748088" y="762000"/>
          <p14:tracePt t="71901" x="3729038" y="766763"/>
          <p14:tracePt t="71909" x="3714750" y="766763"/>
          <p14:tracePt t="71919" x="3686175" y="771525"/>
          <p14:tracePt t="71936" x="3638550" y="771525"/>
          <p14:tracePt t="71953" x="3586163" y="771525"/>
          <p14:tracePt t="71969" x="3567113" y="771525"/>
          <p14:tracePt t="71986" x="3557588" y="771525"/>
          <p14:tracePt t="72002" x="3552825" y="771525"/>
          <p14:tracePt t="72042" x="3567113" y="771525"/>
          <p14:tracePt t="72052" x="3581400" y="776288"/>
          <p14:tracePt t="72069" x="3671888" y="785813"/>
          <p14:tracePt t="72086" x="3843338" y="800100"/>
          <p14:tracePt t="72103" x="3967163" y="800100"/>
          <p14:tracePt t="72119" x="4090988" y="800100"/>
          <p14:tracePt t="72136" x="4224338" y="800100"/>
          <p14:tracePt t="72153" x="4262438" y="800100"/>
          <p14:tracePt t="72169" x="4276725" y="800100"/>
          <p14:tracePt t="72186" x="4286250" y="800100"/>
          <p14:tracePt t="72219" x="4191000" y="814388"/>
          <p14:tracePt t="72236" x="3914775" y="857250"/>
          <p14:tracePt t="72253" x="3481388" y="919163"/>
          <p14:tracePt t="72269" x="2805113" y="1019175"/>
          <p14:tracePt t="72286" x="2500313" y="1076325"/>
          <p14:tracePt t="72303" x="2133600" y="1133475"/>
          <p14:tracePt t="72319" x="1876425" y="1162050"/>
          <p14:tracePt t="72336" x="1743075" y="1171575"/>
          <p14:tracePt t="72353" x="1619250" y="1171575"/>
          <p14:tracePt t="72369" x="1547813" y="1171575"/>
          <p14:tracePt t="72386" x="1476375" y="1171575"/>
          <p14:tracePt t="72402" x="1433513" y="1176338"/>
          <p14:tracePt t="72419" x="1381125" y="1176338"/>
          <p14:tracePt t="72436" x="1323975" y="1176338"/>
          <p14:tracePt t="72452" x="1238250" y="1176338"/>
          <p14:tracePt t="72469" x="1195388" y="1176338"/>
          <p14:tracePt t="72486" x="1162050" y="1171575"/>
          <p14:tracePt t="72503" x="1143000" y="1162050"/>
          <p14:tracePt t="72519" x="1128713" y="1157288"/>
          <p14:tracePt t="72536" x="1119188" y="1152525"/>
          <p14:tracePt t="72552" x="1114425" y="1147763"/>
          <p14:tracePt t="72569" x="1109663" y="1147763"/>
          <p14:tracePt t="72628" x="1109663" y="1143000"/>
          <p14:tracePt t="72636" x="1109663" y="1138238"/>
          <p14:tracePt t="72643" x="1109663" y="1133475"/>
          <p14:tracePt t="72652" x="1114425" y="1133475"/>
          <p14:tracePt t="72669" x="1138238" y="1114425"/>
          <p14:tracePt t="72686" x="1190625" y="1095375"/>
          <p14:tracePt t="72702" x="1314450" y="1066800"/>
          <p14:tracePt t="72719" x="1504950" y="1100138"/>
          <p14:tracePt t="72736" x="1743075" y="1200150"/>
          <p14:tracePt t="72753" x="2428875" y="1500188"/>
          <p14:tracePt t="72769" x="2847975" y="1838325"/>
          <p14:tracePt t="72786" x="3409950" y="2300288"/>
          <p14:tracePt t="72803" x="3857625" y="2800350"/>
          <p14:tracePt t="72820" x="4524375" y="3752850"/>
          <p14:tracePt t="72836" x="4748213" y="4205288"/>
          <p14:tracePt t="72853" x="4867275" y="4557713"/>
          <p14:tracePt t="72870" x="4905375" y="4772025"/>
          <p14:tracePt t="72886" x="4895850" y="4838700"/>
          <p14:tracePt t="72903" x="4881563" y="4852988"/>
          <p14:tracePt t="73083" x="4881563" y="4881563"/>
          <p14:tracePt t="73090" x="4881563" y="4895850"/>
          <p14:tracePt t="73102" x="4876800" y="4914900"/>
          <p14:tracePt t="73119" x="4829175" y="4957763"/>
          <p14:tracePt t="73136" x="4743450" y="5014913"/>
          <p14:tracePt t="73154" x="4633913" y="5067300"/>
          <p14:tracePt t="73169" x="4557713" y="5105400"/>
          <p14:tracePt t="73186" x="4462463" y="5148263"/>
          <p14:tracePt t="73202" x="4410075" y="5157788"/>
          <p14:tracePt t="73219" x="4367213" y="5157788"/>
          <p14:tracePt t="73236" x="4329113" y="5157788"/>
          <p14:tracePt t="73252" x="4281488" y="5157788"/>
          <p14:tracePt t="73269" x="4257675" y="5157788"/>
          <p14:tracePt t="73286" x="4229100" y="5157788"/>
          <p14:tracePt t="73303" x="4186238" y="5167313"/>
          <p14:tracePt t="73319" x="4152900" y="5172075"/>
          <p14:tracePt t="73336" x="4124325" y="5176838"/>
          <p14:tracePt t="73352" x="4090988" y="5176838"/>
          <p14:tracePt t="73369" x="4057650" y="5176838"/>
          <p14:tracePt t="73386" x="4048125" y="5176838"/>
          <p14:tracePt t="73402" x="4043363" y="5176838"/>
          <p14:tracePt t="73419" x="4038600" y="5176838"/>
          <p14:tracePt t="73452" x="4067175" y="5186363"/>
          <p14:tracePt t="73469" x="4219575" y="5191125"/>
          <p14:tracePt t="73487" x="4519613" y="5200650"/>
          <p14:tracePt t="73502" x="4748213" y="5195888"/>
          <p14:tracePt t="73519" x="4962525" y="5186363"/>
          <p14:tracePt t="73536" x="5105400" y="5200650"/>
          <p14:tracePt t="73552" x="5291138" y="5253038"/>
          <p14:tracePt t="73569" x="5353050" y="5267325"/>
          <p14:tracePt t="73586" x="5386388" y="5276850"/>
          <p14:tracePt t="73602" x="5395913" y="5286375"/>
          <p14:tracePt t="73619" x="5405438" y="5286375"/>
          <p14:tracePt t="73636" x="5414963" y="5286375"/>
          <p14:tracePt t="73653" x="5419725" y="5286375"/>
          <p14:tracePt t="73957" x="5367338" y="5276850"/>
          <p14:tracePt t="73964" x="5314950" y="5276850"/>
          <p14:tracePt t="73972" x="5257800" y="5272088"/>
          <p14:tracePt t="73986" x="5162550" y="5262563"/>
          <p14:tracePt t="74002" x="5048250" y="5238750"/>
          <p14:tracePt t="74019" x="4933950" y="5214938"/>
          <p14:tracePt t="74037" x="4795838" y="5205413"/>
          <p14:tracePt t="74069" x="4724400" y="5205413"/>
          <p14:tracePt t="74103" x="4695825" y="5205413"/>
          <p14:tracePt t="74119" x="4691063" y="5205413"/>
          <p14:tracePt t="74136" x="4686300" y="5205413"/>
          <p14:tracePt t="74177" x="4691063" y="5205413"/>
          <p14:tracePt t="74184" x="4700588" y="5205413"/>
          <p14:tracePt t="74191" x="4743450" y="5219700"/>
          <p14:tracePt t="74202" x="4800600" y="5229225"/>
          <p14:tracePt t="74219" x="4914900" y="5238750"/>
          <p14:tracePt t="74236" x="5072063" y="5238750"/>
          <p14:tracePt t="74252" x="5157788" y="5224463"/>
          <p14:tracePt t="74269" x="5210175" y="5219700"/>
          <p14:tracePt t="74286" x="5243513" y="5219700"/>
          <p14:tracePt t="74302" x="5253038" y="5219700"/>
          <p14:tracePt t="74319" x="5262563" y="5219700"/>
          <p14:tracePt t="74412" x="5267325" y="5219700"/>
          <p14:tracePt t="74610" x="5129213" y="5267325"/>
          <p14:tracePt t="74617" x="4881563" y="5338763"/>
          <p14:tracePt t="74624" x="4629150" y="5419725"/>
          <p14:tracePt t="74636" x="4291013" y="5495925"/>
          <p14:tracePt t="74669" x="2914650" y="5619750"/>
          <p14:tracePt t="74703" x="2200275" y="5529263"/>
          <p14:tracePt t="74720" x="1909763" y="5472113"/>
          <p14:tracePt t="74736" x="1795463" y="5467350"/>
          <p14:tracePt t="74752" x="1728788" y="5467350"/>
          <p14:tracePt t="74769" x="1666875" y="5467350"/>
          <p14:tracePt t="74786" x="1552575" y="5481638"/>
          <p14:tracePt t="74802" x="1462088" y="5491163"/>
          <p14:tracePt t="74819" x="1366838" y="5500688"/>
          <p14:tracePt t="74836" x="1300163" y="5505450"/>
          <p14:tracePt t="74852" x="1228725" y="5505450"/>
          <p14:tracePt t="74869" x="1185863" y="5491163"/>
          <p14:tracePt t="74886" x="1133475" y="5486400"/>
          <p14:tracePt t="74903" x="1038225" y="5462588"/>
          <p14:tracePt t="74919" x="966788" y="5448300"/>
          <p14:tracePt t="74936" x="914400" y="5443538"/>
          <p14:tracePt t="74952" x="866775" y="5434013"/>
          <p14:tracePt t="74969" x="823913" y="5419725"/>
          <p14:tracePt t="74986" x="800100" y="5381625"/>
          <p14:tracePt t="75002" x="762000" y="5295900"/>
          <p14:tracePt t="75019" x="747713" y="5233988"/>
          <p14:tracePt t="75036" x="738188" y="5200650"/>
          <p14:tracePt t="75052" x="723900" y="5186363"/>
          <p14:tracePt t="75069" x="723900" y="5176838"/>
          <p14:tracePt t="75086" x="723900" y="5172075"/>
          <p14:tracePt t="75123" x="723900" y="5191125"/>
          <p14:tracePt t="75136" x="723900" y="5229225"/>
          <p14:tracePt t="75152" x="723900" y="5410200"/>
          <p14:tracePt t="75169" x="738188" y="5634038"/>
          <p14:tracePt t="75186" x="738188" y="5786438"/>
          <p14:tracePt t="75202" x="738188" y="5867400"/>
          <p14:tracePt t="75219" x="738188" y="5943600"/>
          <p14:tracePt t="75236" x="738188" y="5972175"/>
          <p14:tracePt t="75252" x="733425" y="5991225"/>
          <p14:tracePt t="75269" x="719138" y="6034088"/>
          <p14:tracePt t="75286" x="719138" y="6043613"/>
          <p14:tracePt t="75302" x="719138" y="6048375"/>
          <p14:tracePt t="75319" x="719138" y="6057900"/>
          <p14:tracePt t="75352" x="719138" y="6062663"/>
          <p14:tracePt t="75384" x="733425" y="6062663"/>
          <p14:tracePt t="75395" x="838200" y="6053138"/>
          <p14:tracePt t="75402" x="947738" y="6043613"/>
          <p14:tracePt t="75419" x="1247775" y="5986463"/>
          <p14:tracePt t="75436" x="1657350" y="5924550"/>
          <p14:tracePt t="75452" x="1924050" y="5905500"/>
          <p14:tracePt t="75469" x="2276475" y="5900738"/>
          <p14:tracePt t="75486" x="2414588" y="5910263"/>
          <p14:tracePt t="75502" x="2495550" y="5924550"/>
          <p14:tracePt t="75519" x="2557463" y="5948363"/>
          <p14:tracePt t="75536" x="2576513" y="5953125"/>
          <p14:tracePt t="75552" x="2581275" y="5962650"/>
          <p14:tracePt t="75569" x="2590800" y="5962650"/>
          <p14:tracePt t="75586" x="2600325" y="5962650"/>
          <p14:tracePt t="75602" x="2609850" y="5962650"/>
          <p14:tracePt t="75619" x="2628900" y="5962650"/>
          <p14:tracePt t="75636" x="2652713" y="5962650"/>
          <p14:tracePt t="75637" x="2667000" y="5962650"/>
          <p14:tracePt t="75652" x="2709863" y="5962650"/>
          <p14:tracePt t="75669" x="2767013" y="5943600"/>
          <p14:tracePt t="75685" x="2809875" y="5929313"/>
          <p14:tracePt t="75703" x="2881313" y="5905500"/>
          <p14:tracePt t="75719" x="2900363" y="5895975"/>
          <p14:tracePt t="75735" x="2924175" y="5891213"/>
          <p14:tracePt t="75752" x="2928938" y="5891213"/>
          <p14:tracePt t="75769" x="2938463" y="5891213"/>
          <p14:tracePt t="75786" x="2943225" y="5891213"/>
          <p14:tracePt t="75893" x="2938463" y="5891213"/>
          <p14:tracePt t="75901" x="2924175" y="5891213"/>
          <p14:tracePt t="75908" x="2895600" y="5891213"/>
          <p14:tracePt t="75919" x="2862263" y="5891213"/>
          <p14:tracePt t="75935" x="2771775" y="5891213"/>
          <p14:tracePt t="75952" x="2628900" y="5891213"/>
          <p14:tracePt t="75969" x="2547938" y="5891213"/>
          <p14:tracePt t="75986" x="2486025" y="5886450"/>
          <p14:tracePt t="76002" x="2428875" y="5876925"/>
          <p14:tracePt t="76019" x="2347913" y="5853113"/>
          <p14:tracePt t="76036" x="2314575" y="5819775"/>
          <p14:tracePt t="76053" x="2276475" y="5729288"/>
          <p14:tracePt t="76070" x="2257425" y="5586413"/>
          <p14:tracePt t="76086" x="2257425" y="5514975"/>
          <p14:tracePt t="76102" x="2281238" y="5443538"/>
          <p14:tracePt t="76119" x="2300288" y="5381625"/>
          <p14:tracePt t="76136" x="2338388" y="5324475"/>
          <p14:tracePt t="76152" x="2357438" y="5291138"/>
          <p14:tracePt t="76169" x="2381250" y="5281613"/>
          <p14:tracePt t="76186" x="2400300" y="5276850"/>
          <p14:tracePt t="76202" x="2452688" y="5295900"/>
          <p14:tracePt t="76219" x="2481263" y="5319713"/>
          <p14:tracePt t="76236" x="2505075" y="5343525"/>
          <p14:tracePt t="76252" x="2528888" y="5381625"/>
          <p14:tracePt t="76269" x="2562225" y="5462588"/>
          <p14:tracePt t="76286" x="2571750" y="5529263"/>
          <p14:tracePt t="76302" x="2571750" y="5600700"/>
          <p14:tracePt t="76319" x="2562225" y="5676900"/>
          <p14:tracePt t="76336" x="2547938" y="5715000"/>
          <p14:tracePt t="76352" x="2543175" y="5729288"/>
          <p14:tracePt t="76369" x="2538413" y="5743575"/>
          <p14:tracePt t="76386" x="2528888" y="5753100"/>
          <p14:tracePt t="76402" x="2524125" y="5757863"/>
          <p14:tracePt t="76628" x="2595563" y="5757863"/>
          <p14:tracePt t="76635" x="2709863" y="5753100"/>
          <p14:tracePt t="76643" x="2843213" y="5753100"/>
          <p14:tracePt t="76652" x="2967038" y="5757863"/>
          <p14:tracePt t="76669" x="3195638" y="5767388"/>
          <p14:tracePt t="76686" x="3567113" y="5824538"/>
          <p14:tracePt t="76702" x="3724275" y="5857875"/>
          <p14:tracePt t="76719" x="3862388" y="5886450"/>
          <p14:tracePt t="76736" x="3957638" y="5891213"/>
          <p14:tracePt t="76752" x="4000500" y="5891213"/>
          <p14:tracePt t="76769" x="4014788" y="5891213"/>
          <p14:tracePt t="76786" x="4024313" y="5891213"/>
          <p14:tracePt t="76802" x="4029075" y="5891213"/>
          <p14:tracePt t="76819" x="4038600" y="5891213"/>
          <p14:tracePt t="76835" x="4052888" y="5891213"/>
          <p14:tracePt t="76852" x="4086225" y="5881688"/>
          <p14:tracePt t="76869" x="4114800" y="5876925"/>
          <p14:tracePt t="76885" x="4171950" y="5857875"/>
          <p14:tracePt t="76902" x="4224338" y="5843588"/>
          <p14:tracePt t="76919" x="4305300" y="5843588"/>
          <p14:tracePt t="76936" x="4433888" y="5872163"/>
          <p14:tracePt t="76952" x="4510088" y="5900738"/>
          <p14:tracePt t="76969" x="4567238" y="5929313"/>
          <p14:tracePt t="76986" x="4605338" y="5953125"/>
          <p14:tracePt t="77002" x="4633913" y="5981700"/>
          <p14:tracePt t="77019" x="4648200" y="6005513"/>
          <p14:tracePt t="77036" x="4662488" y="6034088"/>
          <p14:tracePt t="77053" x="4672013" y="6072188"/>
          <p14:tracePt t="77069" x="4667250" y="6138863"/>
          <p14:tracePt t="77085" x="4652963" y="6191250"/>
          <p14:tracePt t="77102" x="4619625" y="6224588"/>
          <p14:tracePt t="77119" x="4495800" y="6286500"/>
          <p14:tracePt t="77135" x="4400550" y="6300788"/>
          <p14:tracePt t="77153" x="4329113" y="6291263"/>
          <p14:tracePt t="77169" x="4262438" y="6253163"/>
          <p14:tracePt t="77186" x="4191000" y="6167438"/>
          <p14:tracePt t="77202" x="4157663" y="6057900"/>
          <p14:tracePt t="77219" x="4152900" y="5934075"/>
          <p14:tracePt t="77235" x="4176713" y="5829300"/>
          <p14:tracePt t="77253" x="4238625" y="5757863"/>
          <p14:tracePt t="77269" x="4314825" y="5719763"/>
          <p14:tracePt t="77286" x="4410075" y="5710238"/>
          <p14:tracePt t="77302" x="4510088" y="5734050"/>
          <p14:tracePt t="77319" x="4548188" y="5767388"/>
          <p14:tracePt t="77336" x="4572000" y="5810250"/>
          <p14:tracePt t="77352" x="4595813" y="5848350"/>
          <p14:tracePt t="77369" x="4614863" y="5891213"/>
          <p14:tracePt t="77386" x="4619625" y="5900738"/>
          <p14:tracePt t="77402" x="4624388" y="5910263"/>
          <p14:tracePt t="77419" x="4629150" y="5915025"/>
          <p14:tracePt t="77435" x="4629150" y="5924550"/>
          <p14:tracePt t="77508" x="4624388" y="5924550"/>
          <p14:tracePt t="77516" x="4595813" y="5924550"/>
          <p14:tracePt t="77523" x="4529138" y="5919788"/>
          <p14:tracePt t="77535" x="4429125" y="5900738"/>
          <p14:tracePt t="77552" x="3962400" y="5829300"/>
          <p14:tracePt t="77569" x="3590925" y="5805488"/>
          <p14:tracePt t="77586" x="3267075" y="5805488"/>
          <p14:tracePt t="77602" x="3048000" y="5805488"/>
          <p14:tracePt t="77619" x="2847975" y="5805488"/>
          <p14:tracePt t="77636" x="2776538" y="5791200"/>
          <p14:tracePt t="77652" x="2738438" y="5786438"/>
          <p14:tracePt t="77669" x="2705100" y="5772150"/>
          <p14:tracePt t="77685" x="2690813" y="5772150"/>
          <p14:tracePt t="77702" x="2686050" y="5772150"/>
          <p14:tracePt t="77719" x="2671763" y="5772150"/>
          <p14:tracePt t="77736" x="2624138" y="5776913"/>
          <p14:tracePt t="77752" x="2586038" y="5781675"/>
          <p14:tracePt t="77769" x="2552700" y="5791200"/>
          <p14:tracePt t="77785" x="2514600" y="5800725"/>
          <p14:tracePt t="77802" x="2476500" y="5800725"/>
          <p14:tracePt t="77819" x="2462213" y="5800725"/>
          <p14:tracePt t="77836" x="2447925" y="5800725"/>
          <p14:tracePt t="77853" x="2438400" y="5800725"/>
          <p14:tracePt t="77890" x="2447925" y="5800725"/>
          <p14:tracePt t="77902" x="2471738" y="5800725"/>
          <p14:tracePt t="77921" x="2700338" y="5805488"/>
          <p14:tracePt t="77935" x="2900363" y="5805488"/>
          <p14:tracePt t="77952" x="3133725" y="5834063"/>
          <p14:tracePt t="77969" x="3343275" y="5872163"/>
          <p14:tracePt t="77985" x="3705225" y="5910263"/>
          <p14:tracePt t="78002" x="3862388" y="5934075"/>
          <p14:tracePt t="78019" x="4000500" y="5972175"/>
          <p14:tracePt t="78036" x="4152900" y="6029325"/>
          <p14:tracePt t="78052" x="4219575" y="6057900"/>
          <p14:tracePt t="78069" x="4257675" y="6081713"/>
          <p14:tracePt t="78085" x="4281488" y="6091238"/>
          <p14:tracePt t="78102" x="4314825" y="6105525"/>
          <p14:tracePt t="78119" x="4338638" y="6115050"/>
          <p14:tracePt t="78135" x="4352925" y="6119813"/>
          <p14:tracePt t="78152" x="4367213" y="6124575"/>
          <p14:tracePt t="78169" x="4376738" y="6129338"/>
          <p14:tracePt t="78185" x="4381500" y="6129338"/>
          <p14:tracePt t="78202" x="4386263" y="6129338"/>
          <p14:tracePt t="78287" x="4391025" y="6138863"/>
          <p14:tracePt t="79343" x="4357688" y="6129338"/>
          <p14:tracePt t="79351" x="4286250" y="6105525"/>
          <p14:tracePt t="79358" x="4214813" y="6076950"/>
          <p14:tracePt t="79369" x="4157663" y="6062663"/>
          <p14:tracePt t="79385" x="4043363" y="6038850"/>
          <p14:tracePt t="79402" x="3943350" y="6015038"/>
          <p14:tracePt t="79419" x="3910013" y="6010275"/>
          <p14:tracePt t="79452" x="3881438" y="6005513"/>
          <p14:tracePt t="79485" x="3862388" y="6005513"/>
          <p14:tracePt t="79549" x="3857625" y="6005513"/>
          <p14:tracePt t="79571" x="3852863" y="6005513"/>
          <p14:tracePt t="79586" x="3848100" y="6005513"/>
          <p14:tracePt t="79593" x="3843338" y="6005513"/>
          <p14:tracePt t="79602" x="3838575" y="6005513"/>
          <p14:tracePt t="79619" x="3810000" y="6010275"/>
          <p14:tracePt t="79636" x="3733800" y="6024563"/>
          <p14:tracePt t="79652" x="3681413" y="6029325"/>
          <p14:tracePt t="79669" x="3648075" y="6038850"/>
          <p14:tracePt t="79685" x="3624263" y="6048375"/>
          <p14:tracePt t="79702" x="3605213" y="6048375"/>
          <p14:tracePt t="79719" x="3600450" y="6048375"/>
          <p14:tracePt t="79735" x="3595688" y="6048375"/>
          <p14:tracePt t="79752" x="3590925" y="6048375"/>
          <p14:tracePt t="79799" x="3600450" y="6048375"/>
          <p14:tracePt t="79806" x="3624263" y="6048375"/>
          <p14:tracePt t="79819" x="3648075" y="6048375"/>
          <p14:tracePt t="79835" x="3743325" y="6038850"/>
          <p14:tracePt t="79852" x="3857625" y="6029325"/>
          <p14:tracePt t="79868" x="3981450" y="6024563"/>
          <p14:tracePt t="79885" x="4129088" y="6015038"/>
          <p14:tracePt t="79902" x="4200525" y="6015038"/>
          <p14:tracePt t="79919" x="4257675" y="6015038"/>
          <p14:tracePt t="79935" x="4300538" y="6015038"/>
          <p14:tracePt t="79952" x="4348163" y="6024563"/>
          <p14:tracePt t="79969" x="4376738" y="6024563"/>
          <p14:tracePt t="79985" x="4391025" y="6024563"/>
          <p14:tracePt t="80002" x="4405313" y="6024563"/>
          <p14:tracePt t="80018" x="4414838" y="6024563"/>
          <p14:tracePt t="80035" x="4419600" y="6024563"/>
          <p14:tracePt t="80052" x="4424363" y="6024563"/>
          <p14:tracePt t="80679" x="4414838" y="6024563"/>
          <p14:tracePt t="80687" x="4395788" y="6034088"/>
          <p14:tracePt t="80693" x="4386263" y="6038850"/>
          <p14:tracePt t="80702" x="4362450" y="6048375"/>
          <p14:tracePt t="80735" x="4252913" y="6096000"/>
          <p14:tracePt t="80768" x="4119563" y="6134100"/>
          <p14:tracePt t="80785" x="4081463" y="6138863"/>
          <p14:tracePt t="80802" x="4067175" y="6143625"/>
          <p14:tracePt t="80818" x="4052888" y="6143625"/>
          <p14:tracePt t="80835" x="4043363" y="6143625"/>
          <p14:tracePt t="80852" x="4038600" y="6143625"/>
          <p14:tracePt t="80913" x="4048125" y="6143625"/>
          <p14:tracePt t="80921" x="4057650" y="6143625"/>
          <p14:tracePt t="80929" x="4090988" y="6143625"/>
          <p14:tracePt t="80936" x="4129088" y="6153150"/>
          <p14:tracePt t="80952" x="4205288" y="6153150"/>
          <p14:tracePt t="80968" x="4276725" y="6157913"/>
          <p14:tracePt t="80985" x="4348163" y="6157913"/>
          <p14:tracePt t="81002" x="4448175" y="6157913"/>
          <p14:tracePt t="81018" x="4500563" y="6167438"/>
          <p14:tracePt t="81035" x="4548188" y="6167438"/>
          <p14:tracePt t="81052" x="4600575" y="6167438"/>
          <p14:tracePt t="81068" x="4662488" y="6162675"/>
          <p14:tracePt t="81085" x="4700588" y="6148388"/>
          <p14:tracePt t="81102" x="4733925" y="6134100"/>
          <p14:tracePt t="81119" x="4791075" y="6100763"/>
          <p14:tracePt t="81135" x="4819650" y="6086475"/>
          <p14:tracePt t="81152" x="4843463" y="6072188"/>
          <p14:tracePt t="81168" x="4857750" y="6062663"/>
          <p14:tracePt t="81185" x="4881563" y="6043613"/>
          <p14:tracePt t="81202" x="4895850" y="6024563"/>
          <p14:tracePt t="81219" x="4905375" y="6010275"/>
          <p14:tracePt t="81235" x="4914900" y="6000750"/>
          <p14:tracePt t="81252" x="4924425" y="5967413"/>
          <p14:tracePt t="81269" x="4919663" y="5948363"/>
          <p14:tracePt t="81285" x="4910138" y="5924550"/>
          <p14:tracePt t="81302" x="4848225" y="5862638"/>
          <p14:tracePt t="81318" x="4776788" y="5800725"/>
          <p14:tracePt t="81335" x="4667250" y="5734050"/>
          <p14:tracePt t="81352" x="4538663" y="5681663"/>
          <p14:tracePt t="81369" x="4367213" y="5648325"/>
          <p14:tracePt t="81385" x="4295775" y="5638800"/>
          <p14:tracePt t="81402" x="4224338" y="5643563"/>
          <p14:tracePt t="81418" x="4143375" y="5657850"/>
          <p14:tracePt t="81435" x="3986213" y="5705475"/>
          <p14:tracePt t="81452" x="3900488" y="5753100"/>
          <p14:tracePt t="81468" x="3838575" y="5805488"/>
          <p14:tracePt t="81485" x="3771900" y="5862638"/>
          <p14:tracePt t="81502" x="3733800" y="5905500"/>
          <p14:tracePt t="81518" x="3705225" y="5953125"/>
          <p14:tracePt t="81535" x="3681413" y="6005513"/>
          <p14:tracePt t="81552" x="3681413" y="6081713"/>
          <p14:tracePt t="81568" x="3700463" y="6129338"/>
          <p14:tracePt t="81585" x="3767138" y="6172200"/>
          <p14:tracePt t="81602" x="3905250" y="6224588"/>
          <p14:tracePt t="81618" x="4110038" y="6248400"/>
          <p14:tracePt t="81635" x="4248150" y="6257925"/>
          <p14:tracePt t="81652" x="4367213" y="6257925"/>
          <p14:tracePt t="81669" x="4505325" y="6253163"/>
          <p14:tracePt t="81685" x="4581525" y="6234113"/>
          <p14:tracePt t="81702" x="4633913" y="6205538"/>
          <p14:tracePt t="81718" x="4691063" y="6167438"/>
          <p14:tracePt t="81735" x="4762500" y="6115050"/>
          <p14:tracePt t="81752" x="4791075" y="6096000"/>
          <p14:tracePt t="81768" x="4814888" y="6067425"/>
          <p14:tracePt t="81785" x="4833938" y="6029325"/>
          <p14:tracePt t="81802" x="4833938" y="5938838"/>
          <p14:tracePt t="81818" x="4795838" y="5829300"/>
          <p14:tracePt t="81835" x="4738688" y="5729288"/>
          <p14:tracePt t="81852" x="4657725" y="5638800"/>
          <p14:tracePt t="81868" x="4552950" y="5605463"/>
          <p14:tracePt t="81885" x="4448175" y="5591175"/>
          <p14:tracePt t="81902" x="4376738" y="5600700"/>
          <p14:tracePt t="81919" x="4324350" y="5629275"/>
          <p14:tracePt t="81935" x="4310063" y="5638800"/>
          <p14:tracePt t="81952" x="4300538" y="5643563"/>
          <p14:tracePt t="82146" x="4238625" y="5567363"/>
          <p14:tracePt t="82153" x="4076700" y="5195888"/>
          <p14:tracePt t="82169" x="3738563" y="4262438"/>
          <p14:tracePt t="82186" x="3452813" y="3290888"/>
          <p14:tracePt t="82202" x="3238500" y="2414588"/>
          <p14:tracePt t="82219" x="3090863" y="1833563"/>
          <p14:tracePt t="82236" x="3024188" y="1524000"/>
          <p14:tracePt t="82252" x="2967038" y="1400175"/>
          <p14:tracePt t="82268" x="2914650" y="1343025"/>
          <p14:tracePt t="82285" x="2876550" y="1304925"/>
          <p14:tracePt t="82302" x="2871788" y="1295400"/>
          <p14:tracePt t="82318" x="2867025" y="1295400"/>
          <p14:tracePt t="82499" x="2828925" y="1247775"/>
          <p14:tracePt t="82506" x="2771775" y="1176338"/>
          <p14:tracePt t="82518" x="2719388" y="1123950"/>
          <p14:tracePt t="82535" x="2614613" y="985838"/>
          <p14:tracePt t="82552" x="2557463" y="885825"/>
          <p14:tracePt t="82568" x="2514600" y="800100"/>
          <p14:tracePt t="82585" x="2495550" y="762000"/>
          <p14:tracePt t="82602" x="2486025" y="747713"/>
          <p14:tracePt t="82618" x="2486025" y="742950"/>
          <p14:tracePt t="82635" x="2486025" y="733425"/>
          <p14:tracePt t="82932" x="2505075" y="738188"/>
          <p14:tracePt t="82939" x="2566988" y="762000"/>
          <p14:tracePt t="82952" x="2657475" y="790575"/>
          <p14:tracePt t="82969" x="2986088" y="857250"/>
          <p14:tracePt t="82985" x="3252788" y="885825"/>
          <p14:tracePt t="83002" x="3476625" y="895350"/>
          <p14:tracePt t="83019" x="3709988" y="904875"/>
          <p14:tracePt t="83052" x="4090988" y="933450"/>
          <p14:tracePt t="83085" x="4305300" y="947738"/>
          <p14:tracePt t="83102" x="4357688" y="947738"/>
          <p14:tracePt t="83118" x="4395788" y="947738"/>
          <p14:tracePt t="83135" x="4424363" y="938213"/>
          <p14:tracePt t="83137" x="4443413" y="933450"/>
          <p14:tracePt t="83152" x="4467225" y="933450"/>
          <p14:tracePt t="83168" x="4505325" y="933450"/>
          <p14:tracePt t="83185" x="4538663" y="933450"/>
          <p14:tracePt t="83202" x="4567238" y="933450"/>
          <p14:tracePt t="83218" x="4600575" y="933450"/>
          <p14:tracePt t="83235" x="4610100" y="933450"/>
          <p14:tracePt t="83252" x="4614863" y="933450"/>
          <p14:tracePt t="83268" x="4624388" y="933450"/>
          <p14:tracePt t="83321" x="4614863" y="933450"/>
          <p14:tracePt t="83328" x="4605338" y="933450"/>
          <p14:tracePt t="83336" x="4576763" y="942975"/>
          <p14:tracePt t="83352" x="4462463" y="957263"/>
          <p14:tracePt t="83369" x="4262438" y="985838"/>
          <p14:tracePt t="83385" x="4081463" y="995363"/>
          <p14:tracePt t="83402" x="3762375" y="1028700"/>
          <p14:tracePt t="83418" x="3600450" y="1057275"/>
          <p14:tracePt t="83435" x="3486150" y="1090613"/>
          <p14:tracePt t="83452" x="3343275" y="1138238"/>
          <p14:tracePt t="83468" x="3290888" y="1152525"/>
          <p14:tracePt t="83485" x="3252788" y="1157288"/>
          <p14:tracePt t="83502" x="3233738" y="1157288"/>
          <p14:tracePt t="83518" x="3224213" y="1157288"/>
          <p14:tracePt t="83535" x="3214688" y="1157288"/>
          <p14:tracePt t="83552" x="3209925" y="1157288"/>
          <p14:tracePt t="83585" x="3205163" y="1157288"/>
          <p14:tracePt t="83930" x="3238500" y="1338263"/>
          <p14:tracePt t="83937" x="3309938" y="1628775"/>
          <p14:tracePt t="83944" x="3371850" y="1814513"/>
          <p14:tracePt t="83952" x="3462338" y="2128838"/>
          <p14:tracePt t="83985" x="3910013" y="3328988"/>
          <p14:tracePt t="84019" x="4357688" y="4595813"/>
          <p14:tracePt t="84035" x="4443413" y="4995863"/>
          <p14:tracePt t="84052" x="4471988" y="5143500"/>
          <p14:tracePt t="84069" x="4491038" y="5348288"/>
          <p14:tracePt t="84085" x="4481513" y="5410200"/>
          <p14:tracePt t="84102" x="4467225" y="5438775"/>
          <p14:tracePt t="84118" x="4452938" y="5438775"/>
          <p14:tracePt t="84135" x="4443413" y="5438775"/>
          <p14:tracePt t="84282" x="4443413" y="5510213"/>
          <p14:tracePt t="84290" x="4443413" y="5600700"/>
          <p14:tracePt t="84302" x="4433888" y="5667375"/>
          <p14:tracePt t="84318" x="4424363" y="5776913"/>
          <p14:tracePt t="84335" x="4414838" y="5819775"/>
          <p14:tracePt t="84352" x="4400550" y="5876925"/>
          <p14:tracePt t="84368" x="4371975" y="5953125"/>
          <p14:tracePt t="84385" x="4310063" y="6081713"/>
          <p14:tracePt t="84402" x="4286250" y="6124575"/>
          <p14:tracePt t="84418" x="4271963" y="6143625"/>
          <p14:tracePt t="84435" x="4267200" y="6153150"/>
          <p14:tracePt t="84451" x="4257675" y="6162675"/>
          <p14:tracePt t="84468" x="4248150" y="6167438"/>
          <p14:tracePt t="84485" x="4224338" y="6167438"/>
          <p14:tracePt t="84502" x="4181475" y="6167438"/>
          <p14:tracePt t="84518" x="4152900" y="6167438"/>
          <p14:tracePt t="84535" x="4129088" y="6162675"/>
          <p14:tracePt t="84552" x="4105275" y="6153150"/>
          <p14:tracePt t="84568" x="4090988" y="6143625"/>
          <p14:tracePt t="84585" x="4086225" y="6143625"/>
          <p14:tracePt t="84602" x="4081463" y="6143625"/>
          <p14:tracePt t="84635" x="4105275" y="6157913"/>
          <p14:tracePt t="84651" x="4176713" y="6176963"/>
          <p14:tracePt t="84668" x="4291013" y="6196013"/>
          <p14:tracePt t="84685" x="4452938" y="6200775"/>
          <p14:tracePt t="84701" x="4552950" y="6200775"/>
          <p14:tracePt t="84718" x="4633913" y="6200775"/>
          <p14:tracePt t="84735" x="4676775" y="6200775"/>
          <p14:tracePt t="84752" x="4700588" y="6200775"/>
          <p14:tracePt t="84768" x="4710113" y="6200775"/>
          <p14:tracePt t="84785" x="4719638" y="6200775"/>
          <p14:tracePt t="84802" x="4724400" y="6200775"/>
          <p14:tracePt t="84818" x="4729163" y="6200775"/>
          <p14:tracePt t="85457" x="4857750" y="6086475"/>
          <p14:tracePt t="85463" x="5124450" y="5824538"/>
          <p14:tracePt t="85472" x="5410200" y="5538788"/>
          <p14:tracePt t="85485" x="5881688" y="5105400"/>
          <p14:tracePt t="85502" x="6443663" y="4605338"/>
          <p14:tracePt t="85519" x="6838950" y="4310063"/>
          <p14:tracePt t="85552" x="7696200" y="3748088"/>
          <p14:tracePt t="85585" x="7967663" y="3633788"/>
          <p14:tracePt t="85602" x="8048625" y="3600450"/>
          <p14:tracePt t="85618" x="8067675" y="3590925"/>
          <p14:tracePt t="85635" x="8086725" y="3576638"/>
          <p14:tracePt t="85652" x="8101013" y="3562350"/>
          <p14:tracePt t="85669" x="8124825" y="3548063"/>
          <p14:tracePt t="85685" x="8143875" y="3538538"/>
          <p14:tracePt t="85702" x="8153400" y="3533775"/>
          <p14:tracePt t="85718" x="8167688" y="3524250"/>
          <p14:tracePt t="85735" x="8186738" y="3514725"/>
          <p14:tracePt t="85752" x="8205788" y="3500438"/>
          <p14:tracePt t="85768" x="8215313" y="3486150"/>
          <p14:tracePt t="85785" x="8229600" y="3476625"/>
          <p14:tracePt t="85801" x="8253413" y="3448050"/>
          <p14:tracePt t="85818" x="8267700" y="3429000"/>
          <p14:tracePt t="85835" x="8277225" y="3414713"/>
          <p14:tracePt t="85852" x="8277225" y="3395663"/>
          <p14:tracePt t="85868" x="8277225" y="3386138"/>
          <p14:tracePt t="85885" x="8258175" y="3371850"/>
          <p14:tracePt t="85901" x="8239125" y="3352800"/>
          <p14:tracePt t="85918" x="8210550" y="3338513"/>
          <p14:tracePt t="85935" x="8196263" y="3333750"/>
          <p14:tracePt t="85951" x="8177213" y="3324225"/>
          <p14:tracePt t="85968" x="8158163" y="3319463"/>
          <p14:tracePt t="85985" x="8110538" y="3309938"/>
          <p14:tracePt t="86001" x="8077200" y="3309938"/>
          <p14:tracePt t="86018" x="8053388" y="3309938"/>
          <p14:tracePt t="86035" x="8020050" y="3309938"/>
          <p14:tracePt t="86051" x="8010525" y="3309938"/>
          <p14:tracePt t="86068" x="8005763" y="3309938"/>
          <p14:tracePt t="86085" x="8001000" y="3309938"/>
          <p14:tracePt t="86101" x="7991475" y="3309938"/>
          <p14:tracePt t="86118" x="7981950" y="3309938"/>
          <p14:tracePt t="86135" x="7972425" y="3309938"/>
          <p14:tracePt t="86151" x="7967663" y="3309938"/>
          <p14:tracePt t="86168" x="7958138" y="3309938"/>
          <p14:tracePt t="86185" x="7953375" y="3309938"/>
          <p14:tracePt t="86201" x="7948613" y="3309938"/>
          <p14:tracePt t="86235" x="7943850" y="3309938"/>
          <p14:tracePt t="86711" x="7943850" y="3324225"/>
          <p14:tracePt t="86718" x="7939088" y="3338513"/>
          <p14:tracePt t="86726" x="7939088" y="3352800"/>
          <p14:tracePt t="86735" x="7934325" y="3371850"/>
          <p14:tracePt t="86752" x="7920038" y="3390900"/>
          <p14:tracePt t="86768" x="7905750" y="3409950"/>
          <p14:tracePt t="86785" x="7896225" y="3429000"/>
          <p14:tracePt t="86818" x="7886700" y="3438525"/>
          <p14:tracePt t="86873" x="7886700" y="3443288"/>
          <p14:tracePt t="86895" x="7886700" y="3448050"/>
          <p14:tracePt t="86909" x="7886700" y="3452813"/>
          <p14:tracePt t="86918" x="7886700" y="3457575"/>
          <p14:tracePt t="86935" x="7891463" y="3462338"/>
          <p14:tracePt t="86951" x="7900988" y="3476625"/>
          <p14:tracePt t="86968" x="7924800" y="3514725"/>
          <p14:tracePt t="86985" x="7943850" y="3533775"/>
          <p14:tracePt t="87001" x="7958138" y="3571875"/>
          <p14:tracePt t="87018" x="7972425" y="3600450"/>
          <p14:tracePt t="87035" x="7981950" y="3609975"/>
          <p14:tracePt t="87051" x="7981950" y="3614738"/>
          <p14:tracePt t="87068" x="7981950" y="3629025"/>
          <p14:tracePt t="87085" x="7981950" y="3667125"/>
          <p14:tracePt t="87101" x="7981950" y="3690938"/>
          <p14:tracePt t="87118" x="7981950" y="3709988"/>
          <p14:tracePt t="87135" x="7981950" y="3719513"/>
          <p14:tracePt t="87137" x="7981950" y="3724275"/>
          <p14:tracePt t="87151" x="7981950" y="3729038"/>
          <p14:tracePt t="87380" x="7996238" y="3738563"/>
          <p14:tracePt t="87386" x="8015288" y="3757613"/>
          <p14:tracePt t="87396" x="8043863" y="3781425"/>
          <p14:tracePt t="87408" x="8058150" y="3795713"/>
          <p14:tracePt t="87418" x="8096250" y="3833813"/>
          <p14:tracePt t="87435" x="8120063" y="3867150"/>
          <p14:tracePt t="87452" x="8158163" y="3919538"/>
          <p14:tracePt t="87468" x="8162925" y="3929063"/>
          <p14:tracePt t="87485" x="8167688" y="3938588"/>
          <p14:tracePt t="87501" x="8177213" y="3948113"/>
          <p14:tracePt t="87518" x="8177213" y="3957638"/>
          <p14:tracePt t="87636" x="8177213" y="3952875"/>
          <p14:tracePt t="87643" x="8172450" y="3943350"/>
          <p14:tracePt t="87651" x="8158163" y="3929063"/>
          <p14:tracePt t="87668" x="8134350" y="3886200"/>
          <p14:tracePt t="87684" x="8110538" y="3838575"/>
          <p14:tracePt t="87701" x="8072438" y="3790950"/>
          <p14:tracePt t="87718" x="8048625" y="3762375"/>
          <p14:tracePt t="87735" x="8024813" y="3729038"/>
          <p14:tracePt t="87751" x="8001000" y="3700463"/>
          <p14:tracePt t="87768" x="7972425" y="3657600"/>
          <p14:tracePt t="87785" x="7962900" y="3633788"/>
          <p14:tracePt t="87801" x="7958138" y="3614738"/>
          <p14:tracePt t="87819" x="7948613" y="3590925"/>
          <p14:tracePt t="87835" x="7943850" y="3576638"/>
          <p14:tracePt t="87851" x="7929563" y="3562350"/>
          <p14:tracePt t="87868" x="7929563" y="3552825"/>
          <p14:tracePt t="87885" x="7929563" y="3543300"/>
          <p14:tracePt t="87901" x="7929563" y="3538538"/>
          <p14:tracePt t="87945" x="7924800" y="3538538"/>
          <p14:tracePt t="87952" x="7920038" y="3538538"/>
          <p14:tracePt t="88157" x="7920038" y="3514725"/>
          <p14:tracePt t="88164" x="7920038" y="3505200"/>
          <p14:tracePt t="88171" x="7920038" y="3486150"/>
          <p14:tracePt t="88186" x="7920038" y="3471863"/>
          <p14:tracePt t="88201" x="7920038" y="3462338"/>
          <p14:tracePt t="88235" x="7920038" y="3448050"/>
          <p14:tracePt t="88303" x="7920038" y="3452813"/>
          <p14:tracePt t="88310" x="7920038" y="3462338"/>
          <p14:tracePt t="88318" x="7920038" y="3471863"/>
          <p14:tracePt t="88334" x="7920038" y="3500438"/>
          <p14:tracePt t="88351" x="7920038" y="3524250"/>
          <p14:tracePt t="88368" x="7920038" y="3538538"/>
          <p14:tracePt t="88385" x="7920038" y="3552825"/>
          <p14:tracePt t="88401" x="7920038" y="3562350"/>
          <p14:tracePt t="88418" x="7920038" y="3567113"/>
          <p14:tracePt t="88545" x="7924800" y="3567113"/>
          <p14:tracePt t="88553" x="7924800" y="3562350"/>
          <p14:tracePt t="88561" x="7939088" y="3557588"/>
          <p14:tracePt t="88568" x="7943850" y="3548063"/>
          <p14:tracePt t="88585" x="7958138" y="3538538"/>
          <p14:tracePt t="88601" x="7972425" y="3505200"/>
          <p14:tracePt t="88618" x="7986713" y="3476625"/>
          <p14:tracePt t="88635" x="8001000" y="3457575"/>
          <p14:tracePt t="88651" x="8005763" y="3452813"/>
          <p14:tracePt t="88668" x="8005763" y="3448050"/>
          <p14:tracePt t="88685" x="8005763" y="3438525"/>
          <p14:tracePt t="88744" x="8001000" y="3438525"/>
          <p14:tracePt t="88751" x="8001000" y="3443288"/>
          <p14:tracePt t="88759" x="7996238" y="3443288"/>
          <p14:tracePt t="88768" x="7986713" y="3452813"/>
          <p14:tracePt t="88785" x="7981950" y="3462338"/>
          <p14:tracePt t="88802" x="7981950" y="3481388"/>
          <p14:tracePt t="88818" x="7986713" y="3505200"/>
          <p14:tracePt t="88835" x="7991475" y="3524250"/>
          <p14:tracePt t="88851" x="7996238" y="3548063"/>
          <p14:tracePt t="88868" x="8001000" y="3586163"/>
          <p14:tracePt t="88885" x="8001000" y="3614738"/>
          <p14:tracePt t="88901" x="8001000" y="3638550"/>
          <p14:tracePt t="88918" x="8001000" y="3652838"/>
          <p14:tracePt t="88934" x="7991475" y="3700463"/>
          <p14:tracePt t="88951" x="7977188" y="3729038"/>
          <p14:tracePt t="88968" x="7972425" y="3757613"/>
          <p14:tracePt t="88985" x="7972425" y="3776663"/>
          <p14:tracePt t="89001" x="7972425" y="3795713"/>
          <p14:tracePt t="89018" x="7981950" y="3810000"/>
          <p14:tracePt t="89035" x="8005763" y="3829050"/>
          <p14:tracePt t="89051" x="8091488" y="3867150"/>
          <p14:tracePt t="89068" x="8158163" y="3905250"/>
          <p14:tracePt t="89085" x="8215313" y="3948113"/>
          <p14:tracePt t="89101" x="8253413" y="3986213"/>
          <p14:tracePt t="89118" x="8296275" y="4029075"/>
          <p14:tracePt t="89134" x="8310563" y="4052888"/>
          <p14:tracePt t="89151" x="8324850" y="4071938"/>
          <p14:tracePt t="89168" x="8329613" y="4090988"/>
          <p14:tracePt t="89184" x="8339138" y="4110038"/>
          <p14:tracePt t="89201" x="8339138" y="4119563"/>
          <p14:tracePt t="89218" x="8339138" y="4124325"/>
          <p14:tracePt t="89235" x="8339138" y="4133850"/>
          <p14:tracePt t="89251" x="8339138" y="4138613"/>
          <p14:tracePt t="89946" x="8281988" y="4224338"/>
          <p14:tracePt t="89954" x="8162925" y="4367213"/>
          <p14:tracePt t="89962" x="8053388" y="4476750"/>
          <p14:tracePt t="89970" x="7905750" y="4610100"/>
          <p14:tracePt t="89985" x="7319963" y="4995863"/>
          <p14:tracePt t="90001" x="6753225" y="5395913"/>
          <p14:tracePt t="90018" x="6181725" y="5695950"/>
          <p14:tracePt t="90052" x="5148263" y="6257925"/>
          <p14:tracePt t="90085" x="4752975" y="6396038"/>
          <p14:tracePt t="90101" x="4624388" y="6415088"/>
          <p14:tracePt t="90118" x="4572000" y="6410325"/>
          <p14:tracePt t="90134" x="4500563" y="6396038"/>
          <p14:tracePt t="90151" x="4438650" y="6381750"/>
          <p14:tracePt t="90168" x="4338638" y="6353175"/>
          <p14:tracePt t="90184" x="4286250" y="6334125"/>
          <p14:tracePt t="90201" x="4248150" y="6324600"/>
          <p14:tracePt t="90218" x="4200525" y="6296025"/>
          <p14:tracePt t="90234" x="4186238" y="6291263"/>
          <p14:tracePt t="90251" x="4171950" y="6286500"/>
          <p14:tracePt t="90268" x="4148138" y="6276975"/>
          <p14:tracePt t="90285" x="4100513" y="6267450"/>
          <p14:tracePt t="90301" x="4067175" y="6267450"/>
          <p14:tracePt t="90318" x="4043363" y="6267450"/>
          <p14:tracePt t="90334" x="4033838" y="6267450"/>
          <p14:tracePt t="90351" x="4019550" y="6267450"/>
          <p14:tracePt t="90368" x="4014788" y="6267450"/>
          <p14:tracePt t="90384" x="4005263" y="6267450"/>
          <p14:tracePt t="90401" x="4000500" y="6267450"/>
          <p14:tracePt t="90418" x="3995738" y="6267450"/>
          <p14:tracePt t="90446" x="3990975" y="6267450"/>
          <p14:tracePt t="90453" x="3986213" y="6267450"/>
          <p14:tracePt t="90469" x="3976688" y="6257925"/>
          <p14:tracePt t="90484" x="3952875" y="6253163"/>
          <p14:tracePt t="90501" x="3914775" y="6243638"/>
          <p14:tracePt t="90518" x="3871913" y="6224588"/>
          <p14:tracePt t="90534" x="3810000" y="6196013"/>
          <p14:tracePt t="90551" x="3762375" y="6176963"/>
          <p14:tracePt t="90568" x="3719513" y="6172200"/>
          <p14:tracePt t="90585" x="3643313" y="6157913"/>
          <p14:tracePt t="90601" x="3600450" y="6153150"/>
          <p14:tracePt t="90618" x="3562350" y="6138863"/>
          <p14:tracePt t="90634" x="3529013" y="6134100"/>
          <p14:tracePt t="90636" x="3514725" y="6134100"/>
          <p14:tracePt t="90652" x="3495675" y="6134100"/>
          <p14:tracePt t="90668" x="3481388" y="6134100"/>
          <p14:tracePt t="90684" x="3467100" y="6129338"/>
          <p14:tracePt t="90701" x="3443288" y="6129338"/>
          <p14:tracePt t="90718" x="3424238" y="6124575"/>
          <p14:tracePt t="90734" x="3414713" y="6124575"/>
          <p14:tracePt t="90751" x="3400425" y="6119813"/>
          <p14:tracePt t="90768" x="3386138" y="6119813"/>
          <p14:tracePt t="90784" x="3376613" y="6119813"/>
          <p14:tracePt t="90801" x="3371850" y="6119813"/>
          <p14:tracePt t="90818" x="3367088" y="6119813"/>
          <p14:tracePt t="90835" x="3362325" y="6119813"/>
          <p14:tracePt t="90851" x="3357563" y="6119813"/>
          <p14:tracePt t="91408" x="3357563" y="6115050"/>
          <p14:tracePt t="91415" x="3348038" y="6096000"/>
          <p14:tracePt t="91422" x="3333750" y="6072188"/>
          <p14:tracePt t="91451" x="3186113" y="5643563"/>
          <p14:tracePt t="91485" x="2876550" y="5053013"/>
          <p14:tracePt t="91502" x="2786063" y="4910138"/>
          <p14:tracePt t="91518" x="2709863" y="4805363"/>
          <p14:tracePt t="91534" x="2690813" y="4781550"/>
          <p14:tracePt t="91551" x="2681288" y="4762500"/>
          <p14:tracePt t="91568" x="2676525" y="4757738"/>
          <p14:tracePt t="91584" x="2667000" y="4748213"/>
          <p14:tracePt t="91601" x="2662238" y="4738688"/>
          <p14:tracePt t="91618" x="2657475" y="4733925"/>
          <p14:tracePt t="91634" x="2633663" y="4729163"/>
          <p14:tracePt t="91651" x="2605088" y="4724400"/>
          <p14:tracePt t="91668" x="2566988" y="4719638"/>
          <p14:tracePt t="91684" x="2533650" y="4700588"/>
          <p14:tracePt t="91701" x="2481263" y="4657725"/>
          <p14:tracePt t="91718" x="2438400" y="4600575"/>
          <p14:tracePt t="91734" x="2400300" y="4552950"/>
          <p14:tracePt t="91751" x="2371725" y="4519613"/>
          <p14:tracePt t="91768" x="2338388" y="4491038"/>
          <p14:tracePt t="91784" x="2314575" y="4471988"/>
          <p14:tracePt t="91801" x="2276475" y="4457700"/>
          <p14:tracePt t="91818" x="2200275" y="4433888"/>
          <p14:tracePt t="91834" x="2119313" y="4429125"/>
          <p14:tracePt t="91851" x="2062163" y="4429125"/>
          <p14:tracePt t="91868" x="2019300" y="4429125"/>
          <p14:tracePt t="91884" x="1971675" y="4438650"/>
          <p14:tracePt t="91901" x="1952625" y="4438650"/>
          <p14:tracePt t="91918" x="1928813" y="4448175"/>
          <p14:tracePt t="91934" x="1905000" y="4448175"/>
          <p14:tracePt t="91951" x="1857375" y="4457700"/>
          <p14:tracePt t="91968" x="1824038" y="4467225"/>
          <p14:tracePt t="91984" x="1785938" y="4486275"/>
          <p14:tracePt t="92001" x="1724025" y="4505325"/>
          <p14:tracePt t="92018" x="1685925" y="4510088"/>
          <p14:tracePt t="92034" x="1666875" y="4514850"/>
          <p14:tracePt t="92051" x="1643063" y="4519613"/>
          <p14:tracePt t="92068" x="1614488" y="4519613"/>
          <p14:tracePt t="92084" x="1600200" y="4519613"/>
          <p14:tracePt t="92101" x="1590675" y="4519613"/>
          <p14:tracePt t="92118" x="1585913" y="4519613"/>
          <p14:tracePt t="92134" x="1576388" y="4519613"/>
          <p14:tracePt t="92151" x="1571625" y="4519613"/>
          <p14:tracePt t="92168" x="1566863" y="4519613"/>
          <p14:tracePt t="92184" x="1562100" y="4519613"/>
          <p14:tracePt t="92237" x="1557338" y="4519613"/>
          <p14:tracePt t="92304" x="1552575" y="4519613"/>
          <p14:tracePt t="92406" x="1557338" y="4519613"/>
          <p14:tracePt t="92413" x="1576388" y="4519613"/>
          <p14:tracePt t="92420" x="1590675" y="4519613"/>
          <p14:tracePt t="92434" x="1643063" y="4519613"/>
          <p14:tracePt t="92451" x="1709738" y="4519613"/>
          <p14:tracePt t="92468" x="1762125" y="4519613"/>
          <p14:tracePt t="92484" x="1804988" y="4519613"/>
          <p14:tracePt t="92501" x="1857375" y="4519613"/>
          <p14:tracePt t="92518" x="1890713" y="4514850"/>
          <p14:tracePt t="92534" x="1938338" y="4500563"/>
          <p14:tracePt t="92551" x="1995488" y="4500563"/>
          <p14:tracePt t="92568" x="2071688" y="4500563"/>
          <p14:tracePt t="92584" x="2119313" y="4495800"/>
          <p14:tracePt t="92601" x="2171700" y="4486275"/>
          <p14:tracePt t="92618" x="2224088" y="4476750"/>
          <p14:tracePt t="92634" x="2262188" y="4462463"/>
          <p14:tracePt t="92651" x="2305050" y="4457700"/>
          <p14:tracePt t="92668" x="2333625" y="4452938"/>
          <p14:tracePt t="92684" x="2371725" y="4443413"/>
          <p14:tracePt t="92701" x="2390775" y="4443413"/>
          <p14:tracePt t="92717" x="2400300" y="4443413"/>
          <p14:tracePt t="92734" x="2414588" y="4443413"/>
          <p14:tracePt t="92751" x="2433638" y="4438650"/>
          <p14:tracePt t="92768" x="2447925" y="4438650"/>
          <p14:tracePt t="92784" x="2457450" y="4438650"/>
          <p14:tracePt t="92801" x="2476500" y="4438650"/>
          <p14:tracePt t="92818" x="2481263" y="4438650"/>
          <p14:tracePt t="92834" x="2486025" y="4438650"/>
          <p14:tracePt t="92851" x="2490788" y="4438650"/>
          <p14:tracePt t="94820" x="2443163" y="4152900"/>
          <p14:tracePt t="94827" x="2376488" y="3714750"/>
          <p14:tracePt t="94835" x="2290763" y="3181350"/>
          <p14:tracePt t="94851" x="2147888" y="2386013"/>
          <p14:tracePt t="94868" x="2014538" y="1762125"/>
          <p14:tracePt t="94885" x="1924050" y="1319213"/>
          <p14:tracePt t="94901" x="1862138" y="1081088"/>
          <p14:tracePt t="94935" x="1809750" y="919163"/>
          <p14:tracePt t="94968" x="1776413" y="800100"/>
          <p14:tracePt t="94984" x="1766888" y="771525"/>
          <p14:tracePt t="95001" x="1762125" y="757238"/>
          <p14:tracePt t="95018" x="1747838" y="728663"/>
          <p14:tracePt t="95034" x="1738313" y="719138"/>
          <p14:tracePt t="95051" x="1728788" y="704850"/>
          <p14:tracePt t="95067" x="1714500" y="685800"/>
          <p14:tracePt t="95084" x="1690688" y="671513"/>
          <p14:tracePt t="95101" x="1671638" y="657225"/>
          <p14:tracePt t="95117" x="1638300" y="642938"/>
          <p14:tracePt t="95134" x="1604963" y="619125"/>
          <p14:tracePt t="95136" x="1576388" y="600075"/>
          <p14:tracePt t="95151" x="1538288" y="566738"/>
          <p14:tracePt t="95167" x="1504950" y="528638"/>
          <p14:tracePt t="95184" x="1476375" y="495300"/>
          <p14:tracePt t="95201" x="1423988" y="452438"/>
          <p14:tracePt t="95217" x="1400175" y="438150"/>
          <p14:tracePt t="95234" x="1366838" y="419100"/>
          <p14:tracePt t="95251" x="1333500" y="404813"/>
          <p14:tracePt t="95268" x="1285875" y="385763"/>
          <p14:tracePt t="95284" x="1257300" y="381000"/>
          <p14:tracePt t="95301" x="1223963" y="381000"/>
          <p14:tracePt t="95317" x="1200150" y="381000"/>
          <p14:tracePt t="95334" x="1171575" y="381000"/>
          <p14:tracePt t="95351" x="1152525" y="381000"/>
          <p14:tracePt t="95367" x="1138238" y="381000"/>
          <p14:tracePt t="95384" x="1128713" y="381000"/>
          <p14:tracePt t="95401" x="1123950" y="381000"/>
          <p14:tracePt t="95417" x="1119188" y="381000"/>
          <p14:tracePt t="95434" x="1114425" y="381000"/>
          <p14:tracePt t="95467" x="1114425" y="371475"/>
          <p14:tracePt t="95484" x="1114425" y="366713"/>
          <p14:tracePt t="95501" x="1133475" y="352425"/>
          <p14:tracePt t="95517" x="1200150" y="333375"/>
          <p14:tracePt t="95534" x="1262063" y="328613"/>
          <p14:tracePt t="95551" x="1319213" y="328613"/>
          <p14:tracePt t="95567" x="1362075" y="319088"/>
          <p14:tracePt t="95584" x="1409700" y="314325"/>
          <p14:tracePt t="95601" x="1433513" y="314325"/>
          <p14:tracePt t="95617" x="1452563" y="314325"/>
          <p14:tracePt t="95634" x="1495425" y="304800"/>
          <p14:tracePt t="95651" x="1514475" y="290513"/>
          <p14:tracePt t="95667" x="1552575" y="285750"/>
          <p14:tracePt t="95684" x="1590675" y="280988"/>
          <p14:tracePt t="95701" x="1638300" y="266700"/>
          <p14:tracePt t="95717" x="1657350" y="261938"/>
          <p14:tracePt t="95734" x="1681163" y="261938"/>
          <p14:tracePt t="95751" x="1695450" y="261938"/>
          <p14:tracePt t="95767" x="1714500" y="261938"/>
          <p14:tracePt t="95784" x="1719263" y="261938"/>
          <p14:tracePt t="95801" x="1733550" y="261938"/>
          <p14:tracePt t="95818" x="1743075" y="261938"/>
          <p14:tracePt t="95834" x="1747838" y="257175"/>
          <p14:tracePt t="95851" x="1757363" y="257175"/>
          <p14:tracePt t="95867" x="1762125" y="257175"/>
          <p14:tracePt t="96663" x="1804988" y="366713"/>
          <p14:tracePt t="96671" x="1881188" y="576263"/>
          <p14:tracePt t="96684" x="1966913" y="838200"/>
          <p14:tracePt t="96701" x="2057400" y="1171575"/>
          <p14:tracePt t="96718" x="2114550" y="1409700"/>
          <p14:tracePt t="96751" x="2247900" y="2219325"/>
          <p14:tracePt t="96784" x="2295525" y="2719388"/>
          <p14:tracePt t="96801" x="2328863" y="2943225"/>
          <p14:tracePt t="96818" x="2338388" y="3109913"/>
          <p14:tracePt t="96834" x="2357438" y="3224213"/>
          <p14:tracePt t="96851" x="2357438" y="3276600"/>
          <p14:tracePt t="96867" x="2357438" y="3324225"/>
          <p14:tracePt t="96884" x="2357438" y="3333750"/>
          <p14:tracePt t="97066" x="2381250" y="3443288"/>
          <p14:tracePt t="97074" x="2419350" y="3548063"/>
          <p14:tracePt t="97084" x="2452688" y="3619500"/>
          <p14:tracePt t="97100" x="2533650" y="3729038"/>
          <p14:tracePt t="97117" x="2647950" y="3924300"/>
          <p14:tracePt t="97134" x="2705100" y="4043363"/>
          <p14:tracePt t="97151" x="2752725" y="4129088"/>
          <p14:tracePt t="97167" x="2805113" y="4191000"/>
          <p14:tracePt t="97184" x="2919413" y="4291013"/>
          <p14:tracePt t="97201" x="3019425" y="4357688"/>
          <p14:tracePt t="97217" x="3114675" y="4410075"/>
          <p14:tracePt t="97234" x="3276600" y="4443413"/>
          <p14:tracePt t="97251" x="3414713" y="4448175"/>
          <p14:tracePt t="97267" x="3548063" y="4467225"/>
          <p14:tracePt t="97284" x="3686175" y="4476750"/>
          <p14:tracePt t="97301" x="3910013" y="4500563"/>
          <p14:tracePt t="97317" x="4043363" y="4510088"/>
          <p14:tracePt t="97334" x="4148138" y="4519613"/>
          <p14:tracePt t="97351" x="4229100" y="4519613"/>
          <p14:tracePt t="97367" x="4314825" y="4524375"/>
          <p14:tracePt t="97384" x="4343400" y="4524375"/>
          <p14:tracePt t="97401" x="4348163" y="4524375"/>
          <p14:tracePt t="97588" x="4400550" y="4524375"/>
          <p14:tracePt t="97595" x="4481513" y="4533900"/>
          <p14:tracePt t="97601" x="4567238" y="4533900"/>
          <p14:tracePt t="97617" x="4724400" y="4533900"/>
          <p14:tracePt t="97634" x="4833938" y="4533900"/>
          <p14:tracePt t="97651" x="4905375" y="4533900"/>
          <p14:tracePt t="97667" x="4972050" y="4533900"/>
          <p14:tracePt t="97684" x="5010150" y="4533900"/>
          <p14:tracePt t="97701" x="5038725" y="4533900"/>
          <p14:tracePt t="97717" x="5057775" y="4533900"/>
          <p14:tracePt t="97734" x="5091113" y="4533900"/>
          <p14:tracePt t="97751" x="5105400" y="4533900"/>
          <p14:tracePt t="97767" x="5114925" y="4533900"/>
          <p14:tracePt t="97784" x="5124450" y="4533900"/>
          <p14:tracePt t="97801" x="5133975" y="4533900"/>
          <p14:tracePt t="97817" x="5138738" y="4533900"/>
          <p14:tracePt t="97851" x="5143500" y="4533900"/>
          <p14:tracePt t="97867" x="5148263" y="4533900"/>
          <p14:tracePt t="97884" x="5157788" y="4533900"/>
          <p14:tracePt t="97900" x="5176838" y="4533900"/>
          <p14:tracePt t="97917" x="5233988" y="4533900"/>
          <p14:tracePt t="97934" x="5267325" y="4533900"/>
          <p14:tracePt t="97950" x="5319713" y="4533900"/>
          <p14:tracePt t="97967" x="5376863" y="4533900"/>
          <p14:tracePt t="97984" x="5476875" y="4533900"/>
          <p14:tracePt t="98000" x="5548313" y="4543425"/>
          <p14:tracePt t="98017" x="5605463" y="4543425"/>
          <p14:tracePt t="98034" x="5700713" y="4543425"/>
          <p14:tracePt t="98051" x="5757863" y="4543425"/>
          <p14:tracePt t="98067" x="5824538" y="4543425"/>
          <p14:tracePt t="98084" x="5895975" y="4543425"/>
          <p14:tracePt t="98101" x="6000750" y="4543425"/>
          <p14:tracePt t="98117" x="6057900" y="4543425"/>
          <p14:tracePt t="98134" x="6105525" y="4543425"/>
          <p14:tracePt t="98150" x="6143625" y="4543425"/>
          <p14:tracePt t="98167" x="6176963" y="4543425"/>
          <p14:tracePt t="98184" x="6186488" y="4543425"/>
          <p14:tracePt t="98394" x="6253163" y="4543425"/>
          <p14:tracePt t="98401" x="6343650" y="4529138"/>
          <p14:tracePt t="98409" x="6424613" y="4510088"/>
          <p14:tracePt t="98417" x="6491288" y="4495800"/>
          <p14:tracePt t="98434" x="6600825" y="4443413"/>
          <p14:tracePt t="98451" x="6653213" y="4424363"/>
          <p14:tracePt t="98467" x="6677025" y="4405313"/>
          <p14:tracePt t="98484" x="6677025" y="4395788"/>
          <p14:tracePt t="98501" x="6667500" y="4376738"/>
          <p14:tracePt t="98517" x="6619875" y="4319588"/>
          <p14:tracePt t="98534" x="6472238" y="4181475"/>
          <p14:tracePt t="98551" x="6343650" y="4129088"/>
          <p14:tracePt t="98567" x="6238875" y="4114800"/>
          <p14:tracePt t="98584" x="6186488" y="4124325"/>
          <p14:tracePt t="98600" x="6138863" y="4148138"/>
          <p14:tracePt t="98617" x="6119813" y="4157663"/>
          <p14:tracePt t="98634" x="6110288" y="4167188"/>
          <p14:tracePt t="98651" x="6105525" y="4186238"/>
          <p14:tracePt t="98667" x="6105525" y="4224338"/>
          <p14:tracePt t="98684" x="6119813" y="4276725"/>
          <p14:tracePt t="98700" x="6143625" y="4329113"/>
          <p14:tracePt t="98717" x="6167438" y="4371975"/>
          <p14:tracePt t="98734" x="6181725" y="4400550"/>
          <p14:tracePt t="98751" x="6210300" y="4438650"/>
          <p14:tracePt t="98767" x="6238875" y="4462463"/>
          <p14:tracePt t="98784" x="6272213" y="4500563"/>
          <p14:tracePt t="98800" x="6296025" y="4514850"/>
          <p14:tracePt t="98817" x="6305550" y="4524375"/>
          <p14:tracePt t="98834" x="6315075" y="4533900"/>
          <p14:tracePt t="98850" x="6319838" y="4533900"/>
          <p14:tracePt t="98867" x="6324600" y="4533900"/>
          <p14:tracePt t="99084" x="6376988" y="4533900"/>
          <p14:tracePt t="99092" x="6424613" y="4533900"/>
          <p14:tracePt t="99100" x="6472238" y="4524375"/>
          <p14:tracePt t="99117" x="6543675" y="4519613"/>
          <p14:tracePt t="99134" x="6581775" y="4510088"/>
          <p14:tracePt t="99136" x="6591300" y="4505325"/>
          <p14:tracePt t="99150" x="6605588" y="4500563"/>
          <p14:tracePt t="99167" x="6615113" y="4500563"/>
          <p14:tracePt t="99184" x="6619875" y="4500563"/>
          <p14:tracePt t="99200" x="6624638" y="4500563"/>
          <p14:tracePt t="99268" x="6619875" y="4500563"/>
          <p14:tracePt t="99275" x="6615113" y="4500563"/>
          <p14:tracePt t="99284" x="6605588" y="4500563"/>
          <p14:tracePt t="99301" x="6586538" y="4500563"/>
          <p14:tracePt t="99317" x="6577013" y="4500563"/>
          <p14:tracePt t="99334" x="6557963" y="4500563"/>
          <p14:tracePt t="99350" x="6553200" y="4500563"/>
          <p14:tracePt t="99367" x="6548438" y="4500563"/>
          <p14:tracePt t="99400" x="6562725" y="4505325"/>
          <p14:tracePt t="99417" x="6615113" y="4519613"/>
          <p14:tracePt t="99434" x="6729413" y="4543425"/>
          <p14:tracePt t="99451" x="6896100" y="4581525"/>
          <p14:tracePt t="99467" x="6986588" y="4600575"/>
          <p14:tracePt t="99484" x="7062788" y="4619625"/>
          <p14:tracePt t="99500" x="7143750" y="4643438"/>
          <p14:tracePt t="99517" x="7267575" y="4676775"/>
          <p14:tracePt t="99534" x="7329488" y="4686300"/>
          <p14:tracePt t="99550" x="7391400" y="4705350"/>
          <p14:tracePt t="99567" x="7443788" y="4714875"/>
          <p14:tracePt t="99584" x="7519988" y="4729163"/>
          <p14:tracePt t="99600" x="7572375" y="4743450"/>
          <p14:tracePt t="99617" x="7629525" y="4743450"/>
          <p14:tracePt t="99634" x="7700963" y="4743450"/>
          <p14:tracePt t="99651" x="7739063" y="4738688"/>
          <p14:tracePt t="99667" x="7777163" y="4729163"/>
          <p14:tracePt t="99684" x="7791450" y="4710113"/>
          <p14:tracePt t="99700" x="7815263" y="4691063"/>
          <p14:tracePt t="99717" x="7829550" y="4667250"/>
          <p14:tracePt t="99734" x="7843838" y="4629150"/>
          <p14:tracePt t="99750" x="7853363" y="4600575"/>
          <p14:tracePt t="99767" x="7853363" y="4562475"/>
          <p14:tracePt t="99784" x="7853363" y="4533900"/>
          <p14:tracePt t="99800" x="7848600" y="4510088"/>
          <p14:tracePt t="99817" x="7810500" y="4462463"/>
          <p14:tracePt t="99834" x="7781925" y="4424363"/>
          <p14:tracePt t="99850" x="7739063" y="4376738"/>
          <p14:tracePt t="99867" x="7705725" y="4329113"/>
          <p14:tracePt t="99884" x="7653338" y="4276725"/>
          <p14:tracePt t="99900" x="7610475" y="4252913"/>
          <p14:tracePt t="99917" x="7562850" y="4224338"/>
          <p14:tracePt t="99934" x="7481888" y="4210050"/>
          <p14:tracePt t="99950" x="7310438" y="4195763"/>
          <p14:tracePt t="99967" x="7200900" y="4195763"/>
          <p14:tracePt t="99984" x="7129463" y="4195763"/>
          <p14:tracePt t="100000" x="7067550" y="4200525"/>
          <p14:tracePt t="100017" x="6948488" y="4219575"/>
          <p14:tracePt t="100034" x="6843713" y="4243388"/>
          <p14:tracePt t="100050" x="6748463" y="4267200"/>
          <p14:tracePt t="100067" x="6629400" y="4295775"/>
          <p14:tracePt t="100084" x="6553200" y="4324350"/>
          <p14:tracePt t="100100" x="6477000" y="4362450"/>
          <p14:tracePt t="100117" x="6419850" y="4410075"/>
          <p14:tracePt t="100134" x="6353175" y="4467225"/>
          <p14:tracePt t="100150" x="6319838" y="4500563"/>
          <p14:tracePt t="100167" x="6291263" y="4538663"/>
          <p14:tracePt t="100184" x="6276975" y="4567238"/>
          <p14:tracePt t="100200" x="6262688" y="4643438"/>
          <p14:tracePt t="100217" x="6276975" y="4714875"/>
          <p14:tracePt t="100234" x="6310313" y="4781550"/>
          <p14:tracePt t="100251" x="6410325" y="4857750"/>
          <p14:tracePt t="100267" x="6496050" y="4891088"/>
          <p14:tracePt t="100284" x="6624638" y="4924425"/>
          <p14:tracePt t="100300" x="6772275" y="4957763"/>
          <p14:tracePt t="100317" x="6958013" y="5000625"/>
          <p14:tracePt t="100334" x="7072313" y="5019675"/>
          <p14:tracePt t="100350" x="7186613" y="5019675"/>
          <p14:tracePt t="100367" x="7291388" y="5005388"/>
          <p14:tracePt t="100384" x="7391400" y="4962525"/>
          <p14:tracePt t="100400" x="7429500" y="4929188"/>
          <p14:tracePt t="100417" x="7453313" y="4905375"/>
          <p14:tracePt t="100434" x="7477125" y="4876800"/>
          <p14:tracePt t="100450" x="7505700" y="4833938"/>
          <p14:tracePt t="100467" x="7524750" y="4795838"/>
          <p14:tracePt t="100483" x="7539038" y="4767263"/>
          <p14:tracePt t="100500" x="7548563" y="4714875"/>
          <p14:tracePt t="100517" x="7558088" y="4691063"/>
          <p14:tracePt t="100534" x="7558088" y="4681538"/>
          <p14:tracePt t="100550" x="7558088" y="4676775"/>
          <p14:tracePt t="100567" x="7558088" y="4667250"/>
          <p14:tracePt t="100584" x="7558088" y="4662488"/>
          <p14:tracePt t="100618" x="7558088" y="4657725"/>
          <p14:tracePt t="100721" x="7548563" y="4657725"/>
          <p14:tracePt t="100728" x="7529513" y="4657725"/>
          <p14:tracePt t="100735" x="7496175" y="4657725"/>
          <p14:tracePt t="100750" x="7396163" y="4657725"/>
          <p14:tracePt t="100767" x="7281863" y="4657725"/>
          <p14:tracePt t="100784" x="7200900" y="4657725"/>
          <p14:tracePt t="100801" x="7134225" y="4657725"/>
          <p14:tracePt t="100817" x="7058025" y="4657725"/>
          <p14:tracePt t="100833" x="7019925" y="4657725"/>
          <p14:tracePt t="100850" x="6986588" y="4657725"/>
          <p14:tracePt t="100867" x="6934200" y="4648200"/>
          <p14:tracePt t="100884" x="6896100" y="4648200"/>
          <p14:tracePt t="100900" x="6867525" y="4648200"/>
          <p14:tracePt t="100917" x="6834188" y="4648200"/>
          <p14:tracePt t="100934" x="6805613" y="4648200"/>
          <p14:tracePt t="100950" x="6791325" y="4648200"/>
          <p14:tracePt t="100967" x="6781800" y="4648200"/>
          <p14:tracePt t="100984" x="6767513" y="4648200"/>
          <p14:tracePt t="101001" x="6753225" y="4648200"/>
          <p14:tracePt t="101017" x="6743700" y="4648200"/>
          <p14:tracePt t="101033" x="6734175" y="4648200"/>
          <p14:tracePt t="101050" x="6724650" y="4648200"/>
          <p14:tracePt t="101067" x="6710363" y="4648200"/>
          <p14:tracePt t="101084" x="6705600" y="4648200"/>
          <p14:tracePt t="101100" x="6686550" y="4643438"/>
          <p14:tracePt t="101117" x="6672263" y="4638675"/>
          <p14:tracePt t="101134" x="6667500" y="4633913"/>
          <p14:tracePt t="101150" x="6662738" y="4633913"/>
          <p14:tracePt t="101167" x="6653213" y="4633913"/>
          <p14:tracePt t="101184" x="6648450" y="4633913"/>
          <p14:tracePt t="101272" x="6648450" y="4629150"/>
          <p14:tracePt t="101309" x="6643688" y="4629150"/>
          <p14:tracePt t="102358" x="6657975" y="4624388"/>
          <p14:tracePt t="102365" x="6677025" y="4624388"/>
          <p14:tracePt t="102372" x="6691313" y="4619625"/>
          <p14:tracePt t="102383" x="6710363" y="4614863"/>
          <p14:tracePt t="102400" x="6748463" y="4614863"/>
          <p14:tracePt t="102417" x="6772275" y="4614863"/>
          <p14:tracePt t="102433" x="6786563" y="4614863"/>
          <p14:tracePt t="102467" x="6815138" y="4614863"/>
          <p14:tracePt t="102500" x="6829425" y="4614863"/>
          <p14:tracePt t="102517" x="6838950" y="4614863"/>
          <p14:tracePt t="102533" x="6848475" y="4614863"/>
          <p14:tracePt t="102550" x="6853238" y="4614863"/>
          <p14:tracePt t="103085" x="6858000" y="4614863"/>
          <p14:tracePt t="103092" x="6858000" y="4619625"/>
          <p14:tracePt t="103100" x="6862763" y="4619625"/>
          <p14:tracePt t="103118" x="6877050" y="4629150"/>
          <p14:tracePt t="103134" x="6886575" y="4633913"/>
          <p14:tracePt t="103137" x="6896100" y="4638675"/>
          <p14:tracePt t="103150" x="6905625" y="4643438"/>
          <p14:tracePt t="103183" x="6938963" y="4657725"/>
          <p14:tracePt t="103217" x="6972300" y="4657725"/>
          <p14:tracePt t="103233" x="6986588" y="4657725"/>
          <p14:tracePt t="103250" x="6996113" y="4657725"/>
          <p14:tracePt t="103267" x="7010400" y="4657725"/>
          <p14:tracePt t="103283" x="7024688" y="4657725"/>
          <p14:tracePt t="103300" x="7038975" y="4657725"/>
          <p14:tracePt t="103317" x="7053263" y="4657725"/>
          <p14:tracePt t="103334" x="7067550" y="4652963"/>
          <p14:tracePt t="103350" x="7072313" y="4648200"/>
          <p14:tracePt t="103367" x="7081838" y="4643438"/>
          <p14:tracePt t="103383" x="7086600" y="4633913"/>
          <p14:tracePt t="103400" x="7091363" y="4629150"/>
          <p14:tracePt t="103433" x="7091363" y="4624388"/>
          <p14:tracePt t="103657" x="7086600" y="4624388"/>
          <p14:tracePt t="103672" x="7086600" y="4619625"/>
          <p14:tracePt t="103716" x="7081838" y="4619625"/>
          <p14:tracePt t="103752" x="7081838" y="4614863"/>
          <p14:tracePt t="103774" x="7081838" y="4610100"/>
          <p14:tracePt t="103782" x="7077075" y="4610100"/>
          <p14:tracePt t="103789" x="7077075" y="4600575"/>
          <p14:tracePt t="103800" x="7067550" y="4595813"/>
          <p14:tracePt t="103817" x="7058025" y="4581525"/>
          <p14:tracePt t="103833" x="7048500" y="4557713"/>
          <p14:tracePt t="103850" x="7043738" y="4548188"/>
          <p14:tracePt t="103867" x="7038975" y="4543425"/>
          <p14:tracePt t="103884" x="7038975" y="4533900"/>
          <p14:tracePt t="103900" x="7038975" y="4529138"/>
          <p14:tracePt t="103917" x="7038975" y="4524375"/>
          <p14:tracePt t="104179" x="7010400" y="4562475"/>
          <p14:tracePt t="104185" x="6986588" y="4610100"/>
          <p14:tracePt t="104193" x="6962775" y="4648200"/>
          <p14:tracePt t="104201" x="6948488" y="4676775"/>
          <p14:tracePt t="104217" x="6924675" y="4705350"/>
          <p14:tracePt t="104233" x="6915150" y="4724400"/>
          <p14:tracePt t="104250" x="6905625" y="4733925"/>
          <p14:tracePt t="104267" x="6900863" y="4733925"/>
          <p14:tracePt t="104347" x="6896100" y="4733925"/>
          <p14:tracePt t="104406" x="6896100" y="4738688"/>
          <p14:tracePt t="104479" x="6896100" y="4743450"/>
          <p14:tracePt t="104795" x="6929438" y="4719638"/>
          <p14:tracePt t="104803" x="6991350" y="4676775"/>
          <p14:tracePt t="104809" x="7038975" y="4643438"/>
          <p14:tracePt t="104817" x="7081838" y="4610100"/>
          <p14:tracePt t="104833" x="7138988" y="4562475"/>
          <p14:tracePt t="104850" x="7181850" y="4524375"/>
          <p14:tracePt t="104867" x="7205663" y="4510088"/>
          <p14:tracePt t="104900" x="7219950" y="4495800"/>
          <p14:tracePt t="104933" x="7229475" y="4491038"/>
          <p14:tracePt t="104950" x="7234238" y="4486275"/>
          <p14:tracePt t="104967" x="7253288" y="4476750"/>
          <p14:tracePt t="104983" x="7272338" y="4457700"/>
          <p14:tracePt t="105000" x="7310438" y="4433888"/>
          <p14:tracePt t="105017" x="7329488" y="4429125"/>
          <p14:tracePt t="105033" x="7339013" y="4419600"/>
          <p14:tracePt t="105050" x="7348538" y="4414838"/>
          <p14:tracePt t="105066" x="7358063" y="4410075"/>
          <p14:tracePt t="105083" x="7362825" y="4410075"/>
          <p14:tracePt t="105100" x="7377113" y="4410075"/>
          <p14:tracePt t="105117" x="7410450" y="4410075"/>
          <p14:tracePt t="105133" x="7439025" y="4419600"/>
          <p14:tracePt t="105151" x="7458075" y="4419600"/>
          <p14:tracePt t="105167" x="7472363" y="4419600"/>
          <p14:tracePt t="105183" x="7481888" y="4419600"/>
          <p14:tracePt t="105200" x="7481888" y="4429125"/>
          <p14:tracePt t="105217" x="7481888" y="4433888"/>
          <p14:tracePt t="105233" x="7481888" y="4438650"/>
          <p14:tracePt t="105250" x="7458075" y="4457700"/>
          <p14:tracePt t="105267" x="7419975" y="4491038"/>
          <p14:tracePt t="105283" x="7367588" y="4524375"/>
          <p14:tracePt t="105300" x="7286625" y="4552950"/>
          <p14:tracePt t="105317" x="7248525" y="4557713"/>
          <p14:tracePt t="105333" x="7229475" y="4557713"/>
          <p14:tracePt t="105350" x="7205663" y="4557713"/>
          <p14:tracePt t="105367" x="7181850" y="4533900"/>
          <p14:tracePt t="105383" x="7158038" y="4524375"/>
          <p14:tracePt t="105400" x="7138988" y="4505325"/>
          <p14:tracePt t="105417" x="7124700" y="4495800"/>
          <p14:tracePt t="105433" x="7105650" y="4486275"/>
          <p14:tracePt t="105450" x="7100888" y="4476750"/>
          <p14:tracePt t="105467" x="7091363" y="4462463"/>
          <p14:tracePt t="105484" x="7086600" y="4400550"/>
          <p14:tracePt t="105500" x="7086600" y="4352925"/>
          <p14:tracePt t="105517" x="7086600" y="4291013"/>
          <p14:tracePt t="105533" x="7100888" y="4248150"/>
          <p14:tracePt t="105550" x="7129463" y="4200525"/>
          <p14:tracePt t="105567" x="7162800" y="4176713"/>
          <p14:tracePt t="105583" x="7215188" y="4148138"/>
          <p14:tracePt t="105600" x="7277100" y="4129088"/>
          <p14:tracePt t="105617" x="7348538" y="4119563"/>
          <p14:tracePt t="105633" x="7377113" y="4129088"/>
          <p14:tracePt t="105650" x="7400925" y="4143375"/>
          <p14:tracePt t="105667" x="7429500" y="4200525"/>
          <p14:tracePt t="105683" x="7443788" y="4252913"/>
          <p14:tracePt t="105700" x="7458075" y="4295775"/>
          <p14:tracePt t="105717" x="7458075" y="4324350"/>
          <p14:tracePt t="105733" x="7448550" y="4371975"/>
          <p14:tracePt t="105750" x="7439025" y="4395788"/>
          <p14:tracePt t="105767" x="7434263" y="4419600"/>
          <p14:tracePt t="105783" x="7424738" y="4438650"/>
          <p14:tracePt t="105800" x="7415213" y="4457700"/>
          <p14:tracePt t="105817" x="7405688" y="4471988"/>
          <p14:tracePt t="105833" x="7396163" y="4476750"/>
          <p14:tracePt t="105850" x="7396163" y="4481513"/>
          <p14:tracePt t="105867" x="7391400" y="4486275"/>
          <p14:tracePt t="105903" x="7386638" y="4491038"/>
          <p14:tracePt t="105909" x="7381875" y="4491038"/>
          <p14:tracePt t="105918" x="7372350" y="4500563"/>
          <p14:tracePt t="105933" x="7334250" y="4510088"/>
          <p14:tracePt t="105950" x="7281863" y="4533900"/>
          <p14:tracePt t="105967" x="7229475" y="4552950"/>
          <p14:tracePt t="105983" x="7172325" y="4572000"/>
          <p14:tracePt t="106000" x="7153275" y="4576763"/>
          <p14:tracePt t="106016" x="7129463" y="4586288"/>
          <p14:tracePt t="106033" x="7119938" y="4591050"/>
          <p14:tracePt t="106050" x="7096125" y="4605338"/>
          <p14:tracePt t="106066" x="7086600" y="4610100"/>
          <p14:tracePt t="106083" x="7077075" y="4614863"/>
          <p14:tracePt t="106100" x="7067550" y="4619625"/>
          <p14:tracePt t="106117" x="7062788" y="4619625"/>
          <p14:tracePt t="106133" x="7058025" y="4619625"/>
          <p14:tracePt t="106150" x="7048500" y="4619625"/>
          <p14:tracePt t="106167" x="7043738" y="4619625"/>
          <p14:tracePt t="106200" x="7038975" y="4619625"/>
          <p14:tracePt t="106248" x="7034213" y="4619625"/>
          <p14:tracePt t="106255" x="7029450" y="4619625"/>
          <p14:tracePt t="106270" x="7024688" y="4614863"/>
          <p14:tracePt t="106283" x="7024688" y="4605338"/>
          <p14:tracePt t="106300" x="7024688" y="4581525"/>
          <p14:tracePt t="106316" x="7024688" y="4567238"/>
          <p14:tracePt t="106333" x="7024688" y="4552950"/>
          <p14:tracePt t="106350" x="7024688" y="4543425"/>
          <p14:tracePt t="106367" x="7024688" y="4533900"/>
          <p14:tracePt t="106383" x="7024688" y="4529138"/>
          <p14:tracePt t="106400" x="7024688" y="4524375"/>
          <p14:tracePt t="106416" x="7024688" y="4519613"/>
          <p14:tracePt t="107010" x="7010400" y="4529138"/>
          <p14:tracePt t="107018" x="6991350" y="4552950"/>
          <p14:tracePt t="107025" x="6977063" y="4562475"/>
          <p14:tracePt t="107033" x="6967538" y="4576763"/>
          <p14:tracePt t="107050" x="6958013" y="4586288"/>
          <p14:tracePt t="107066" x="6948488" y="4595813"/>
          <p14:tracePt t="107100" x="6929438" y="4600575"/>
          <p14:tracePt t="107133" x="6919913" y="4600575"/>
          <p14:tracePt t="107150" x="6910388" y="4586288"/>
          <p14:tracePt t="107166" x="6900863" y="4557713"/>
          <p14:tracePt t="107183" x="6896100" y="4500563"/>
          <p14:tracePt t="107200" x="6905625" y="4419600"/>
          <p14:tracePt t="107217" x="6919913" y="4348163"/>
          <p14:tracePt t="107234" x="6924675" y="4319588"/>
          <p14:tracePt t="107250" x="6929438" y="4310063"/>
          <p14:tracePt t="107268" x="6934200" y="4300538"/>
          <p14:tracePt t="107284" x="6934200" y="4291013"/>
          <p14:tracePt t="107371" x="6934200" y="4295775"/>
          <p14:tracePt t="107378" x="6934200" y="4310063"/>
          <p14:tracePt t="107385" x="6934200" y="4319588"/>
          <p14:tracePt t="107400" x="6929438" y="4352925"/>
          <p14:tracePt t="107416" x="6919913" y="4391025"/>
          <p14:tracePt t="107433" x="6905625" y="4429125"/>
          <p14:tracePt t="107450" x="6891338" y="4457700"/>
          <p14:tracePt t="107466" x="6867525" y="4486275"/>
          <p14:tracePt t="107483" x="6848475" y="4510088"/>
          <p14:tracePt t="107500" x="6838950" y="4533900"/>
          <p14:tracePt t="107516" x="6810375" y="4567238"/>
          <p14:tracePt t="107533" x="6796088" y="4581525"/>
          <p14:tracePt t="107550" x="6772275" y="4595813"/>
          <p14:tracePt t="107566" x="6748463" y="4605338"/>
          <p14:tracePt t="107583" x="6715125" y="4610100"/>
          <p14:tracePt t="107600" x="6696075" y="4610100"/>
          <p14:tracePt t="107616" x="6672263" y="4610100"/>
          <p14:tracePt t="107633" x="6648450" y="4600575"/>
          <p14:tracePt t="107650" x="6624638" y="4586288"/>
          <p14:tracePt t="107666" x="6605588" y="4567238"/>
          <p14:tracePt t="107683" x="6591300" y="4514850"/>
          <p14:tracePt t="107700" x="6591300" y="4410075"/>
          <p14:tracePt t="107716" x="6600825" y="4338638"/>
          <p14:tracePt t="107733" x="6629400" y="4300538"/>
          <p14:tracePt t="107750" x="6653213" y="4267200"/>
          <p14:tracePt t="107767" x="6700838" y="4238625"/>
          <p14:tracePt t="107783" x="6743700" y="4224338"/>
          <p14:tracePt t="107800" x="6772275" y="4224338"/>
          <p14:tracePt t="107816" x="6800850" y="4233863"/>
          <p14:tracePt t="107833" x="6838950" y="4281488"/>
          <p14:tracePt t="107850" x="6858000" y="4338638"/>
          <p14:tracePt t="107867" x="6867525" y="4386263"/>
          <p14:tracePt t="107883" x="6867525" y="4433888"/>
          <p14:tracePt t="107900" x="6867525" y="4448175"/>
          <p14:tracePt t="107917" x="6867525" y="4467225"/>
          <p14:tracePt t="107933" x="6853238" y="4491038"/>
          <p14:tracePt t="107950" x="6853238" y="4510088"/>
          <p14:tracePt t="107966" x="6853238" y="4514850"/>
          <p14:tracePt t="107983" x="6853238" y="4519613"/>
          <p14:tracePt t="108000" x="6853238" y="4529138"/>
          <p14:tracePt t="109419" x="6748463" y="4429125"/>
          <p14:tracePt t="109426" x="6491288" y="4110038"/>
          <p14:tracePt t="109436" x="6162675" y="3676650"/>
          <p14:tracePt t="109450" x="5510213" y="2786063"/>
          <p14:tracePt t="109467" x="4929188" y="1928813"/>
          <p14:tracePt t="109484" x="4329113" y="1066800"/>
          <p14:tracePt t="109517" x="3914775" y="528638"/>
          <p14:tracePt t="109550" x="3695700" y="252413"/>
          <p14:tracePt t="109567" x="3662363" y="228600"/>
          <p14:tracePt t="109583" x="3643313" y="214313"/>
          <p14:tracePt t="109600" x="3633788" y="209550"/>
          <p14:tracePt t="109616" x="3624263" y="200025"/>
          <p14:tracePt t="109903" x="3595688" y="204788"/>
          <p14:tracePt t="109910" x="3533775" y="238125"/>
          <p14:tracePt t="109918" x="3481388" y="271463"/>
          <p14:tracePt t="109933" x="3362325" y="333375"/>
          <p14:tracePt t="109950" x="3262313" y="400050"/>
          <p14:tracePt t="109966" x="3186113" y="447675"/>
          <p14:tracePt t="109983" x="3109913" y="495300"/>
          <p14:tracePt t="110016" x="3057525" y="528638"/>
          <p14:tracePt t="110050" x="3028950" y="547688"/>
          <p14:tracePt t="110066" x="3009900" y="552450"/>
          <p14:tracePt t="110083" x="3000375" y="561975"/>
          <p14:tracePt t="110100" x="2981325" y="571500"/>
          <p14:tracePt t="110117" x="2967038" y="576263"/>
          <p14:tracePt t="110133" x="2952750" y="581025"/>
          <p14:tracePt t="110150" x="2928938" y="595313"/>
          <p14:tracePt t="110166" x="2895600" y="604838"/>
          <p14:tracePt t="110183" x="2881313" y="609600"/>
          <p14:tracePt t="110200" x="2867025" y="614363"/>
          <p14:tracePt t="110216" x="2857500" y="623888"/>
          <p14:tracePt t="110233" x="2847975" y="628650"/>
          <p14:tracePt t="110250" x="2838450" y="628650"/>
          <p14:tracePt t="110266" x="2833688" y="628650"/>
          <p14:tracePt t="110283" x="2824163" y="638175"/>
          <p14:tracePt t="110299" x="2819400" y="642938"/>
          <p14:tracePt t="110316" x="2805113" y="652463"/>
          <p14:tracePt t="110333" x="2786063" y="671513"/>
          <p14:tracePt t="110350" x="2762250" y="690563"/>
          <p14:tracePt t="110366" x="2747963" y="704850"/>
          <p14:tracePt t="110383" x="2724150" y="714375"/>
          <p14:tracePt t="110400" x="2700338" y="719138"/>
          <p14:tracePt t="110416" x="2652713" y="714375"/>
          <p14:tracePt t="110433" x="2624138" y="709613"/>
          <p14:tracePt t="110450" x="2595563" y="690563"/>
          <p14:tracePt t="110466" x="2571750" y="676275"/>
          <p14:tracePt t="110483" x="2543175" y="652463"/>
          <p14:tracePt t="110500" x="2528888" y="642938"/>
          <p14:tracePt t="110516" x="2524125" y="628650"/>
          <p14:tracePt t="110533" x="2514600" y="619125"/>
          <p14:tracePt t="110550" x="2509838" y="614363"/>
          <p14:tracePt t="110566" x="2509838" y="604838"/>
          <p14:tracePt t="110583" x="2509838" y="600075"/>
          <p14:tracePt t="110600" x="2528888" y="590550"/>
          <p14:tracePt t="110616" x="2566988" y="581025"/>
          <p14:tracePt t="110633" x="2609850" y="581025"/>
          <p14:tracePt t="110649" x="2657475" y="581025"/>
          <p14:tracePt t="110666" x="2719388" y="590550"/>
          <p14:tracePt t="110683" x="2757488" y="609600"/>
          <p14:tracePt t="110700" x="2795588" y="633413"/>
          <p14:tracePt t="110717" x="2828925" y="671513"/>
          <p14:tracePt t="110733" x="2847975" y="695325"/>
          <p14:tracePt t="110750" x="2867025" y="714375"/>
          <p14:tracePt t="110766" x="2876550" y="747713"/>
          <p14:tracePt t="110783" x="2900363" y="795338"/>
          <p14:tracePt t="110799" x="2919413" y="823913"/>
          <p14:tracePt t="110816" x="2938463" y="847725"/>
          <p14:tracePt t="110833" x="2947988" y="862013"/>
          <p14:tracePt t="110849" x="2957513" y="881063"/>
          <p14:tracePt t="110866" x="2962275" y="885825"/>
          <p14:tracePt t="110883" x="2962275" y="890588"/>
          <p14:tracePt t="110900" x="2962275" y="895350"/>
          <p14:tracePt t="111143" x="2971800" y="895350"/>
          <p14:tracePt t="111150" x="2981325" y="895350"/>
          <p14:tracePt t="111157" x="3000375" y="895350"/>
          <p14:tracePt t="111166" x="3019425" y="895350"/>
          <p14:tracePt t="111183" x="3048000" y="890588"/>
          <p14:tracePt t="111199" x="3076575" y="885825"/>
          <p14:tracePt t="111216" x="3114675" y="876300"/>
          <p14:tracePt t="111233" x="3143250" y="876300"/>
          <p14:tracePt t="111250" x="3162300" y="871538"/>
          <p14:tracePt t="111266" x="3181350" y="871538"/>
          <p14:tracePt t="111283" x="3200400" y="871538"/>
          <p14:tracePt t="111300" x="3209925" y="871538"/>
          <p14:tracePt t="111316" x="3224213" y="871538"/>
          <p14:tracePt t="111333" x="3248025" y="881063"/>
          <p14:tracePt t="111350" x="3252788" y="890588"/>
          <p14:tracePt t="111366" x="3262313" y="890588"/>
          <p14:tracePt t="111383" x="3267075" y="900113"/>
          <p14:tracePt t="111399" x="3271838" y="900113"/>
          <p14:tracePt t="111444" x="3271838" y="904875"/>
          <p14:tracePt t="111451" x="3271838" y="909638"/>
          <p14:tracePt t="111466" x="3271838" y="914400"/>
          <p14:tracePt t="111474" x="3271838" y="919163"/>
          <p14:tracePt t="111488" x="3271838" y="923925"/>
          <p14:tracePt t="111500" x="3271838" y="928688"/>
          <p14:tracePt t="111516" x="3267075" y="938213"/>
          <p14:tracePt t="111533" x="3267075" y="942975"/>
          <p14:tracePt t="111550" x="3267075" y="947738"/>
          <p14:tracePt t="111566" x="3267075" y="952500"/>
          <p14:tracePt t="111599" x="3267075" y="957263"/>
          <p14:tracePt t="111628" x="3267075" y="962025"/>
          <p14:tracePt t="111635" x="3262313" y="962025"/>
          <p14:tracePt t="111649" x="3257550" y="966788"/>
          <p14:tracePt t="111666" x="3248025" y="971550"/>
          <p14:tracePt t="111683" x="3243263" y="971550"/>
          <p14:tracePt t="111700" x="3238500" y="971550"/>
          <p14:tracePt t="111733" x="3233738" y="976313"/>
          <p14:tracePt t="111749" x="3228975" y="981075"/>
          <p14:tracePt t="111766" x="3205163" y="990600"/>
          <p14:tracePt t="111783" x="3186113" y="1004888"/>
          <p14:tracePt t="111799" x="3157538" y="1009650"/>
          <p14:tracePt t="111816" x="3133725" y="1014413"/>
          <p14:tracePt t="111833" x="3100388" y="1014413"/>
          <p14:tracePt t="111849" x="3081338" y="1009650"/>
          <p14:tracePt t="111866" x="3057525" y="995363"/>
          <p14:tracePt t="111883" x="3033713" y="985838"/>
          <p14:tracePt t="111899" x="3014663" y="962025"/>
          <p14:tracePt t="111916" x="3000375" y="942975"/>
          <p14:tracePt t="111933" x="2986088" y="909638"/>
          <p14:tracePt t="111950" x="2976563" y="847725"/>
          <p14:tracePt t="111966" x="2981325" y="814388"/>
          <p14:tracePt t="111983" x="2986088" y="762000"/>
          <p14:tracePt t="111999" x="3005138" y="723900"/>
          <p14:tracePt t="112016" x="3028950" y="685800"/>
          <p14:tracePt t="112033" x="3038475" y="661988"/>
          <p14:tracePt t="112049" x="3062288" y="642938"/>
          <p14:tracePt t="112066" x="3086100" y="633413"/>
          <p14:tracePt t="112083" x="3148013" y="619125"/>
          <p14:tracePt t="112099" x="3190875" y="628650"/>
          <p14:tracePt t="112116" x="3228975" y="652463"/>
          <p14:tracePt t="112133" x="3314700" y="781050"/>
          <p14:tracePt t="112149" x="3348038" y="866775"/>
          <p14:tracePt t="112166" x="3376613" y="919163"/>
          <p14:tracePt t="112183" x="3381375" y="957263"/>
          <p14:tracePt t="112200" x="3386138" y="1019175"/>
          <p14:tracePt t="112216" x="3381375" y="1057275"/>
          <p14:tracePt t="112233" x="3367088" y="1085850"/>
          <p14:tracePt t="112249" x="3348038" y="1114425"/>
          <p14:tracePt t="112266" x="3333750" y="1143000"/>
          <p14:tracePt t="112283" x="3324225" y="1157288"/>
          <p14:tracePt t="112299" x="3319463" y="1162050"/>
          <p14:tracePt t="112316" x="3314700" y="1171575"/>
          <p14:tracePt t="112655" x="3400425" y="1162050"/>
          <p14:tracePt t="112662" x="3619500" y="1123950"/>
          <p14:tracePt t="112670" x="3810000" y="1114425"/>
          <p14:tracePt t="112683" x="3995738" y="1100138"/>
          <p14:tracePt t="112716" x="5024438" y="1085850"/>
          <p14:tracePt t="112750" x="5662613" y="1052513"/>
          <p14:tracePt t="112767" x="5829300" y="1042988"/>
          <p14:tracePt t="112783" x="5919788" y="1033463"/>
          <p14:tracePt t="112799" x="5981700" y="1033463"/>
          <p14:tracePt t="112816" x="6019800" y="1033463"/>
          <p14:tracePt t="112833" x="6029325" y="1033463"/>
          <p14:tracePt t="112849" x="6038850" y="1033463"/>
          <p14:tracePt t="113065" x="6096000" y="1209675"/>
          <p14:tracePt t="113073" x="6167438" y="1381125"/>
          <p14:tracePt t="113083" x="6219825" y="1504950"/>
          <p14:tracePt t="113099" x="6376988" y="2047875"/>
          <p14:tracePt t="113116" x="6572250" y="2709863"/>
          <p14:tracePt t="113133" x="6653213" y="2947988"/>
          <p14:tracePt t="113150" x="6757988" y="3300413"/>
          <p14:tracePt t="113166" x="6810375" y="3557588"/>
          <p14:tracePt t="113183" x="6848475" y="3848100"/>
          <p14:tracePt t="113199" x="6843713" y="4024313"/>
          <p14:tracePt t="113216" x="6829425" y="4119563"/>
          <p14:tracePt t="113233" x="6805613" y="4181475"/>
          <p14:tracePt t="113249" x="6786563" y="4229100"/>
          <p14:tracePt t="113266" x="6781800" y="4233863"/>
          <p14:tracePt t="113484" x="6791325" y="4248150"/>
          <p14:tracePt t="113491" x="6800850" y="4257675"/>
          <p14:tracePt t="113499" x="6805613" y="4262438"/>
          <p14:tracePt t="113516" x="6819900" y="4276725"/>
          <p14:tracePt t="113533" x="6829425" y="4286250"/>
          <p14:tracePt t="113550" x="6838950" y="4310063"/>
          <p14:tracePt t="113566" x="6838950" y="4324350"/>
          <p14:tracePt t="113583" x="6838950" y="4338638"/>
          <p14:tracePt t="113599" x="6838950" y="4352925"/>
          <p14:tracePt t="113616" x="6829425" y="4371975"/>
          <p14:tracePt t="113633" x="6824663" y="4386263"/>
          <p14:tracePt t="113649" x="6815138" y="4410075"/>
          <p14:tracePt t="113666" x="6810375" y="4429125"/>
          <p14:tracePt t="113683" x="6800850" y="4443413"/>
          <p14:tracePt t="113699" x="6796088" y="4448175"/>
          <p14:tracePt t="113716" x="6796088" y="4457700"/>
          <p14:tracePt t="113733" x="6796088" y="4467225"/>
          <p14:tracePt t="113749" x="6791325" y="4471988"/>
          <p14:tracePt t="113766" x="6786563" y="4491038"/>
          <p14:tracePt t="113783" x="6777038" y="4500563"/>
          <p14:tracePt t="113800" x="6753225" y="4533900"/>
          <p14:tracePt t="113816" x="6738938" y="4548188"/>
          <p14:tracePt t="113833" x="6724650" y="4567238"/>
          <p14:tracePt t="113849" x="6715125" y="4576763"/>
          <p14:tracePt t="113866" x="6705600" y="4586288"/>
          <p14:tracePt t="113883" x="6700838" y="4586288"/>
          <p14:tracePt t="114079" x="6681788" y="4586288"/>
          <p14:tracePt t="114086" x="6667500" y="4586288"/>
          <p14:tracePt t="114094" x="6657975" y="4586288"/>
          <p14:tracePt t="114100" x="6648450" y="4586288"/>
          <p14:tracePt t="114116" x="6638925" y="4586288"/>
          <p14:tracePt t="114149" x="6638925" y="4581525"/>
          <p14:tracePt t="114166" x="6638925" y="4572000"/>
          <p14:tracePt t="114183" x="6643688" y="4562475"/>
          <p14:tracePt t="114199" x="6648450" y="4552950"/>
          <p14:tracePt t="114216" x="6653213" y="4543425"/>
          <p14:tracePt t="114233" x="6662738" y="4533900"/>
          <p14:tracePt t="114249" x="6667500" y="4524375"/>
          <p14:tracePt t="114266" x="6667500" y="4519613"/>
          <p14:tracePt t="114282" x="6667500" y="4514850"/>
          <p14:tracePt t="114358" x="6667500" y="4524375"/>
          <p14:tracePt t="114365" x="6667500" y="4533900"/>
          <p14:tracePt t="114372" x="6667500" y="4552950"/>
          <p14:tracePt t="114383" x="6653213" y="4572000"/>
          <p14:tracePt t="114399" x="6629400" y="4614863"/>
          <p14:tracePt t="114416" x="6529388" y="4738688"/>
          <p14:tracePt t="114433" x="6467475" y="4824413"/>
          <p14:tracePt t="114449" x="6424613" y="4876800"/>
          <p14:tracePt t="114466" x="6400800" y="4905375"/>
          <p14:tracePt t="114483" x="6367463" y="4933950"/>
          <p14:tracePt t="114499" x="6343650" y="4938713"/>
          <p14:tracePt t="114516" x="6324600" y="4938713"/>
          <p14:tracePt t="114533" x="6300788" y="4938713"/>
          <p14:tracePt t="114549" x="6286500" y="4933950"/>
          <p14:tracePt t="114566" x="6276975" y="4929188"/>
          <p14:tracePt t="114583" x="6267450" y="4910138"/>
          <p14:tracePt t="114599" x="6262688" y="4862513"/>
          <p14:tracePt t="114616" x="6262688" y="4833938"/>
          <p14:tracePt t="114632" x="6267450" y="4810125"/>
          <p14:tracePt t="114649" x="6272213" y="4795838"/>
          <p14:tracePt t="114666" x="6281738" y="4776788"/>
          <p14:tracePt t="114682" x="6291263" y="4767263"/>
          <p14:tracePt t="114699" x="6300788" y="4757738"/>
          <p14:tracePt t="114716" x="6310313" y="4752975"/>
          <p14:tracePt t="114732" x="6319838" y="4743450"/>
          <p14:tracePt t="114749" x="6319838" y="4738688"/>
          <p14:tracePt t="115032" x="6324600" y="4724400"/>
          <p14:tracePt t="115040" x="6338888" y="4700588"/>
          <p14:tracePt t="115049" x="6338888" y="4691063"/>
          <p14:tracePt t="115066" x="6348413" y="4672013"/>
          <p14:tracePt t="115082" x="6348413" y="4657725"/>
          <p14:tracePt t="115099" x="6348413" y="4648200"/>
          <p14:tracePt t="115116" x="6348413" y="4643438"/>
          <p14:tracePt t="115132" x="6348413" y="4638675"/>
          <p14:tracePt t="115149" x="6348413" y="4633913"/>
          <p14:tracePt t="115179" x="6348413" y="4629150"/>
          <p14:tracePt t="115223" x="6348413" y="4624388"/>
          <p14:tracePt t="115230" x="6348413" y="4619625"/>
          <p14:tracePt t="115245" x="6348413" y="4610100"/>
          <p14:tracePt t="115252" x="6348413" y="4600575"/>
          <p14:tracePt t="115266" x="6348413" y="4591050"/>
          <p14:tracePt t="115283" x="6362700" y="4557713"/>
          <p14:tracePt t="115299" x="6372225" y="4524375"/>
          <p14:tracePt t="115316" x="6386513" y="4505325"/>
          <p14:tracePt t="115333" x="6405563" y="4476750"/>
          <p14:tracePt t="115349" x="6410325" y="4471988"/>
          <p14:tracePt t="115366" x="6415088" y="4467225"/>
          <p14:tracePt t="115383" x="6415088" y="4457700"/>
          <p14:tracePt t="115452" x="6415088" y="4462463"/>
          <p14:tracePt t="115459" x="6410325" y="4462463"/>
          <p14:tracePt t="115466" x="6410325" y="4467225"/>
          <p14:tracePt t="115483" x="6400800" y="4471988"/>
          <p14:tracePt t="115499" x="6396038" y="4471988"/>
          <p14:tracePt t="115516" x="6391275" y="4471988"/>
          <p14:tracePt t="115730" x="6386513" y="4476750"/>
          <p14:tracePt t="115738" x="6381750" y="4481513"/>
          <p14:tracePt t="115749" x="6372225" y="4481513"/>
          <p14:tracePt t="115766" x="6353175" y="4500563"/>
          <p14:tracePt t="115783" x="6343650" y="4510088"/>
          <p14:tracePt t="115799" x="6334125" y="4524375"/>
          <p14:tracePt t="115816" x="6324600" y="4524375"/>
          <p14:tracePt t="115833" x="6315075" y="4529138"/>
          <p14:tracePt t="115878" x="6310313" y="4529138"/>
          <p14:tracePt t="115950" x="6305550" y="4533900"/>
          <p14:tracePt t="115958" x="6305550" y="4538663"/>
          <p14:tracePt t="115966" x="6300788" y="4543425"/>
          <p14:tracePt t="115982" x="6296025" y="4567238"/>
          <p14:tracePt t="115999" x="6281738" y="4595813"/>
          <p14:tracePt t="116016" x="6262688" y="4657725"/>
          <p14:tracePt t="116032" x="6243638" y="4695825"/>
          <p14:tracePt t="116049" x="6238875" y="4719638"/>
          <p14:tracePt t="116066" x="6229350" y="4729163"/>
          <p14:tracePt t="116082" x="6229350" y="4738688"/>
          <p14:tracePt t="116127" x="6234113" y="4733925"/>
          <p14:tracePt t="116133" x="6238875" y="4724400"/>
          <p14:tracePt t="116149" x="6257925" y="4700588"/>
          <p14:tracePt t="116166" x="6276975" y="4672013"/>
          <p14:tracePt t="116183" x="6291263" y="4648200"/>
          <p14:tracePt t="116199" x="6324600" y="4610100"/>
          <p14:tracePt t="116216" x="6334125" y="4595813"/>
          <p14:tracePt t="116233" x="6348413" y="4581525"/>
          <p14:tracePt t="116249" x="6362700" y="4567238"/>
          <p14:tracePt t="116266" x="6372225" y="4557713"/>
          <p14:tracePt t="116283" x="6376988" y="4548188"/>
          <p14:tracePt t="116299" x="6381750" y="4543425"/>
          <p14:tracePt t="116332" x="6381750" y="4538663"/>
          <p14:tracePt t="116349" x="6391275" y="4533900"/>
          <p14:tracePt t="116366" x="6400800" y="4529138"/>
          <p14:tracePt t="116383" x="6424613" y="4529138"/>
          <p14:tracePt t="116399" x="6443663" y="4529138"/>
          <p14:tracePt t="116416" x="6467475" y="4529138"/>
          <p14:tracePt t="116432" x="6496050" y="4533900"/>
          <p14:tracePt t="116449" x="6529388" y="4552950"/>
          <p14:tracePt t="116466" x="6553200" y="4581525"/>
          <p14:tracePt t="116483" x="6572250" y="4633913"/>
          <p14:tracePt t="116499" x="6577013" y="4705350"/>
          <p14:tracePt t="116516" x="6572250" y="4800600"/>
          <p14:tracePt t="116532" x="6548438" y="4852988"/>
          <p14:tracePt t="116549" x="6524625" y="4891088"/>
          <p14:tracePt t="116566" x="6496050" y="4914900"/>
          <p14:tracePt t="116583" x="6486525" y="4924425"/>
          <p14:tracePt t="116599" x="6481763" y="4933950"/>
          <p14:tracePt t="116616" x="6472238" y="4938713"/>
          <p14:tracePt t="116670" x="6472238" y="4933950"/>
          <p14:tracePt t="116676" x="6472238" y="4924425"/>
          <p14:tracePt t="116684" x="6481763" y="4905375"/>
          <p14:tracePt t="116699" x="6515100" y="4838700"/>
          <p14:tracePt t="116716" x="6553200" y="4772025"/>
          <p14:tracePt t="116732" x="6581775" y="4719638"/>
          <p14:tracePt t="116749" x="6615113" y="4676775"/>
          <p14:tracePt t="116766" x="6638925" y="4652963"/>
          <p14:tracePt t="116782" x="6662738" y="4633913"/>
          <p14:tracePt t="116799" x="6686550" y="4619625"/>
          <p14:tracePt t="116817" x="6719888" y="4595813"/>
          <p14:tracePt t="116833" x="6743700" y="4576763"/>
          <p14:tracePt t="116849" x="6781800" y="4562475"/>
          <p14:tracePt t="116866" x="6805613" y="4548188"/>
          <p14:tracePt t="116882" x="6838950" y="4529138"/>
          <p14:tracePt t="116899" x="6862763" y="4519613"/>
          <p14:tracePt t="116916" x="6881813" y="4514850"/>
          <p14:tracePt t="116932" x="6900863" y="4514850"/>
          <p14:tracePt t="116949" x="6915150" y="4514850"/>
          <p14:tracePt t="116966" x="6924675" y="4514850"/>
          <p14:tracePt t="116999" x="6924675" y="4524375"/>
          <p14:tracePt t="117016" x="6910388" y="4533900"/>
          <p14:tracePt t="117032" x="6853238" y="4557713"/>
          <p14:tracePt t="117049" x="6772275" y="4576763"/>
          <p14:tracePt t="117066" x="6686550" y="4586288"/>
          <p14:tracePt t="117082" x="6634163" y="4586288"/>
          <p14:tracePt t="117099" x="6610350" y="4581525"/>
          <p14:tracePt t="117116" x="6581775" y="4557713"/>
          <p14:tracePt t="117132" x="6567488" y="4486275"/>
          <p14:tracePt t="117149" x="6572250" y="4419600"/>
          <p14:tracePt t="117166" x="6586538" y="4357688"/>
          <p14:tracePt t="117182" x="6610350" y="4310063"/>
          <p14:tracePt t="117199" x="6638925" y="4281488"/>
          <p14:tracePt t="117216" x="6681788" y="4271963"/>
          <p14:tracePt t="117232" x="6743700" y="4267200"/>
          <p14:tracePt t="117249" x="6824663" y="4300538"/>
          <p14:tracePt t="117266" x="6877050" y="4343400"/>
          <p14:tracePt t="117282" x="6924675" y="4400550"/>
          <p14:tracePt t="117300" x="6972300" y="4457700"/>
          <p14:tracePt t="117316" x="6981825" y="4481513"/>
          <p14:tracePt t="117332" x="6991350" y="4500563"/>
          <p14:tracePt t="117349" x="6996113" y="4514850"/>
          <p14:tracePt t="117366" x="7000875" y="4524375"/>
          <p14:tracePt t="117382" x="7000875" y="4529138"/>
          <p14:tracePt t="117416" x="7000875" y="4533900"/>
          <p14:tracePt t="117631" x="7010400" y="4543425"/>
          <p14:tracePt t="117638" x="7015163" y="4552950"/>
          <p14:tracePt t="117649" x="7015163" y="4567238"/>
          <p14:tracePt t="117666" x="7029450" y="4629150"/>
          <p14:tracePt t="117682" x="7029450" y="4729163"/>
          <p14:tracePt t="117699" x="7029450" y="4781550"/>
          <p14:tracePt t="117716" x="7019925" y="4824413"/>
          <p14:tracePt t="117733" x="7000875" y="4872038"/>
          <p14:tracePt t="117749" x="6986588" y="4895850"/>
          <p14:tracePt t="117766" x="6981825" y="4910138"/>
          <p14:tracePt t="117782" x="6977063" y="4919663"/>
          <p14:tracePt t="117799" x="6967538" y="4924425"/>
          <p14:tracePt t="117816" x="6967538" y="4929188"/>
          <p14:tracePt t="117858" x="6967538" y="4924425"/>
          <p14:tracePt t="117865" x="6967538" y="4914900"/>
          <p14:tracePt t="117882" x="6986588" y="4867275"/>
          <p14:tracePt t="117899" x="7015163" y="4795838"/>
          <p14:tracePt t="117916" x="7043738" y="4729163"/>
          <p14:tracePt t="117932" x="7067550" y="4686300"/>
          <p14:tracePt t="117949" x="7086600" y="4672013"/>
          <p14:tracePt t="117965" x="7100888" y="4652963"/>
          <p14:tracePt t="117982" x="7119938" y="4638675"/>
          <p14:tracePt t="117999" x="7129463" y="4629150"/>
          <p14:tracePt t="118015" x="7134225" y="4624388"/>
          <p14:tracePt t="118032" x="7138988" y="4619625"/>
          <p14:tracePt t="118049" x="7148513" y="4619625"/>
          <p14:tracePt t="118086" x="7153275" y="4619625"/>
          <p14:tracePt t="118099" x="7158038" y="4614863"/>
          <p14:tracePt t="118116" x="7186613" y="4605338"/>
          <p14:tracePt t="118132" x="7210425" y="4595813"/>
          <p14:tracePt t="118149" x="7239000" y="4581525"/>
          <p14:tracePt t="118166" x="7272338" y="4572000"/>
          <p14:tracePt t="118182" x="7291388" y="4567238"/>
          <p14:tracePt t="118199" x="7315200" y="4552950"/>
          <p14:tracePt t="118216" x="7324725" y="4548188"/>
          <p14:tracePt t="118232" x="7339013" y="4543425"/>
          <p14:tracePt t="118249" x="7343775" y="4543425"/>
          <p14:tracePt t="118266" x="7353300" y="4543425"/>
          <p14:tracePt t="118306" x="7358063" y="4543425"/>
          <p14:tracePt t="119194" x="7377113" y="4538663"/>
          <p14:tracePt t="119201" x="7396163" y="4533900"/>
          <p14:tracePt t="119216" x="7424738" y="4519613"/>
          <p14:tracePt t="119232" x="7439025" y="4510088"/>
          <p14:tracePt t="119249" x="7453313" y="4505325"/>
          <p14:tracePt t="119266" x="7458075" y="4505325"/>
          <p14:tracePt t="119299" x="7477125" y="4500563"/>
          <p14:tracePt t="119333" x="7500938" y="4486275"/>
          <p14:tracePt t="119349" x="7519988" y="4476750"/>
          <p14:tracePt t="119366" x="7529513" y="4467225"/>
          <p14:tracePt t="119382" x="7539038" y="4462463"/>
          <p14:tracePt t="119399" x="7548563" y="4452938"/>
          <p14:tracePt t="119415" x="7558088" y="4448175"/>
          <p14:tracePt t="119449" x="7562850" y="4448175"/>
          <p14:tracePt t="119745" x="7548563" y="4438650"/>
          <p14:tracePt t="119754" x="7543800" y="4433888"/>
          <p14:tracePt t="119763" x="7539038" y="4419600"/>
          <p14:tracePt t="119770" x="7529513" y="4410075"/>
          <p14:tracePt t="119782" x="7515225" y="4386263"/>
          <p14:tracePt t="119799" x="7500938" y="4362450"/>
          <p14:tracePt t="119815" x="7496175" y="4348163"/>
          <p14:tracePt t="119832" x="7486650" y="4329113"/>
          <p14:tracePt t="119849" x="7486650" y="4319588"/>
          <p14:tracePt t="119866" x="7486650" y="4305300"/>
          <p14:tracePt t="119882" x="7486650" y="4295775"/>
          <p14:tracePt t="119899" x="7486650" y="4281488"/>
          <p14:tracePt t="119915" x="7486650" y="4271963"/>
          <p14:tracePt t="119932" x="7486650" y="4267200"/>
          <p14:tracePt t="119949" x="7486650" y="4257675"/>
          <p14:tracePt t="119965" x="7486650" y="4252913"/>
          <p14:tracePt t="119999" x="7491413" y="4252913"/>
          <p14:tracePt t="120015" x="7500938" y="4252913"/>
          <p14:tracePt t="120032" x="7519988" y="4262438"/>
          <p14:tracePt t="120049" x="7543800" y="4286250"/>
          <p14:tracePt t="120065" x="7572375" y="4333875"/>
          <p14:tracePt t="120082" x="7605713" y="4424363"/>
          <p14:tracePt t="120099" x="7610475" y="4467225"/>
          <p14:tracePt t="120116" x="7610475" y="4500563"/>
          <p14:tracePt t="120133" x="7610475" y="4543425"/>
          <p14:tracePt t="120149" x="7610475" y="4552950"/>
          <p14:tracePt t="120166" x="7610475" y="4562475"/>
          <p14:tracePt t="120182" x="7610475" y="4567238"/>
          <p14:tracePt t="120199" x="7610475" y="4576763"/>
          <p14:tracePt t="120215" x="7610475" y="4581525"/>
          <p14:tracePt t="120232" x="7610475" y="4586288"/>
          <p14:tracePt t="120249" x="7605713" y="4591050"/>
          <p14:tracePt t="120265" x="7586663" y="4591050"/>
          <p14:tracePt t="120282" x="7567613" y="4586288"/>
          <p14:tracePt t="120299" x="7558088" y="4572000"/>
          <p14:tracePt t="120315" x="7534275" y="4543425"/>
          <p14:tracePt t="120332" x="7491413" y="4462463"/>
          <p14:tracePt t="120349" x="7477125" y="4414838"/>
          <p14:tracePt t="120365" x="7472363" y="4381500"/>
          <p14:tracePt t="120382" x="7467600" y="4348163"/>
          <p14:tracePt t="120399" x="7467600" y="4333875"/>
          <p14:tracePt t="120416" x="7467600" y="4324350"/>
          <p14:tracePt t="120432" x="7467600" y="4314825"/>
          <p14:tracePt t="120449" x="7467600" y="4305300"/>
          <p14:tracePt t="120465" x="7467600" y="4295775"/>
          <p14:tracePt t="120508" x="7472363" y="4295775"/>
          <p14:tracePt t="120515" x="7477125" y="4295775"/>
          <p14:tracePt t="120532" x="7500938" y="4305300"/>
          <p14:tracePt t="120549" x="7529513" y="4324350"/>
          <p14:tracePt t="120566" x="7567613" y="4371975"/>
          <p14:tracePt t="120582" x="7586663" y="4410075"/>
          <p14:tracePt t="120599" x="7596188" y="4452938"/>
          <p14:tracePt t="120615" x="7600950" y="4491038"/>
          <p14:tracePt t="120632" x="7600950" y="4538663"/>
          <p14:tracePt t="120649" x="7600950" y="4557713"/>
          <p14:tracePt t="120666" x="7600950" y="4567238"/>
          <p14:tracePt t="120682" x="7600950" y="4576763"/>
          <p14:tracePt t="120699" x="7600950" y="4586288"/>
          <p14:tracePt t="120764" x="7596188" y="4586288"/>
          <p14:tracePt t="120779" x="7586663" y="4581525"/>
          <p14:tracePt t="120786" x="7581900" y="4567238"/>
          <p14:tracePt t="120799" x="7567613" y="4543425"/>
          <p14:tracePt t="120815" x="7529513" y="4429125"/>
          <p14:tracePt t="120832" x="7519988" y="4381500"/>
          <p14:tracePt t="120849" x="7519988" y="4352925"/>
          <p14:tracePt t="120866" x="7519988" y="4329113"/>
          <p14:tracePt t="120882" x="7519988" y="4314825"/>
          <p14:tracePt t="120899" x="7519988" y="4305300"/>
          <p14:tracePt t="120915" x="7529513" y="4305300"/>
          <p14:tracePt t="120932" x="7553325" y="4329113"/>
          <p14:tracePt t="120949" x="7591425" y="4395788"/>
          <p14:tracePt t="120965" x="7634288" y="4491038"/>
          <p14:tracePt t="120982" x="7653338" y="4557713"/>
          <p14:tracePt t="120999" x="7672388" y="4605338"/>
          <p14:tracePt t="121015" x="7677150" y="4624388"/>
          <p14:tracePt t="121032" x="7677150" y="4633913"/>
          <p14:tracePt t="121049" x="7677150" y="4643438"/>
          <p14:tracePt t="121065" x="7677150" y="4652963"/>
          <p14:tracePt t="121102" x="7681913" y="4648200"/>
          <p14:tracePt t="121116" x="7715250" y="4529138"/>
          <p14:tracePt t="121132" x="7772400" y="4338638"/>
          <p14:tracePt t="121149" x="7867650" y="3967163"/>
          <p14:tracePt t="121166" x="7943850" y="3748088"/>
          <p14:tracePt t="121183" x="8005763" y="3624263"/>
          <p14:tracePt t="121199" x="8039100" y="3581400"/>
          <p14:tracePt t="121215" x="8058150" y="3552825"/>
          <p14:tracePt t="121232" x="8077200" y="3529013"/>
          <p14:tracePt t="121249" x="8091488" y="3509963"/>
          <p14:tracePt t="121265" x="8101013" y="3495675"/>
          <p14:tracePt t="121282" x="8110538" y="3471863"/>
          <p14:tracePt t="121299" x="8115300" y="3462338"/>
          <p14:tracePt t="121315" x="8124825" y="3443288"/>
          <p14:tracePt t="121332" x="8129588" y="3438525"/>
          <p14:tracePt t="121349" x="8139113" y="3433763"/>
          <p14:tracePt t="121365" x="8143875" y="3414713"/>
          <p14:tracePt t="121382" x="8153400" y="3390900"/>
          <p14:tracePt t="121399" x="8162925" y="3376613"/>
          <p14:tracePt t="121415" x="8167688" y="3357563"/>
          <p14:tracePt t="121432" x="8177213" y="3333750"/>
          <p14:tracePt t="121449" x="8186738" y="3319463"/>
          <p14:tracePt t="121466" x="8196263" y="3300413"/>
          <p14:tracePt t="121482" x="8205788" y="3286125"/>
          <p14:tracePt t="121499" x="8215313" y="3267075"/>
          <p14:tracePt t="121515" x="8224838" y="3257550"/>
          <p14:tracePt t="121532" x="8234363" y="3248025"/>
          <p14:tracePt t="121549" x="8248650" y="3224213"/>
          <p14:tracePt t="121565" x="8258175" y="3219450"/>
          <p14:tracePt t="121582" x="8267700" y="3209925"/>
          <p14:tracePt t="121599" x="8272463" y="3205163"/>
          <p14:tracePt t="121615" x="8281988" y="3200400"/>
          <p14:tracePt t="121632" x="8291513" y="3181350"/>
          <p14:tracePt t="121649" x="8296275" y="3171825"/>
          <p14:tracePt t="121665" x="8301038" y="3162300"/>
          <p14:tracePt t="121682" x="8310563" y="3152775"/>
          <p14:tracePt t="121699" x="8310563" y="3148013"/>
          <p14:tracePt t="121715" x="8310563" y="3143250"/>
          <p14:tracePt t="121733" x="8320088" y="3133725"/>
          <p14:tracePt t="121748" x="8324850" y="3133725"/>
          <p14:tracePt t="121765" x="8329613" y="3133725"/>
          <p14:tracePt t="121782" x="8339138" y="3133725"/>
          <p14:tracePt t="121799" x="8358188" y="3152775"/>
          <p14:tracePt t="121815" x="8372475" y="3171825"/>
          <p14:tracePt t="121832" x="8382000" y="3195638"/>
          <p14:tracePt t="121849" x="8386763" y="3209925"/>
          <p14:tracePt t="121865" x="8396288" y="3238500"/>
          <p14:tracePt t="121882" x="8396288" y="3257550"/>
          <p14:tracePt t="121899" x="8396288" y="3276600"/>
          <p14:tracePt t="121916" x="8396288" y="3305175"/>
          <p14:tracePt t="121932" x="8396288" y="3328988"/>
          <p14:tracePt t="121949" x="8396288" y="3357563"/>
          <p14:tracePt t="121965" x="8396288" y="3386138"/>
          <p14:tracePt t="121982" x="8386763" y="3433763"/>
          <p14:tracePt t="121999" x="8372475" y="3452813"/>
          <p14:tracePt t="122015" x="8367713" y="3476625"/>
          <p14:tracePt t="122033" x="8358188" y="3509963"/>
          <p14:tracePt t="122049" x="8353425" y="3519488"/>
          <p14:tracePt t="122065" x="8348663" y="3533775"/>
          <p14:tracePt t="122082" x="8348663" y="3543300"/>
          <p14:tracePt t="122099" x="8348663" y="3552825"/>
          <p14:tracePt t="122115" x="8348663" y="3557588"/>
          <p14:tracePt t="122132" x="8348663" y="3567113"/>
          <p14:tracePt t="122149" x="8348663" y="3576638"/>
          <p14:tracePt t="122165" x="8348663" y="3595688"/>
          <p14:tracePt t="122182" x="8348663" y="3609975"/>
          <p14:tracePt t="122199" x="8353425" y="3619500"/>
          <p14:tracePt t="122215" x="8358188" y="3624263"/>
          <p14:tracePt t="122232" x="8377238" y="3638550"/>
          <p14:tracePt t="122249" x="8391525" y="3648075"/>
          <p14:tracePt t="122265" x="8415338" y="3662363"/>
          <p14:tracePt t="122282" x="8443913" y="3686175"/>
          <p14:tracePt t="122300" x="8482013" y="3714750"/>
          <p14:tracePt t="122316" x="8505825" y="3738563"/>
          <p14:tracePt t="122332" x="8534400" y="3762375"/>
          <p14:tracePt t="122349" x="8572500" y="3795713"/>
          <p14:tracePt t="122365" x="8596313" y="3814763"/>
          <p14:tracePt t="122382" x="8620125" y="3833813"/>
          <p14:tracePt t="122399" x="8634413" y="3848100"/>
          <p14:tracePt t="122415" x="8658225" y="3886200"/>
          <p14:tracePt t="122432" x="8677275" y="3910013"/>
          <p14:tracePt t="122449" x="8682038" y="3929063"/>
          <p14:tracePt t="122465" x="8686800" y="3952875"/>
          <p14:tracePt t="122482" x="8696325" y="3986213"/>
          <p14:tracePt t="122499" x="8710613" y="4010025"/>
          <p14:tracePt t="122515" x="8710613" y="4024313"/>
          <p14:tracePt t="122532" x="8710613" y="4038600"/>
          <p14:tracePt t="122549" x="8710613" y="4048125"/>
          <p14:tracePt t="122565" x="8710613" y="4052888"/>
          <p14:tracePt t="122582" x="8710613" y="4057650"/>
          <p14:tracePt t="122651" x="8710613" y="4052888"/>
          <p14:tracePt t="122658" x="8705850" y="4033838"/>
          <p14:tracePt t="122665" x="8696325" y="4019550"/>
          <p14:tracePt t="122682" x="8677275" y="3971925"/>
          <p14:tracePt t="122698" x="8658225" y="3929063"/>
          <p14:tracePt t="122716" x="8634413" y="3886200"/>
          <p14:tracePt t="122732" x="8620125" y="3862388"/>
          <p14:tracePt t="122749" x="8605838" y="3843338"/>
          <p14:tracePt t="122765" x="8591550" y="3819525"/>
          <p14:tracePt t="122782" x="8567738" y="3800475"/>
          <p14:tracePt t="122799" x="8548688" y="3776663"/>
          <p14:tracePt t="122815" x="8510588" y="3757613"/>
          <p14:tracePt t="122832" x="8482013" y="3743325"/>
          <p14:tracePt t="122849" x="8443913" y="3724275"/>
          <p14:tracePt t="122865" x="8420100" y="3705225"/>
          <p14:tracePt t="122882" x="8401050" y="3686175"/>
          <p14:tracePt t="122899" x="8377238" y="3652838"/>
          <p14:tracePt t="122915" x="8353425" y="3619500"/>
          <p14:tracePt t="122932" x="8334375" y="3590925"/>
          <p14:tracePt t="122949" x="8310563" y="3552825"/>
          <p14:tracePt t="122966" x="8272463" y="3457575"/>
          <p14:tracePt t="122982" x="8258175" y="3381375"/>
          <p14:tracePt t="122999" x="8253413" y="3333750"/>
          <p14:tracePt t="123015" x="8243888" y="3290888"/>
          <p14:tracePt t="123032" x="8243888" y="3248025"/>
          <p14:tracePt t="123049" x="8243888" y="3238500"/>
          <p14:tracePt t="123065" x="8243888" y="3233738"/>
          <p14:tracePt t="123082" x="8243888" y="3228975"/>
          <p14:tracePt t="123099" x="8243888" y="3219450"/>
          <p14:tracePt t="123135" x="8239125" y="3219450"/>
          <p14:tracePt t="123149" x="8220075" y="3290888"/>
          <p14:tracePt t="123165" x="8177213" y="3438525"/>
          <p14:tracePt t="123182" x="8124825" y="3581400"/>
          <p14:tracePt t="123199" x="8048625" y="3795713"/>
          <p14:tracePt t="123215" x="7962900" y="4000500"/>
          <p14:tracePt t="123232" x="7934325" y="4052888"/>
          <p14:tracePt t="123248" x="7905750" y="4100513"/>
          <p14:tracePt t="123265" x="7886700" y="4138613"/>
          <p14:tracePt t="123282" x="7858125" y="4200525"/>
          <p14:tracePt t="123299" x="7829550" y="4248150"/>
          <p14:tracePt t="123315" x="7800975" y="4310063"/>
          <p14:tracePt t="123332" x="7762875" y="4371975"/>
          <p14:tracePt t="123349" x="7743825" y="4405313"/>
          <p14:tracePt t="123366" x="7729538" y="4419600"/>
          <p14:tracePt t="123382" x="7720013" y="4429125"/>
          <p14:tracePt t="123400" x="7710488" y="4438650"/>
          <p14:tracePt t="123416" x="7700963" y="4448175"/>
          <p14:tracePt t="123433" x="7696200" y="4448175"/>
          <p14:tracePt t="123449" x="7691438" y="4448175"/>
          <p14:tracePt t="123482" x="7681913" y="4448175"/>
          <p14:tracePt t="123499" x="7672388" y="4452938"/>
          <p14:tracePt t="123516" x="7643813" y="4452938"/>
          <p14:tracePt t="123532" x="7620000" y="4452938"/>
          <p14:tracePt t="123549" x="7600950" y="4452938"/>
          <p14:tracePt t="123566" x="7591425" y="4452938"/>
          <p14:tracePt t="123582" x="7581900" y="4452938"/>
          <p14:tracePt t="123599" x="7577138" y="4452938"/>
          <p14:tracePt t="123657" x="7577138" y="4457700"/>
          <p14:tracePt t="123672" x="7572375" y="4462463"/>
          <p14:tracePt t="123679" x="7572375" y="4467225"/>
          <p14:tracePt t="123686" x="7567613" y="4476750"/>
          <p14:tracePt t="123699" x="7558088" y="4514850"/>
          <p14:tracePt t="123715" x="7548563" y="4576763"/>
          <p14:tracePt t="123732" x="7524750" y="4657725"/>
          <p14:tracePt t="123749" x="7510463" y="4695825"/>
          <p14:tracePt t="123765" x="7500938" y="4724400"/>
          <p14:tracePt t="123782" x="7500938" y="4729163"/>
          <p14:tracePt t="123798" x="7500938" y="4733925"/>
          <p14:tracePt t="123832" x="7500938" y="4710113"/>
          <p14:tracePt t="123848" x="7500938" y="4667250"/>
          <p14:tracePt t="123865" x="7500938" y="4624388"/>
          <p14:tracePt t="123882" x="7500938" y="4576763"/>
          <p14:tracePt t="123898" x="7500938" y="4491038"/>
          <p14:tracePt t="123915" x="7500938" y="4476750"/>
          <p14:tracePt t="123932" x="7500938" y="4467225"/>
          <p14:tracePt t="123948" x="7500938" y="4457700"/>
          <p14:tracePt t="123982" x="7500938" y="4462463"/>
          <p14:tracePt t="123998" x="7515225" y="4471988"/>
          <p14:tracePt t="124015" x="7515225" y="4505325"/>
          <p14:tracePt t="124032" x="7515225" y="4538663"/>
          <p14:tracePt t="124049" x="7515225" y="4576763"/>
          <p14:tracePt t="124065" x="7505700" y="4600575"/>
          <p14:tracePt t="124082" x="7505700" y="4614863"/>
          <p14:tracePt t="124098" x="7505700" y="4619625"/>
          <p14:tracePt t="124115" x="7505700" y="4624388"/>
          <p14:tracePt t="124331" x="7529513" y="4557713"/>
          <p14:tracePt t="124338" x="7591425" y="4438650"/>
          <p14:tracePt t="124349" x="7715250" y="4214813"/>
          <p14:tracePt t="124365" x="7939088" y="3871913"/>
          <p14:tracePt t="124382" x="8167688" y="3567113"/>
          <p14:tracePt t="124416" x="8424863" y="3281363"/>
          <p14:tracePt t="124449" x="8572500" y="3171825"/>
          <p14:tracePt t="124466" x="8591550" y="3152775"/>
          <p14:tracePt t="124482" x="8615363" y="3143250"/>
          <p14:tracePt t="124498" x="8639175" y="3124200"/>
          <p14:tracePt t="124515" x="8672513" y="3095625"/>
          <p14:tracePt t="124532" x="8720138" y="3067050"/>
          <p14:tracePt t="124549" x="8767763" y="3043238"/>
          <p14:tracePt t="124565" x="8829675" y="3009900"/>
          <p14:tracePt t="124582" x="8853488" y="3000375"/>
          <p14:tracePt t="124599" x="8872538" y="2995613"/>
          <p14:tracePt t="124615" x="8882063" y="2986088"/>
          <p14:tracePt t="124632" x="8901113" y="2986088"/>
          <p14:tracePt t="124648" x="8924925" y="2986088"/>
          <p14:tracePt t="124665" x="8943975" y="2986088"/>
          <p14:tracePt t="124682" x="8967788" y="2990850"/>
          <p14:tracePt t="124698" x="9001125" y="3005138"/>
          <p14:tracePt t="124715" x="9010650" y="3009900"/>
          <p14:tracePt t="124732" x="9020175" y="3019425"/>
          <p14:tracePt t="124749" x="9020175" y="3062288"/>
          <p14:tracePt t="124765" x="9010650" y="3124200"/>
          <p14:tracePt t="124782" x="8963025" y="3219450"/>
          <p14:tracePt t="124798" x="8896350" y="3300413"/>
          <p14:tracePt t="124815" x="8805863" y="3381375"/>
          <p14:tracePt t="124832" x="8753475" y="3419475"/>
          <p14:tracePt t="124848" x="8715375" y="3429000"/>
          <p14:tracePt t="124865" x="8677275" y="3443288"/>
          <p14:tracePt t="124882" x="8629650" y="3433763"/>
          <p14:tracePt t="124898" x="8605838" y="3405188"/>
          <p14:tracePt t="124915" x="8567738" y="3338513"/>
          <p14:tracePt t="124932" x="8515350" y="3233738"/>
          <p14:tracePt t="124950" x="8501063" y="3162300"/>
          <p14:tracePt t="124965" x="8501063" y="3071813"/>
          <p14:tracePt t="124982" x="8515350" y="2981325"/>
          <p14:tracePt t="124998" x="8539163" y="2900363"/>
          <p14:tracePt t="125015" x="8553450" y="2867025"/>
          <p14:tracePt t="125032" x="8577263" y="2843213"/>
          <p14:tracePt t="125048" x="8610600" y="2828925"/>
          <p14:tracePt t="125065" x="8710613" y="2843213"/>
          <p14:tracePt t="125082" x="8767763" y="2886075"/>
          <p14:tracePt t="125098" x="8810625" y="2933700"/>
          <p14:tracePt t="125115" x="8853488" y="2995613"/>
          <p14:tracePt t="125132" x="8896350" y="3076575"/>
          <p14:tracePt t="125148" x="8905875" y="3128963"/>
          <p14:tracePt t="125165" x="8905875" y="3186113"/>
          <p14:tracePt t="125182" x="8901113" y="3257550"/>
          <p14:tracePt t="125198" x="8882063" y="3286125"/>
          <p14:tracePt t="125215" x="8848725" y="3314700"/>
          <p14:tracePt t="125232" x="8782050" y="3362325"/>
          <p14:tracePt t="125248" x="8658225" y="3424238"/>
          <p14:tracePt t="125265" x="8577263" y="3438525"/>
          <p14:tracePt t="125282" x="8524875" y="3438525"/>
          <p14:tracePt t="125299" x="8453438" y="3381375"/>
          <p14:tracePt t="125315" x="8410575" y="3281363"/>
          <p14:tracePt t="125332" x="8401050" y="3195638"/>
          <p14:tracePt t="125348" x="8410575" y="3124200"/>
          <p14:tracePt t="125365" x="8453438" y="3048000"/>
          <p14:tracePt t="125382" x="8482013" y="3024188"/>
          <p14:tracePt t="125398" x="8524875" y="3009900"/>
          <p14:tracePt t="125415" x="8582025" y="3009900"/>
          <p14:tracePt t="125432" x="8653463" y="3033713"/>
          <p14:tracePt t="125448" x="8677275" y="3043238"/>
          <p14:tracePt t="125465" x="8686800" y="3048000"/>
          <p14:tracePt t="125482" x="8691563" y="3057525"/>
          <p14:tracePt t="125498" x="8696325" y="3090863"/>
          <p14:tracePt t="125515" x="8677275" y="3138488"/>
          <p14:tracePt t="125532" x="8624888" y="3186113"/>
          <p14:tracePt t="125549" x="8496300" y="3281363"/>
          <p14:tracePt t="125565" x="8367713" y="3333750"/>
          <p14:tracePt t="125582" x="8281988" y="3357563"/>
          <p14:tracePt t="125598" x="8243888" y="3371850"/>
          <p14:tracePt t="125615" x="8220075" y="3371850"/>
          <p14:tracePt t="125632" x="8215313" y="3371850"/>
          <p14:tracePt t="125649" x="8205788" y="3371850"/>
          <p14:tracePt t="125682" x="8215313" y="3371850"/>
          <p14:tracePt t="125698" x="8267700" y="3381375"/>
          <p14:tracePt t="125715" x="8348663" y="3400425"/>
          <p14:tracePt t="125732" x="8486775" y="3414713"/>
          <p14:tracePt t="125748" x="8601075" y="3414713"/>
          <p14:tracePt t="125765" x="8691563" y="3409950"/>
          <p14:tracePt t="125782" x="8763000" y="3405188"/>
          <p14:tracePt t="125798" x="8839200" y="3390900"/>
          <p14:tracePt t="125815" x="8863013" y="3381375"/>
          <p14:tracePt t="125832" x="8886825" y="3367088"/>
          <p14:tracePt t="125848" x="8905875" y="3362325"/>
          <p14:tracePt t="125865" x="8929688" y="3352800"/>
          <p14:tracePt t="125882" x="8943975" y="3352800"/>
          <p14:tracePt t="125898" x="8948738" y="3352800"/>
          <p14:tracePt t="125915" x="8958263" y="3352800"/>
          <p14:tracePt t="125932" x="8963025" y="3352800"/>
          <p14:tracePt t="125968" x="8958263" y="3362325"/>
          <p14:tracePt t="125982" x="8934450" y="3386138"/>
          <p14:tracePt t="125998" x="8858250" y="3433763"/>
          <p14:tracePt t="126015" x="8729663" y="3467100"/>
          <p14:tracePt t="126032" x="8624888" y="3490913"/>
          <p14:tracePt t="126048" x="8524875" y="3495675"/>
          <p14:tracePt t="126065" x="8482013" y="3486150"/>
          <p14:tracePt t="126082" x="8453438" y="3467100"/>
          <p14:tracePt t="126099" x="8429625" y="3438525"/>
          <p14:tracePt t="126115" x="8424863" y="3429000"/>
          <p14:tracePt t="126132" x="8420100" y="3424238"/>
          <p14:tracePt t="126148" x="8420100" y="3419475"/>
          <p14:tracePt t="126195" x="8420100" y="3429000"/>
          <p14:tracePt t="126202" x="8424863" y="3443288"/>
          <p14:tracePt t="126215" x="8424863" y="3452813"/>
          <p14:tracePt t="126232" x="8448675" y="3495675"/>
          <p14:tracePt t="126248" x="8467725" y="3538538"/>
          <p14:tracePt t="126265" x="8496300" y="3595688"/>
          <p14:tracePt t="126282" x="8534400" y="3667125"/>
          <p14:tracePt t="126298" x="8558213" y="3700463"/>
          <p14:tracePt t="126315" x="8582025" y="3724275"/>
          <p14:tracePt t="126332" x="8610600" y="3748088"/>
          <p14:tracePt t="126348" x="8662988" y="3781425"/>
          <p14:tracePt t="126365" x="8686800" y="3805238"/>
          <p14:tracePt t="126382" x="8724900" y="3824288"/>
          <p14:tracePt t="126398" x="8743950" y="3843338"/>
          <p14:tracePt t="126415" x="8782050" y="3862388"/>
          <p14:tracePt t="126432" x="8791575" y="3867150"/>
          <p14:tracePt t="126448" x="8801100" y="3871913"/>
          <p14:tracePt t="126465" x="8805863" y="3871913"/>
          <p14:tracePt t="126482" x="8810625" y="3871913"/>
          <p14:tracePt t="126519" x="8815388" y="3871913"/>
          <p14:tracePt t="126533" x="8815388" y="3857625"/>
          <p14:tracePt t="126540" x="8815388" y="3833813"/>
          <p14:tracePt t="126548" x="8815388" y="3800475"/>
          <p14:tracePt t="126565" x="8810625" y="3700463"/>
          <p14:tracePt t="126582" x="8801100" y="3619500"/>
          <p14:tracePt t="126598" x="8791575" y="3519488"/>
          <p14:tracePt t="126615" x="8782050" y="3490913"/>
          <p14:tracePt t="126632" x="8772525" y="3467100"/>
          <p14:tracePt t="126650" x="8772525" y="3457575"/>
          <p14:tracePt t="126665" x="8772525" y="3448050"/>
          <p14:tracePt t="126774" x="8772525" y="3452813"/>
          <p14:tracePt t="126790" x="8772525" y="3457575"/>
          <p14:tracePt t="126797" x="8772525" y="3462338"/>
          <p14:tracePt t="126812" x="8772525" y="3467100"/>
          <p14:tracePt t="126819" x="8772525" y="3471863"/>
          <p14:tracePt t="126834" x="8772525" y="3476625"/>
          <p14:tracePt t="126848" x="8772525" y="3481388"/>
          <p14:tracePt t="126865" x="8772525" y="3490913"/>
          <p14:tracePt t="128764" x="8610600" y="3509963"/>
          <p14:tracePt t="128771" x="8405813" y="3509963"/>
          <p14:tracePt t="128782" x="8191500" y="3533775"/>
          <p14:tracePt t="128800" x="7424738" y="3590925"/>
          <p14:tracePt t="128815" x="6972300" y="3643313"/>
          <p14:tracePt t="128832" x="6591300" y="3738563"/>
          <p14:tracePt t="128849" x="6219825" y="3862388"/>
          <p14:tracePt t="128882" x="5767388" y="4057650"/>
          <p14:tracePt t="128915" x="5553075" y="4229100"/>
          <p14:tracePt t="128932" x="5486400" y="4295775"/>
          <p14:tracePt t="128948" x="5467350" y="4314825"/>
          <p14:tracePt t="129197" x="5410200" y="4400550"/>
          <p14:tracePt t="129204" x="5357813" y="4471988"/>
          <p14:tracePt t="129215" x="5310188" y="4533900"/>
          <p14:tracePt t="129231" x="5210175" y="4686300"/>
          <p14:tracePt t="129248" x="5095875" y="4919663"/>
          <p14:tracePt t="129265" x="5053013" y="5019675"/>
          <p14:tracePt t="129281" x="5043488" y="5062538"/>
          <p14:tracePt t="129299" x="5029200" y="5124450"/>
          <p14:tracePt t="129315" x="5014913" y="5162550"/>
          <p14:tracePt t="129331" x="5010150" y="5214938"/>
          <p14:tracePt t="129348" x="4995863" y="5262563"/>
          <p14:tracePt t="129365" x="4967288" y="5353050"/>
          <p14:tracePt t="129381" x="4953000" y="5391150"/>
          <p14:tracePt t="129398" x="4938713" y="5414963"/>
          <p14:tracePt t="129415" x="4924425" y="5438775"/>
          <p14:tracePt t="129431" x="4895850" y="5457825"/>
          <p14:tracePt t="129448" x="4872038" y="5476875"/>
          <p14:tracePt t="129465" x="4848225" y="5500688"/>
          <p14:tracePt t="129481" x="4810125" y="5524500"/>
          <p14:tracePt t="129498" x="4757738" y="5567363"/>
          <p14:tracePt t="129515" x="4705350" y="5629275"/>
          <p14:tracePt t="129531" x="4657725" y="5676900"/>
          <p14:tracePt t="129548" x="4557713" y="5762625"/>
          <p14:tracePt t="129565" x="4481513" y="5791200"/>
          <p14:tracePt t="129581" x="4400550" y="5815013"/>
          <p14:tracePt t="129598" x="4286250" y="5810250"/>
          <p14:tracePt t="129615" x="4033838" y="5729288"/>
          <p14:tracePt t="129631" x="3810000" y="5634038"/>
          <p14:tracePt t="129648" x="3657600" y="5572125"/>
          <p14:tracePt t="129665" x="3571875" y="5529263"/>
          <p14:tracePt t="129681" x="3524250" y="5510213"/>
          <p14:tracePt t="129698" x="3514725" y="5500688"/>
          <p14:tracePt t="129715" x="3505200" y="5495925"/>
          <p14:tracePt t="129732" x="3495675" y="5491163"/>
          <p14:tracePt t="129748" x="3490913" y="5491163"/>
          <p14:tracePt t="129765" x="3486150" y="5491163"/>
          <p14:tracePt t="129781" x="3476625" y="5491163"/>
          <p14:tracePt t="129798" x="3452813" y="5462588"/>
          <p14:tracePt t="129815" x="3386138" y="5395913"/>
          <p14:tracePt t="129832" x="3281363" y="5281613"/>
          <p14:tracePt t="129848" x="3195638" y="5191125"/>
          <p14:tracePt t="129865" x="3114675" y="5091113"/>
          <p14:tracePt t="129882" x="3071813" y="5048250"/>
          <p14:tracePt t="129898" x="3038475" y="5024438"/>
          <p14:tracePt t="129915" x="2981325" y="4981575"/>
          <p14:tracePt t="129931" x="2947988" y="4957763"/>
          <p14:tracePt t="129948" x="2905125" y="4929188"/>
          <p14:tracePt t="129965" x="2876550" y="4905375"/>
          <p14:tracePt t="129981" x="2847975" y="4876800"/>
          <p14:tracePt t="129998" x="2843213" y="4872038"/>
          <p14:tracePt t="130015" x="2838450" y="4862513"/>
          <p14:tracePt t="130031" x="2828925" y="4857750"/>
          <p14:tracePt t="130048" x="2828925" y="4838700"/>
          <p14:tracePt t="130065" x="2833688" y="4824413"/>
          <p14:tracePt t="130081" x="2857500" y="4800600"/>
          <p14:tracePt t="130098" x="2938463" y="4767263"/>
          <p14:tracePt t="130115" x="3000375" y="4743450"/>
          <p14:tracePt t="130131" x="3081338" y="4738688"/>
          <p14:tracePt t="130148" x="3162300" y="4729163"/>
          <p14:tracePt t="130165" x="3248025" y="4729163"/>
          <p14:tracePt t="130181" x="3267075" y="4729163"/>
          <p14:tracePt t="130198" x="3276600" y="4729163"/>
          <p14:tracePt t="130215" x="3286125" y="4729163"/>
          <p14:tracePt t="130231" x="3295650" y="4729163"/>
          <p14:tracePt t="130335" x="3300413" y="4729163"/>
          <p14:tracePt t="130342" x="3305175" y="4729163"/>
          <p14:tracePt t="130349" x="3314700" y="4729163"/>
          <p14:tracePt t="130365" x="3348038" y="4724400"/>
          <p14:tracePt t="130381" x="3390900" y="4714875"/>
          <p14:tracePt t="130398" x="3438525" y="4714875"/>
          <p14:tracePt t="130415" x="3595688" y="4710113"/>
          <p14:tracePt t="130431" x="3705225" y="4710113"/>
          <p14:tracePt t="130448" x="3795713" y="4710113"/>
          <p14:tracePt t="130465" x="3867150" y="4710113"/>
          <p14:tracePt t="130481" x="3981450" y="4710113"/>
          <p14:tracePt t="130498" x="4048125" y="4710113"/>
          <p14:tracePt t="130515" x="4110038" y="4710113"/>
          <p14:tracePt t="130532" x="4191000" y="4710113"/>
          <p14:tracePt t="130548" x="4243388" y="4710113"/>
          <p14:tracePt t="130565" x="4310063" y="4710113"/>
          <p14:tracePt t="130581" x="4391025" y="4710113"/>
          <p14:tracePt t="130598" x="4505325" y="4719638"/>
          <p14:tracePt t="130615" x="4586288" y="4719638"/>
          <p14:tracePt t="130631" x="4633913" y="4719638"/>
          <p14:tracePt t="130648" x="4676775" y="4719638"/>
          <p14:tracePt t="130665" x="4738688" y="4719638"/>
          <p14:tracePt t="130681" x="4772025" y="4719638"/>
          <p14:tracePt t="130698" x="4824413" y="4719638"/>
          <p14:tracePt t="130715" x="4919663" y="4733925"/>
          <p14:tracePt t="130731" x="4967288" y="4733925"/>
          <p14:tracePt t="130748" x="5019675" y="4733925"/>
          <p14:tracePt t="130765" x="5053013" y="4733925"/>
          <p14:tracePt t="130782" x="5105400" y="4733925"/>
          <p14:tracePt t="130798" x="5143500" y="4733925"/>
          <p14:tracePt t="130815" x="5186363" y="4733925"/>
          <p14:tracePt t="130831" x="5219700" y="4738688"/>
          <p14:tracePt t="130848" x="5281613" y="4743450"/>
          <p14:tracePt t="130865" x="5319713" y="4752975"/>
          <p14:tracePt t="130881" x="5348288" y="4752975"/>
          <p14:tracePt t="130898" x="5376863" y="4752975"/>
          <p14:tracePt t="130915" x="5434013" y="4752975"/>
          <p14:tracePt t="130931" x="5472113" y="4752975"/>
          <p14:tracePt t="130948" x="5514975" y="4752975"/>
          <p14:tracePt t="130965" x="5576888" y="4757738"/>
          <p14:tracePt t="130981" x="5610225" y="4757738"/>
          <p14:tracePt t="130998" x="5638800" y="4757738"/>
          <p14:tracePt t="131014" x="5676900" y="4757738"/>
          <p14:tracePt t="131031" x="5710238" y="4757738"/>
          <p14:tracePt t="131048" x="5729288" y="4757738"/>
          <p14:tracePt t="131065" x="5738813" y="4752975"/>
          <p14:tracePt t="131081" x="5748338" y="4752975"/>
          <p14:tracePt t="131098" x="5757863" y="4752975"/>
          <p14:tracePt t="131115" x="5767388" y="4752975"/>
          <p14:tracePt t="131178" x="5762625" y="4748213"/>
          <p14:tracePt t="131186" x="5753100" y="4748213"/>
          <p14:tracePt t="131198" x="5729288" y="4738688"/>
          <p14:tracePt t="131215" x="5567363" y="4733925"/>
          <p14:tracePt t="131231" x="5424488" y="4733925"/>
          <p14:tracePt t="131248" x="5257800" y="4733925"/>
          <p14:tracePt t="131265" x="5124450" y="4733925"/>
          <p14:tracePt t="131281" x="4986338" y="4714875"/>
          <p14:tracePt t="131298" x="4924425" y="4714875"/>
          <p14:tracePt t="131315" x="4881563" y="4710113"/>
          <p14:tracePt t="131331" x="4833938" y="4710113"/>
          <p14:tracePt t="131348" x="4800600" y="4710113"/>
          <p14:tracePt t="131365" x="4767263" y="4710113"/>
          <p14:tracePt t="131381" x="4729163" y="4710113"/>
          <p14:tracePt t="131398" x="4691063" y="4710113"/>
          <p14:tracePt t="131415" x="4676775" y="4710113"/>
          <p14:tracePt t="131431" x="4657725" y="4710113"/>
          <p14:tracePt t="131464" x="4648200" y="4710113"/>
          <p14:tracePt t="131481" x="4643438" y="4710113"/>
          <p14:tracePt t="131553" x="4652963" y="4710113"/>
          <p14:tracePt t="131560" x="4676775" y="4714875"/>
          <p14:tracePt t="131567" x="4719638" y="4714875"/>
          <p14:tracePt t="131581" x="4814888" y="4729163"/>
          <p14:tracePt t="131598" x="4895850" y="4733925"/>
          <p14:tracePt t="131615" x="4995863" y="4733925"/>
          <p14:tracePt t="131631" x="5110163" y="4733925"/>
          <p14:tracePt t="131648" x="5257800" y="4733925"/>
          <p14:tracePt t="131665" x="5324475" y="4733925"/>
          <p14:tracePt t="131681" x="5386388" y="4733925"/>
          <p14:tracePt t="131698" x="5467350" y="4733925"/>
          <p14:tracePt t="131715" x="5510213" y="4733925"/>
          <p14:tracePt t="131731" x="5548313" y="4733925"/>
          <p14:tracePt t="131748" x="5581650" y="4733925"/>
          <p14:tracePt t="131765" x="5614988" y="4719638"/>
          <p14:tracePt t="131781" x="5643563" y="4719638"/>
          <p14:tracePt t="131798" x="5672138" y="4719638"/>
          <p14:tracePt t="131815" x="5695950" y="4714875"/>
          <p14:tracePt t="131831" x="5719763" y="4710113"/>
          <p14:tracePt t="131848" x="5738813" y="4705350"/>
          <p14:tracePt t="131865" x="5748338" y="4700588"/>
          <p14:tracePt t="131881" x="5762625" y="4700588"/>
          <p14:tracePt t="131898" x="5781675" y="4700588"/>
          <p14:tracePt t="131915" x="5795963" y="4695825"/>
          <p14:tracePt t="131931" x="5800725" y="4695825"/>
          <p14:tracePt t="131948" x="5810250" y="4695825"/>
          <p14:tracePt t="131964" x="5815013" y="4695825"/>
          <p14:tracePt t="131981" x="5824538" y="4695825"/>
          <p14:tracePt t="132675" x="5700713" y="4695825"/>
          <p14:tracePt t="132683" x="5462588" y="4667250"/>
          <p14:tracePt t="132690" x="5233988" y="4657725"/>
          <p14:tracePt t="132698" x="5043488" y="4643438"/>
          <p14:tracePt t="132715" x="4605338" y="4629150"/>
          <p14:tracePt t="132748" x="3952875" y="4619625"/>
          <p14:tracePt t="132782" x="3643313" y="4619625"/>
          <p14:tracePt t="132798" x="3519488" y="4619625"/>
          <p14:tracePt t="132815" x="3338513" y="4605338"/>
          <p14:tracePt t="132831" x="3238500" y="4605338"/>
          <p14:tracePt t="132848" x="3133725" y="4595813"/>
          <p14:tracePt t="132865" x="3009900" y="4586288"/>
          <p14:tracePt t="132881" x="2862263" y="4591050"/>
          <p14:tracePt t="132898" x="2790825" y="4595813"/>
          <p14:tracePt t="132914" x="2743200" y="4605338"/>
          <p14:tracePt t="132931" x="2667000" y="4605338"/>
          <p14:tracePt t="132948" x="2600325" y="4605338"/>
          <p14:tracePt t="132965" x="2519363" y="4605338"/>
          <p14:tracePt t="132981" x="2443163" y="4605338"/>
          <p14:tracePt t="132998" x="2347913" y="4600575"/>
          <p14:tracePt t="133014" x="2276475" y="4600575"/>
          <p14:tracePt t="133031" x="2219325" y="4600575"/>
          <p14:tracePt t="133048" x="2162175" y="4600575"/>
          <p14:tracePt t="133064" x="2047875" y="4610100"/>
          <p14:tracePt t="133081" x="1995488" y="4610100"/>
          <p14:tracePt t="133098" x="1952625" y="4624388"/>
          <p14:tracePt t="133115" x="1900238" y="4624388"/>
          <p14:tracePt t="133131" x="1862138" y="4624388"/>
          <p14:tracePt t="133148" x="1833563" y="4624388"/>
          <p14:tracePt t="133164" x="1804988" y="4624388"/>
          <p14:tracePt t="133181" x="1785938" y="4624388"/>
          <p14:tracePt t="133198" x="1781175" y="4624388"/>
          <p14:tracePt t="133215" x="1776413" y="4624388"/>
          <p14:tracePt t="133231" x="1771650" y="4624388"/>
          <p14:tracePt t="133264" x="1776413" y="4624388"/>
          <p14:tracePt t="133281" x="1795463" y="4624388"/>
          <p14:tracePt t="133298" x="1824038" y="4629150"/>
          <p14:tracePt t="133314" x="1833563" y="4629150"/>
          <p14:tracePt t="133331" x="1857375" y="4629150"/>
          <p14:tracePt t="133348" x="1871663" y="4629150"/>
          <p14:tracePt t="133365" x="1919288" y="4629150"/>
          <p14:tracePt t="133381" x="1966913" y="4619625"/>
          <p14:tracePt t="133398" x="2028825" y="4614863"/>
          <p14:tracePt t="133415" x="2090738" y="4600575"/>
          <p14:tracePt t="133431" x="2176463" y="4586288"/>
          <p14:tracePt t="133448" x="2233613" y="4581525"/>
          <p14:tracePt t="133464" x="2295525" y="4572000"/>
          <p14:tracePt t="133481" x="2390775" y="4557713"/>
          <p14:tracePt t="133498" x="2443163" y="4548188"/>
          <p14:tracePt t="133514" x="2495550" y="4524375"/>
          <p14:tracePt t="133531" x="2524125" y="4514850"/>
          <p14:tracePt t="133548" x="2562225" y="4491038"/>
          <p14:tracePt t="133564" x="2576513" y="4471988"/>
          <p14:tracePt t="133581" x="2586038" y="4457700"/>
          <p14:tracePt t="133598" x="2600325" y="4448175"/>
          <p14:tracePt t="133615" x="2609850" y="4438650"/>
          <p14:tracePt t="133631" x="2619375" y="4433888"/>
          <p14:tracePt t="133648" x="2619375" y="4429125"/>
          <p14:tracePt t="133681" x="2619375" y="4424363"/>
          <p14:tracePt t="134246" x="2671763" y="4433888"/>
          <p14:tracePt t="134252" x="2762250" y="4462463"/>
          <p14:tracePt t="134265" x="2852738" y="4486275"/>
          <p14:tracePt t="134282" x="3057525" y="4562475"/>
          <p14:tracePt t="134298" x="3343275" y="4633913"/>
          <p14:tracePt t="134314" x="3595688" y="4686300"/>
          <p14:tracePt t="134331" x="3776663" y="4710113"/>
          <p14:tracePt t="134364" x="4143375" y="4772025"/>
          <p14:tracePt t="134398" x="4329113" y="4795838"/>
          <p14:tracePt t="134414" x="4438650" y="4824413"/>
          <p14:tracePt t="134431" x="4514850" y="4852988"/>
          <p14:tracePt t="134448" x="4576763" y="4891088"/>
          <p14:tracePt t="134464" x="4643438" y="4919663"/>
          <p14:tracePt t="134481" x="4710113" y="4953000"/>
          <p14:tracePt t="134498" x="4738688" y="4957763"/>
          <p14:tracePt t="134514" x="4757738" y="4957763"/>
          <p14:tracePt t="134531" x="4791075" y="4957763"/>
          <p14:tracePt t="134548" x="4810125" y="4957763"/>
          <p14:tracePt t="134564" x="4848225" y="4957763"/>
          <p14:tracePt t="134581" x="4876800" y="4957763"/>
          <p14:tracePt t="134598" x="4929188" y="4943475"/>
          <p14:tracePt t="134614" x="4967288" y="4924425"/>
          <p14:tracePt t="134631" x="5010150" y="4914900"/>
          <p14:tracePt t="134648" x="5048250" y="4910138"/>
          <p14:tracePt t="134664" x="5095875" y="4895850"/>
          <p14:tracePt t="134681" x="5114925" y="4891088"/>
          <p14:tracePt t="134698" x="5133975" y="4881563"/>
          <p14:tracePt t="134715" x="5148263" y="4881563"/>
          <p14:tracePt t="134731" x="5153025" y="4881563"/>
          <p14:tracePt t="134748" x="5157788" y="4881563"/>
          <p14:tracePt t="134995" x="5210175" y="4881563"/>
          <p14:tracePt t="135001" x="5267325" y="4881563"/>
          <p14:tracePt t="135014" x="5324475" y="4881563"/>
          <p14:tracePt t="135031" x="5514975" y="4891088"/>
          <p14:tracePt t="135048" x="5624513" y="4891088"/>
          <p14:tracePt t="135064" x="5705475" y="4891088"/>
          <p14:tracePt t="135081" x="5781675" y="4891088"/>
          <p14:tracePt t="135098" x="5829300" y="4891088"/>
          <p14:tracePt t="135114" x="5881688" y="4881563"/>
          <p14:tracePt t="135131" x="5934075" y="4881563"/>
          <p14:tracePt t="135133" x="5957888" y="4881563"/>
          <p14:tracePt t="135149" x="6005513" y="4876800"/>
          <p14:tracePt t="135164" x="6053138" y="4872038"/>
          <p14:tracePt t="135181" x="6081713" y="4862513"/>
          <p14:tracePt t="135198" x="6110288" y="4862513"/>
          <p14:tracePt t="135214" x="6138863" y="4862513"/>
          <p14:tracePt t="135231" x="6157913" y="4862513"/>
          <p14:tracePt t="135248" x="6172200" y="4862513"/>
          <p14:tracePt t="135264" x="6181725" y="4862513"/>
          <p14:tracePt t="135281" x="6191250" y="4862513"/>
          <p14:tracePt t="135298" x="6196013" y="4862513"/>
          <p14:tracePt t="135472" x="6124575" y="4857750"/>
          <p14:tracePt t="135478" x="6010275" y="4838700"/>
          <p14:tracePt t="135486" x="5910263" y="4829175"/>
          <p14:tracePt t="135498" x="5819775" y="4810125"/>
          <p14:tracePt t="135514" x="5581650" y="4757738"/>
          <p14:tracePt t="135531" x="5434013" y="4743450"/>
          <p14:tracePt t="135547" x="5329238" y="4724400"/>
          <p14:tracePt t="135564" x="5267325" y="4710113"/>
          <p14:tracePt t="135581" x="5210175" y="4705350"/>
          <p14:tracePt t="135598" x="5186363" y="4705350"/>
          <p14:tracePt t="135615" x="5176838" y="4705350"/>
          <p14:tracePt t="135631" x="5162550" y="4705350"/>
          <p14:tracePt t="135633" x="5157788" y="4705350"/>
          <p14:tracePt t="135647" x="5143500" y="4705350"/>
          <p14:tracePt t="135664" x="5133975" y="4705350"/>
          <p14:tracePt t="135681" x="5129213" y="4705350"/>
          <p14:tracePt t="135698" x="5119688" y="4705350"/>
          <p14:tracePt t="135714" x="5114925" y="4705350"/>
          <p14:tracePt t="136028" x="5076825" y="4705350"/>
          <p14:tracePt t="136037" x="5033963" y="4705350"/>
          <p14:tracePt t="136048" x="4995863" y="4705350"/>
          <p14:tracePt t="136064" x="4938713" y="4705350"/>
          <p14:tracePt t="136081" x="4876800" y="4714875"/>
          <p14:tracePt t="136098" x="4838700" y="4724400"/>
          <p14:tracePt t="136114" x="4819650" y="4729163"/>
          <p14:tracePt t="136131" x="4800600" y="4729163"/>
          <p14:tracePt t="136148" x="4795838" y="4729163"/>
          <p14:tracePt t="136164" x="4791075" y="4729163"/>
          <p14:tracePt t="136181" x="4781550" y="4729163"/>
          <p14:tracePt t="136198" x="4776788" y="4729163"/>
          <p14:tracePt t="136214" x="4772025" y="4733925"/>
          <p14:tracePt t="136231" x="4762500" y="4743450"/>
          <p14:tracePt t="136248" x="4748213" y="4748213"/>
          <p14:tracePt t="136264" x="4705350" y="4772025"/>
          <p14:tracePt t="136281" x="4676775" y="4791075"/>
          <p14:tracePt t="136297" x="4643438" y="4800600"/>
          <p14:tracePt t="136314" x="4624388" y="4814888"/>
          <p14:tracePt t="136331" x="4614863" y="4819650"/>
          <p14:tracePt t="136367" x="4619625" y="4819650"/>
          <p14:tracePt t="136381" x="4667250" y="4829175"/>
          <p14:tracePt t="136397" x="4748213" y="4838700"/>
          <p14:tracePt t="136414" x="4862513" y="4848225"/>
          <p14:tracePt t="136431" x="5019675" y="4852988"/>
          <p14:tracePt t="136448" x="5219700" y="4862513"/>
          <p14:tracePt t="136464" x="5319713" y="4862513"/>
          <p14:tracePt t="136481" x="5405438" y="4852988"/>
          <p14:tracePt t="136498" x="5500688" y="4838700"/>
          <p14:tracePt t="136514" x="5543550" y="4838700"/>
          <p14:tracePt t="136531" x="5586413" y="4838700"/>
          <p14:tracePt t="136548" x="5619750" y="4838700"/>
          <p14:tracePt t="136564" x="5653088" y="4838700"/>
          <p14:tracePt t="136581" x="5667375" y="4838700"/>
          <p14:tracePt t="136598" x="5676900" y="4838700"/>
          <p14:tracePt t="136614" x="5681663" y="4838700"/>
          <p14:tracePt t="136631" x="5691188" y="4838700"/>
          <p14:tracePt t="136648" x="5695950" y="4838700"/>
          <p14:tracePt t="136888" x="5472113" y="4852988"/>
          <p14:tracePt t="136895" x="5195888" y="4881563"/>
          <p14:tracePt t="136902" x="4829175" y="4900613"/>
          <p14:tracePt t="136914" x="4395788" y="4914900"/>
          <p14:tracePt t="136931" x="3490913" y="4914900"/>
          <p14:tracePt t="136948" x="3128963" y="4914900"/>
          <p14:tracePt t="136964" x="2833688" y="4900613"/>
          <p14:tracePt t="136981" x="2695575" y="4886325"/>
          <p14:tracePt t="136997" x="2600325" y="4843463"/>
          <p14:tracePt t="137014" x="2581275" y="4829175"/>
          <p14:tracePt t="137031" x="2566988" y="4819650"/>
          <p14:tracePt t="137048" x="2557463" y="4814888"/>
          <p14:tracePt t="137064" x="2557463" y="4810125"/>
          <p14:tracePt t="137269" x="2495550" y="4819650"/>
          <p14:tracePt t="137277" x="2419350" y="4838700"/>
          <p14:tracePt t="137284" x="2338388" y="4852988"/>
          <p14:tracePt t="137298" x="2190750" y="4862513"/>
          <p14:tracePt t="137314" x="2047875" y="4862513"/>
          <p14:tracePt t="137331" x="1947863" y="4862513"/>
          <p14:tracePt t="137348" x="1895475" y="4862513"/>
          <p14:tracePt t="137364" x="1862138" y="4862513"/>
          <p14:tracePt t="137381" x="1847850" y="4862513"/>
          <p14:tracePt t="137397" x="1843088" y="4862513"/>
          <p14:tracePt t="137414" x="1833563" y="4862513"/>
          <p14:tracePt t="137505" x="1828800" y="4862513"/>
          <p14:tracePt t="137512" x="1824038" y="4862513"/>
          <p14:tracePt t="137518" x="1819275" y="4862513"/>
          <p14:tracePt t="137531" x="1814513" y="4862513"/>
          <p14:tracePt t="137547" x="1719263" y="4876800"/>
          <p14:tracePt t="137564" x="1595438" y="4891088"/>
          <p14:tracePt t="137581" x="1457325" y="4900613"/>
          <p14:tracePt t="137597" x="1366838" y="4914900"/>
          <p14:tracePt t="137614" x="1252538" y="4914900"/>
          <p14:tracePt t="137631" x="1214438" y="4914900"/>
          <p14:tracePt t="137648" x="1200150" y="4914900"/>
          <p14:tracePt t="137665" x="1185863" y="4914900"/>
          <p14:tracePt t="137710" x="1185863" y="4910138"/>
          <p14:tracePt t="137724" x="1190625" y="4900613"/>
          <p14:tracePt t="137732" x="1204913" y="4895850"/>
          <p14:tracePt t="137748" x="1243013" y="4876800"/>
          <p14:tracePt t="137764" x="1314450" y="4862513"/>
          <p14:tracePt t="137781" x="1428750" y="4848225"/>
          <p14:tracePt t="137798" x="1576388" y="4857750"/>
          <p14:tracePt t="137814" x="1657350" y="4867275"/>
          <p14:tracePt t="137831" x="1738313" y="4867275"/>
          <p14:tracePt t="137848" x="1809750" y="4867275"/>
          <p14:tracePt t="137864" x="1881188" y="4862513"/>
          <p14:tracePt t="137881" x="1924050" y="4862513"/>
          <p14:tracePt t="137898" x="1962150" y="4852988"/>
          <p14:tracePt t="137914" x="2000250" y="4852988"/>
          <p14:tracePt t="137931" x="2024063" y="4852988"/>
          <p14:tracePt t="137947" x="2033588" y="4852988"/>
          <p14:tracePt t="137964" x="2038350" y="4852988"/>
          <p14:tracePt t="137981" x="2043113" y="4852988"/>
          <p14:tracePt t="138017" x="2038350" y="4852988"/>
          <p14:tracePt t="138031" x="2009775" y="4852988"/>
          <p14:tracePt t="138047" x="1833563" y="4833938"/>
          <p14:tracePt t="138064" x="1681163" y="4833938"/>
          <p14:tracePt t="138081" x="1514475" y="4833938"/>
          <p14:tracePt t="138098" x="1333500" y="4833938"/>
          <p14:tracePt t="138114" x="1276350" y="4833938"/>
          <p14:tracePt t="138131" x="1238250" y="4833938"/>
          <p14:tracePt t="138147" x="1219200" y="4833938"/>
          <p14:tracePt t="138164" x="1200150" y="4833938"/>
          <p14:tracePt t="138181" x="1190625" y="4833938"/>
          <p14:tracePt t="138237" x="1200150" y="4829175"/>
          <p14:tracePt t="138245" x="1209675" y="4824413"/>
          <p14:tracePt t="138252" x="1243013" y="4810125"/>
          <p14:tracePt t="138264" x="1290638" y="4800600"/>
          <p14:tracePt t="138281" x="1462088" y="4786313"/>
          <p14:tracePt t="138297" x="1566863" y="4776788"/>
          <p14:tracePt t="138314" x="1676400" y="4776788"/>
          <p14:tracePt t="138331" x="1790700" y="4781550"/>
          <p14:tracePt t="138348" x="1928813" y="4791075"/>
          <p14:tracePt t="138364" x="1976438" y="4791075"/>
          <p14:tracePt t="138381" x="2028825" y="4800600"/>
          <p14:tracePt t="138397" x="2066925" y="4810125"/>
          <p14:tracePt t="138414" x="2095500" y="4814888"/>
          <p14:tracePt t="138431" x="2114550" y="4814888"/>
          <p14:tracePt t="138448" x="2119313" y="4814888"/>
          <p14:tracePt t="138465" x="2128838" y="4814888"/>
          <p14:tracePt t="138481" x="2128838" y="4819650"/>
          <p14:tracePt t="138497" x="2128838" y="4824413"/>
          <p14:tracePt t="138514" x="2119313" y="4829175"/>
          <p14:tracePt t="138531" x="2000250" y="4843463"/>
          <p14:tracePt t="138547" x="1857375" y="4838700"/>
          <p14:tracePt t="138564" x="1733550" y="4829175"/>
          <p14:tracePt t="138581" x="1628775" y="4824413"/>
          <p14:tracePt t="138597" x="1500188" y="4810125"/>
          <p14:tracePt t="138614" x="1443038" y="4800600"/>
          <p14:tracePt t="138631" x="1404938" y="4795838"/>
          <p14:tracePt t="138647" x="1381125" y="4786313"/>
          <p14:tracePt t="138664" x="1366838" y="4786313"/>
          <p14:tracePt t="138681" x="1362075" y="4786313"/>
          <p14:tracePt t="138697" x="1352550" y="4786313"/>
          <p14:tracePt t="138714" x="1347788" y="4786313"/>
          <p14:tracePt t="138964" x="1352550" y="4786313"/>
          <p14:tracePt t="138980" x="1362075" y="4786313"/>
          <p14:tracePt t="138986" x="1366838" y="4786313"/>
          <p14:tracePt t="138997" x="1381125" y="4786313"/>
          <p14:tracePt t="139014" x="1400175" y="4786313"/>
          <p14:tracePt t="139031" x="1433513" y="4786313"/>
          <p14:tracePt t="139047" x="1462088" y="4786313"/>
          <p14:tracePt t="139064" x="1495425" y="4786313"/>
          <p14:tracePt t="139081" x="1590675" y="4791075"/>
          <p14:tracePt t="139097" x="1652588" y="4800600"/>
          <p14:tracePt t="139114" x="1700213" y="4805363"/>
          <p14:tracePt t="139131" x="1752600" y="4805363"/>
          <p14:tracePt t="139133" x="1771650" y="4805363"/>
          <p14:tracePt t="139148" x="1814513" y="4805363"/>
          <p14:tracePt t="139164" x="1847850" y="4805363"/>
          <p14:tracePt t="139181" x="1900238" y="4819650"/>
          <p14:tracePt t="139197" x="1947863" y="4819650"/>
          <p14:tracePt t="139214" x="2024063" y="4819650"/>
          <p14:tracePt t="139231" x="2062163" y="4819650"/>
          <p14:tracePt t="139248" x="2095500" y="4810125"/>
          <p14:tracePt t="139264" x="2124075" y="4810125"/>
          <p14:tracePt t="139281" x="2152650" y="4810125"/>
          <p14:tracePt t="139297" x="2162175" y="4810125"/>
          <p14:tracePt t="139314" x="2166938" y="4810125"/>
          <p14:tracePt t="139331" x="2176463" y="4810125"/>
          <p14:tracePt t="139347" x="2181225" y="4810125"/>
          <p14:tracePt t="139405" x="2166938" y="4810125"/>
          <p14:tracePt t="139412" x="2152650" y="4810125"/>
          <p14:tracePt t="139420" x="2124075" y="4810125"/>
          <p14:tracePt t="139431" x="2081213" y="4805363"/>
          <p14:tracePt t="139447" x="2024063" y="4795838"/>
          <p14:tracePt t="139464" x="1914525" y="4781550"/>
          <p14:tracePt t="139481" x="1824038" y="4767263"/>
          <p14:tracePt t="139497" x="1752600" y="4762500"/>
          <p14:tracePt t="139514" x="1657350" y="4748213"/>
          <p14:tracePt t="139531" x="1614488" y="4738688"/>
          <p14:tracePt t="139547" x="1571625" y="4738688"/>
          <p14:tracePt t="139564" x="1533525" y="4738688"/>
          <p14:tracePt t="139581" x="1457325" y="4738688"/>
          <p14:tracePt t="139597" x="1400175" y="4743450"/>
          <p14:tracePt t="139614" x="1328738" y="4748213"/>
          <p14:tracePt t="139631" x="1285875" y="4762500"/>
          <p14:tracePt t="139632" x="1266825" y="4767263"/>
          <p14:tracePt t="139647" x="1243013" y="4772025"/>
          <p14:tracePt t="139664" x="1228725" y="4786313"/>
          <p14:tracePt t="139681" x="1223963" y="4786313"/>
          <p14:tracePt t="139698" x="1214438" y="4786313"/>
          <p14:tracePt t="139714" x="1209675" y="4786313"/>
          <p14:tracePt t="139747" x="1214438" y="4786313"/>
          <p14:tracePt t="139764" x="1281113" y="4786313"/>
          <p14:tracePt t="139781" x="1347788" y="4791075"/>
          <p14:tracePt t="139797" x="1428750" y="4800600"/>
          <p14:tracePt t="139814" x="1500188" y="4805363"/>
          <p14:tracePt t="139831" x="1614488" y="4805363"/>
          <p14:tracePt t="139847" x="1662113" y="4805363"/>
          <p14:tracePt t="139864" x="1704975" y="4805363"/>
          <p14:tracePt t="139881" x="1747838" y="4805363"/>
          <p14:tracePt t="139897" x="1795463" y="4805363"/>
          <p14:tracePt t="139914" x="1833563" y="4805363"/>
          <p14:tracePt t="139931" x="1866900" y="4800600"/>
          <p14:tracePt t="139947" x="1924050" y="4791075"/>
          <p14:tracePt t="139964" x="1957388" y="4781550"/>
          <p14:tracePt t="139981" x="1985963" y="4781550"/>
          <p14:tracePt t="139997" x="2024063" y="4772025"/>
          <p14:tracePt t="140014" x="2057400" y="4772025"/>
          <p14:tracePt t="140030" x="2071688" y="4772025"/>
          <p14:tracePt t="140047" x="2081213" y="4772025"/>
          <p14:tracePt t="140064" x="2085975" y="4772025"/>
          <p14:tracePt t="140081" x="2095500" y="4772025"/>
          <p14:tracePt t="140117" x="2085975" y="4772025"/>
          <p14:tracePt t="140131" x="2033588" y="4776788"/>
          <p14:tracePt t="140147" x="1947863" y="4791075"/>
          <p14:tracePt t="140164" x="1857375" y="4791075"/>
          <p14:tracePt t="140181" x="1747838" y="4791075"/>
          <p14:tracePt t="140197" x="1609725" y="4791075"/>
          <p14:tracePt t="140214" x="1543050" y="4791075"/>
          <p14:tracePt t="140231" x="1509713" y="4791075"/>
          <p14:tracePt t="140247" x="1471613" y="4791075"/>
          <p14:tracePt t="140264" x="1433513" y="4791075"/>
          <p14:tracePt t="140281" x="1409700" y="4791075"/>
          <p14:tracePt t="140297" x="1395413" y="4791075"/>
          <p14:tracePt t="140314" x="1381125" y="4791075"/>
          <p14:tracePt t="140331" x="1376363" y="4791075"/>
          <p14:tracePt t="140347" x="1371600" y="4791075"/>
          <p14:tracePt t="140364" x="1362075" y="4791075"/>
          <p14:tracePt t="140447" x="1371600" y="4795838"/>
          <p14:tracePt t="140454" x="1385888" y="4800600"/>
          <p14:tracePt t="140464" x="1409700" y="4800600"/>
          <p14:tracePt t="140481" x="1500188" y="4814888"/>
          <p14:tracePt t="140498" x="1624013" y="4814888"/>
          <p14:tracePt t="140514" x="1690688" y="4814888"/>
          <p14:tracePt t="140531" x="1733550" y="4814888"/>
          <p14:tracePt t="140547" x="1771650" y="4814888"/>
          <p14:tracePt t="140564" x="1809750" y="4814888"/>
          <p14:tracePt t="140581" x="1828800" y="4814888"/>
          <p14:tracePt t="140597" x="1847850" y="4819650"/>
          <p14:tracePt t="140614" x="1862138" y="4824413"/>
          <p14:tracePt t="140631" x="1876425" y="4824413"/>
          <p14:tracePt t="140647" x="1881188" y="4824413"/>
          <p14:tracePt t="140664" x="1885950" y="4824413"/>
          <p14:tracePt t="141482" x="1900238" y="4824413"/>
          <p14:tracePt t="141490" x="1919288" y="4824413"/>
          <p14:tracePt t="141497" x="1928813" y="4824413"/>
          <p14:tracePt t="141514" x="1952625" y="4824413"/>
          <p14:tracePt t="141531" x="1962150" y="4824413"/>
          <p14:tracePt t="141548" x="1971675" y="4824413"/>
          <p14:tracePt t="141564" x="1976438" y="4824413"/>
          <p14:tracePt t="141630" x="1976438" y="4829175"/>
          <p14:tracePt t="141648" x="1947863" y="4848225"/>
          <p14:tracePt t="141664" x="1824038" y="4900613"/>
          <p14:tracePt t="141680" x="1738313" y="4933950"/>
          <p14:tracePt t="141697" x="1657350" y="4948238"/>
          <p14:tracePt t="141714" x="1562100" y="4962525"/>
          <p14:tracePt t="141731" x="1433513" y="4953000"/>
          <p14:tracePt t="141747" x="1385888" y="4938713"/>
          <p14:tracePt t="141764" x="1333500" y="4924425"/>
          <p14:tracePt t="141780" x="1295400" y="4905375"/>
          <p14:tracePt t="141797" x="1252538" y="4881563"/>
          <p14:tracePt t="141814" x="1238250" y="4867275"/>
          <p14:tracePt t="141831" x="1228725" y="4857750"/>
          <p14:tracePt t="141847" x="1214438" y="4843463"/>
          <p14:tracePt t="141864" x="1214438" y="4767263"/>
          <p14:tracePt t="141880" x="1228725" y="4686300"/>
          <p14:tracePt t="141897" x="1262063" y="4619625"/>
          <p14:tracePt t="141914" x="1343025" y="4538663"/>
          <p14:tracePt t="141931" x="1433513" y="4491038"/>
          <p14:tracePt t="141947" x="1495425" y="4467225"/>
          <p14:tracePt t="141964" x="1566863" y="4467225"/>
          <p14:tracePt t="141980" x="1685925" y="4491038"/>
          <p14:tracePt t="141997" x="1743075" y="4533900"/>
          <p14:tracePt t="142014" x="1781175" y="4576763"/>
          <p14:tracePt t="142030" x="1814513" y="4614863"/>
          <p14:tracePt t="142047" x="1843088" y="4657725"/>
          <p14:tracePt t="142064" x="1857375" y="4681538"/>
          <p14:tracePt t="142080" x="1857375" y="4700588"/>
          <p14:tracePt t="142097" x="1857375" y="4724400"/>
          <p14:tracePt t="142114" x="1857375" y="4733925"/>
          <p14:tracePt t="142130" x="1857375" y="4738688"/>
          <p14:tracePt t="142147" x="1857375" y="4748213"/>
          <p14:tracePt t="142326" x="2024063" y="4805363"/>
          <p14:tracePt t="142333" x="2324100" y="4910138"/>
          <p14:tracePt t="142347" x="3019425" y="5081588"/>
          <p14:tracePt t="142364" x="3724275" y="5329238"/>
          <p14:tracePt t="142381" x="4443413" y="5614988"/>
          <p14:tracePt t="142398" x="5081588" y="5829300"/>
          <p14:tracePt t="142414" x="5581650" y="6034088"/>
          <p14:tracePt t="142431" x="5757863" y="6143625"/>
          <p14:tracePt t="142447" x="5848350" y="6210300"/>
          <p14:tracePt t="142464" x="5881688" y="6229350"/>
          <p14:tracePt t="142497" x="5881688" y="6224588"/>
          <p14:tracePt t="142708" x="5886450" y="6224588"/>
          <p14:tracePt t="142714" x="5891213" y="6219825"/>
          <p14:tracePt t="142721" x="5891213" y="6215063"/>
          <p14:tracePt t="142730" x="5895975" y="6215063"/>
          <p14:tracePt t="142767" x="5895975" y="6210300"/>
          <p14:tracePt t="142773" x="5891213" y="6205538"/>
          <p14:tracePt t="142781" x="5881688" y="6196013"/>
          <p14:tracePt t="142797" x="5829300" y="6176963"/>
          <p14:tracePt t="142814" x="5743575" y="6153150"/>
          <p14:tracePt t="142830" x="5672138" y="6138863"/>
          <p14:tracePt t="142847" x="5624513" y="6134100"/>
          <p14:tracePt t="142864" x="5600700" y="6134100"/>
          <p14:tracePt t="142880" x="5586413" y="6134100"/>
          <p14:tracePt t="142897" x="5572125" y="6134100"/>
          <p14:tracePt t="142914" x="5562600" y="6134100"/>
          <p14:tracePt t="142930" x="5553075" y="6134100"/>
          <p14:tracePt t="142947" x="5538788" y="6134100"/>
          <p14:tracePt t="142964" x="5519738" y="6143625"/>
          <p14:tracePt t="142980" x="5505450" y="6148388"/>
          <p14:tracePt t="142997" x="5495925" y="6153150"/>
          <p14:tracePt t="143014" x="5486400" y="6153150"/>
          <p14:tracePt t="143030" x="5476875" y="6153150"/>
          <p14:tracePt t="143089" x="5486400" y="6153150"/>
          <p14:tracePt t="143096" x="5510213" y="6157913"/>
          <p14:tracePt t="143104" x="5567363" y="6167438"/>
          <p14:tracePt t="143115" x="5634038" y="6167438"/>
          <p14:tracePt t="143131" x="5781675" y="6176963"/>
          <p14:tracePt t="143133" x="5848350" y="6176963"/>
          <p14:tracePt t="143147" x="6015038" y="6176963"/>
          <p14:tracePt t="143164" x="6157913" y="6176963"/>
          <p14:tracePt t="143180" x="6272213" y="6172200"/>
          <p14:tracePt t="143197" x="6362700" y="6172200"/>
          <p14:tracePt t="143214" x="6457950" y="6172200"/>
          <p14:tracePt t="143230" x="6491288" y="6172200"/>
          <p14:tracePt t="143247" x="6505575" y="6172200"/>
          <p14:tracePt t="143264" x="6515100" y="6172200"/>
          <p14:tracePt t="143280" x="6524625" y="6172200"/>
          <p14:tracePt t="143297" x="6534150" y="6172200"/>
          <p14:tracePt t="143618" x="6586538" y="6043613"/>
          <p14:tracePt t="143624" x="6748463" y="5691188"/>
          <p14:tracePt t="143633" x="6891338" y="5448300"/>
          <p14:tracePt t="143647" x="7334250" y="4833938"/>
          <p14:tracePt t="143664" x="7677150" y="4448175"/>
          <p14:tracePt t="143681" x="8153400" y="4000500"/>
          <p14:tracePt t="143698" x="8601075" y="3648075"/>
          <p14:tracePt t="143731" x="8839200" y="3524250"/>
          <p14:tracePt t="143764" x="8910638" y="3500438"/>
          <p14:tracePt t="143780" x="8920163" y="3500438"/>
          <p14:tracePt t="143797" x="8934450" y="3495675"/>
          <p14:tracePt t="143814" x="8948738" y="3490913"/>
          <p14:tracePt t="143830" x="8977313" y="3476625"/>
          <p14:tracePt t="143847" x="8991600" y="3467100"/>
          <p14:tracePt t="143864" x="9010650" y="3462338"/>
          <p14:tracePt t="143881" x="9024938" y="3452813"/>
          <p14:tracePt t="143897" x="9048750" y="3433763"/>
          <p14:tracePt t="143914" x="9067800" y="3424238"/>
          <p14:tracePt t="143930" x="9077325" y="3409950"/>
          <p14:tracePt t="143947" x="9091613" y="3400425"/>
          <p14:tracePt t="143964" x="9096375" y="3395663"/>
          <p14:tracePt t="143980" x="9096375" y="3390900"/>
          <p14:tracePt t="143997" x="9096375" y="3386138"/>
          <p14:tracePt t="144013" x="9077325" y="3376613"/>
          <p14:tracePt t="144030" x="9043988" y="3371850"/>
          <p14:tracePt t="144047" x="8972550" y="3357563"/>
          <p14:tracePt t="144064" x="8901113" y="3348038"/>
          <p14:tracePt t="144080" x="8824913" y="3343275"/>
          <p14:tracePt t="144097" x="8786813" y="3338513"/>
          <p14:tracePt t="144114" x="8753475" y="3328988"/>
          <p14:tracePt t="144130" x="8720138" y="3328988"/>
          <p14:tracePt t="144147" x="8701088" y="3328988"/>
          <p14:tracePt t="144164" x="8677275" y="3328988"/>
          <p14:tracePt t="144180" x="8653463" y="3338513"/>
          <p14:tracePt t="144198" x="8620125" y="3348038"/>
          <p14:tracePt t="144214" x="8605838" y="3357563"/>
          <p14:tracePt t="144230" x="8591550" y="3367088"/>
          <p14:tracePt t="144247" x="8567738" y="3376613"/>
          <p14:tracePt t="144263" x="8558213" y="3381375"/>
          <p14:tracePt t="144280" x="8553450" y="3386138"/>
          <p14:tracePt t="144297" x="8543925" y="3390900"/>
          <p14:tracePt t="144314" x="8520113" y="3400425"/>
          <p14:tracePt t="144330" x="8510588" y="3409950"/>
          <p14:tracePt t="144347" x="8501063" y="3409950"/>
          <p14:tracePt t="144364" x="8496300" y="3409950"/>
          <p14:tracePt t="144380" x="8491538" y="3409950"/>
          <p14:tracePt t="144453" x="8496300" y="3409950"/>
          <p14:tracePt t="144461" x="8501063" y="3409950"/>
          <p14:tracePt t="144468" x="8510588" y="3409950"/>
          <p14:tracePt t="144480" x="8529638" y="3409950"/>
          <p14:tracePt t="144497" x="8591550" y="3386138"/>
          <p14:tracePt t="144514" x="8662988" y="3371850"/>
          <p14:tracePt t="144530" x="8748713" y="3352800"/>
          <p14:tracePt t="144547" x="8824913" y="3328988"/>
          <p14:tracePt t="144564" x="8910638" y="3314700"/>
          <p14:tracePt t="144580" x="8943975" y="3309938"/>
          <p14:tracePt t="144597" x="8967788" y="3300413"/>
          <p14:tracePt t="144614" x="8977313" y="3300413"/>
          <p14:tracePt t="144630" x="8986838" y="3300413"/>
          <p14:tracePt t="144647" x="8996363" y="3300413"/>
          <p14:tracePt t="144663" x="9001125" y="3300413"/>
          <p14:tracePt t="144680" x="9005888" y="3300413"/>
          <p14:tracePt t="145599" x="8963025" y="3367088"/>
          <p14:tracePt t="145606" x="8896350" y="3452813"/>
          <p14:tracePt t="145613" x="8786813" y="3581400"/>
          <p14:tracePt t="145630" x="8453438" y="4062413"/>
          <p14:tracePt t="145650" x="7977188" y="4729163"/>
          <p14:tracePt t="145665" x="7786688" y="5005388"/>
          <p14:tracePt t="145680" x="7600950" y="5210175"/>
          <p14:tracePt t="145714" x="7329488" y="5519738"/>
          <p14:tracePt t="145747" x="7105650" y="5686425"/>
          <p14:tracePt t="145764" x="7034213" y="5715000"/>
          <p14:tracePt t="145780" x="6977063" y="5743575"/>
          <p14:tracePt t="145797" x="6896100" y="5767388"/>
          <p14:tracePt t="145814" x="6853238" y="5795963"/>
          <p14:tracePt t="145830" x="6805613" y="5819775"/>
          <p14:tracePt t="145847" x="6753225" y="5857875"/>
          <p14:tracePt t="145863" x="6677025" y="5910263"/>
          <p14:tracePt t="145880" x="6629400" y="5953125"/>
          <p14:tracePt t="145897" x="6567488" y="5995988"/>
          <p14:tracePt t="145914" x="6496050" y="6048375"/>
          <p14:tracePt t="145930" x="6438900" y="6086475"/>
          <p14:tracePt t="145947" x="6353175" y="6115050"/>
          <p14:tracePt t="145963" x="6224588" y="6143625"/>
          <p14:tracePt t="145980" x="6034088" y="6143625"/>
          <p14:tracePt t="145997" x="5943600" y="6143625"/>
          <p14:tracePt t="146013" x="5876925" y="6143625"/>
          <p14:tracePt t="146030" x="5791200" y="6153150"/>
          <p14:tracePt t="146047" x="5738813" y="6153150"/>
          <p14:tracePt t="146063" x="5691188" y="6162675"/>
          <p14:tracePt t="146080" x="5653088" y="6162675"/>
          <p14:tracePt t="146099" x="5619750" y="6162675"/>
          <p14:tracePt t="146114" x="5610225" y="6162675"/>
          <p14:tracePt t="146130" x="5600700" y="6162675"/>
          <p14:tracePt t="146164" x="5605463" y="6162675"/>
          <p14:tracePt t="146180" x="5648325" y="6167438"/>
          <p14:tracePt t="146197" x="5705475" y="6167438"/>
          <p14:tracePt t="146214" x="5772150" y="6167438"/>
          <p14:tracePt t="146230" x="5910263" y="6167438"/>
          <p14:tracePt t="146247" x="6000750" y="6167438"/>
          <p14:tracePt t="146263" x="6057900" y="6167438"/>
          <p14:tracePt t="146280" x="6096000" y="6167438"/>
          <p14:tracePt t="146297" x="6105525" y="6167438"/>
          <p14:tracePt t="146313" x="6110288" y="6167438"/>
          <p14:tracePt t="146330" x="6115050" y="6167438"/>
          <p14:tracePt t="146347" x="6124575" y="6172200"/>
          <p14:tracePt t="147287" x="6038850" y="6053138"/>
          <p14:tracePt t="147294" x="5815013" y="5715000"/>
          <p14:tracePt t="147301" x="5634038" y="5443538"/>
          <p14:tracePt t="147314" x="5457825" y="5191125"/>
          <p14:tracePt t="147331" x="5062538" y="4481513"/>
          <p14:tracePt t="147347" x="4852988" y="4090988"/>
          <p14:tracePt t="147381" x="4657725" y="3762375"/>
          <p14:tracePt t="147414" x="4576763" y="3638550"/>
          <p14:tracePt t="147430" x="4557713" y="3614738"/>
          <p14:tracePt t="147447" x="4548188" y="3605213"/>
          <p14:tracePt t="147463" x="4548188" y="3595688"/>
        </p14:tracePtLst>
      </p14:laserTrace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0"/>
    </mc:Choice>
    <mc:Fallback xmlns="">
      <p:transition spd="slow" advTm="507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820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while loop</a:t>
            </a:r>
            <a:endParaRPr lang="ko-KR" altLang="en-US" smtClean="0"/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523875" y="1773238"/>
            <a:ext cx="6084888" cy="40878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WhileLoop_1 {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[]) {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 = 1;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while (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&lt;=10 )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("value of x : %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d%n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x 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x++;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6824663" y="1812925"/>
            <a:ext cx="2305050" cy="37925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9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92"/>
    </mc:Choice>
    <mc:Fallback xmlns="">
      <p:transition spd="slow" advTm="6729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34" x="3419475" y="4157663"/>
          <p14:tracePt t="640" x="3457575" y="3895725"/>
          <p14:tracePt t="648" x="3481388" y="3705225"/>
          <p14:tracePt t="663" x="3524250" y="3433763"/>
          <p14:tracePt t="680" x="3543300" y="3157538"/>
          <p14:tracePt t="696" x="3543300" y="3024188"/>
          <p14:tracePt t="729" x="3500438" y="2809875"/>
          <p14:tracePt t="763" x="3414713" y="2695575"/>
          <p14:tracePt t="780" x="3281363" y="2605088"/>
          <p14:tracePt t="796" x="3233738" y="2571750"/>
          <p14:tracePt t="813" x="3200400" y="2552700"/>
          <p14:tracePt t="829" x="3167063" y="2543175"/>
          <p14:tracePt t="846" x="3143250" y="2528888"/>
          <p14:tracePt t="863" x="3128963" y="2524125"/>
          <p14:tracePt t="879" x="3124200" y="2524125"/>
          <p14:tracePt t="896" x="3119438" y="2524125"/>
          <p14:tracePt t="1154" x="3095625" y="2524125"/>
          <p14:tracePt t="1161" x="3067050" y="2514600"/>
          <p14:tracePt t="1169" x="3043238" y="2505075"/>
          <p14:tracePt t="1179" x="3024188" y="2500313"/>
          <p14:tracePt t="1196" x="2981325" y="2495550"/>
          <p14:tracePt t="1213" x="2924175" y="2476500"/>
          <p14:tracePt t="1229" x="2895600" y="2462213"/>
          <p14:tracePt t="1246" x="2862263" y="2452688"/>
          <p14:tracePt t="1263" x="2824163" y="2433638"/>
          <p14:tracePt t="1279" x="2767013" y="2414588"/>
          <p14:tracePt t="1296" x="2724150" y="2400300"/>
          <p14:tracePt t="1313" x="2686050" y="2390775"/>
          <p14:tracePt t="1331" x="2624138" y="2371725"/>
          <p14:tracePt t="1346" x="2581275" y="2347913"/>
          <p14:tracePt t="1363" x="2543175" y="2338388"/>
          <p14:tracePt t="1379" x="2490788" y="2309813"/>
          <p14:tracePt t="1396" x="2424113" y="2271713"/>
          <p14:tracePt t="1412" x="2386013" y="2247900"/>
          <p14:tracePt t="1429" x="2366963" y="2224088"/>
          <p14:tracePt t="1446" x="2333625" y="2205038"/>
          <p14:tracePt t="1463" x="2300288" y="2181225"/>
          <p14:tracePt t="1479" x="2276475" y="2176463"/>
          <p14:tracePt t="1496" x="2257425" y="2166938"/>
          <p14:tracePt t="1513" x="2238375" y="2162175"/>
          <p14:tracePt t="1529" x="2228850" y="2152650"/>
          <p14:tracePt t="1546" x="2219325" y="2152650"/>
          <p14:tracePt t="1602" x="2214563" y="2152650"/>
          <p14:tracePt t="1641" x="2219325" y="2152650"/>
          <p14:tracePt t="1648" x="2238375" y="2152650"/>
          <p14:tracePt t="1663" x="2324100" y="2152650"/>
          <p14:tracePt t="1679" x="2438400" y="2162175"/>
          <p14:tracePt t="1696" x="2552700" y="2166938"/>
          <p14:tracePt t="1713" x="2719388" y="2166938"/>
          <p14:tracePt t="1729" x="2814638" y="2176463"/>
          <p14:tracePt t="1746" x="2881313" y="2185988"/>
          <p14:tracePt t="1763" x="2933700" y="2190750"/>
          <p14:tracePt t="1779" x="3009900" y="2205038"/>
          <p14:tracePt t="1796" x="3052763" y="2205038"/>
          <p14:tracePt t="1813" x="3095625" y="2205038"/>
          <p14:tracePt t="1830" x="3157538" y="2205038"/>
          <p14:tracePt t="1846" x="3205163" y="2205038"/>
          <p14:tracePt t="1863" x="3243263" y="2205038"/>
          <p14:tracePt t="1879" x="3276600" y="2205038"/>
          <p14:tracePt t="1896" x="3324225" y="2205038"/>
          <p14:tracePt t="1913" x="3343275" y="2205038"/>
          <p14:tracePt t="1929" x="3367088" y="2205038"/>
          <p14:tracePt t="1946" x="3386138" y="2205038"/>
          <p14:tracePt t="1963" x="3419475" y="2205038"/>
          <p14:tracePt t="1979" x="3438525" y="2205038"/>
          <p14:tracePt t="1996" x="3457575" y="2205038"/>
          <p14:tracePt t="2013" x="3471863" y="2205038"/>
          <p14:tracePt t="2015" x="3476625" y="2205038"/>
          <p14:tracePt t="2029" x="3481388" y="2205038"/>
          <p14:tracePt t="2046" x="3490913" y="2205038"/>
          <p14:tracePt t="2063" x="3495675" y="2205038"/>
          <p14:tracePt t="2079" x="3500438" y="2205038"/>
          <p14:tracePt t="2543" x="3452813" y="2205038"/>
          <p14:tracePt t="2550" x="3362325" y="2205038"/>
          <p14:tracePt t="2563" x="3295650" y="2205038"/>
          <p14:tracePt t="2579" x="3062288" y="2200275"/>
          <p14:tracePt t="2596" x="2928938" y="2200275"/>
          <p14:tracePt t="2613" x="2824163" y="2190750"/>
          <p14:tracePt t="2629" x="2743200" y="2181225"/>
          <p14:tracePt t="2663" x="2586038" y="2176463"/>
          <p14:tracePt t="2696" x="2509838" y="2176463"/>
          <p14:tracePt t="2713" x="2495550" y="2176463"/>
          <p14:tracePt t="2729" x="2486025" y="2176463"/>
          <p14:tracePt t="2746" x="2481263" y="2176463"/>
          <p14:tracePt t="2763" x="2471738" y="2176463"/>
          <p14:tracePt t="3094" x="2505075" y="2185988"/>
          <p14:tracePt t="3101" x="2566988" y="2209800"/>
          <p14:tracePt t="3113" x="2614613" y="2224088"/>
          <p14:tracePt t="3130" x="2747963" y="2271713"/>
          <p14:tracePt t="3146" x="2805113" y="2300288"/>
          <p14:tracePt t="3163" x="2833688" y="2309813"/>
          <p14:tracePt t="3196" x="2881313" y="2328863"/>
          <p14:tracePt t="3229" x="2914650" y="2347913"/>
          <p14:tracePt t="3246" x="2928938" y="2366963"/>
          <p14:tracePt t="3263" x="2962275" y="2395538"/>
          <p14:tracePt t="3279" x="2986088" y="2419350"/>
          <p14:tracePt t="3296" x="3009900" y="2443163"/>
          <p14:tracePt t="3312" x="3033713" y="2466975"/>
          <p14:tracePt t="3329" x="3067050" y="2509838"/>
          <p14:tracePt t="3346" x="3081338" y="2524125"/>
          <p14:tracePt t="3362" x="3086100" y="2538413"/>
          <p14:tracePt t="3379" x="3095625" y="2547938"/>
          <p14:tracePt t="3396" x="3095625" y="2552700"/>
          <p14:tracePt t="3412" x="3095625" y="2557463"/>
          <p14:tracePt t="3429" x="3095625" y="2566988"/>
          <p14:tracePt t="3446" x="3095625" y="2571750"/>
          <p14:tracePt t="3527" x="3100388" y="2571750"/>
          <p14:tracePt t="3534" x="3105150" y="2571750"/>
          <p14:tracePt t="3546" x="3109913" y="2571750"/>
          <p14:tracePt t="3563" x="3143250" y="2571750"/>
          <p14:tracePt t="3579" x="3176588" y="2571750"/>
          <p14:tracePt t="3596" x="3219450" y="2571750"/>
          <p14:tracePt t="3613" x="3271838" y="2557463"/>
          <p14:tracePt t="3629" x="3333750" y="2533650"/>
          <p14:tracePt t="3646" x="3371850" y="2519363"/>
          <p14:tracePt t="3662" x="3409950" y="2509838"/>
          <p14:tracePt t="3679" x="3429000" y="2505075"/>
          <p14:tracePt t="3696" x="3443288" y="2505075"/>
          <p14:tracePt t="3713" x="3448050" y="2505075"/>
          <p14:tracePt t="3729" x="3457575" y="2505075"/>
          <p14:tracePt t="3746" x="3462338" y="2505075"/>
          <p14:tracePt t="3779" x="3467100" y="2505075"/>
          <p14:tracePt t="4108" x="3448050" y="2524125"/>
          <p14:tracePt t="4115" x="3419475" y="2552700"/>
          <p14:tracePt t="4122" x="3386138" y="2581275"/>
          <p14:tracePt t="4146" x="3333750" y="2647950"/>
          <p14:tracePt t="4179" x="3300413" y="2681288"/>
          <p14:tracePt t="4196" x="3290888" y="2690813"/>
          <p14:tracePt t="4213" x="3286125" y="2695575"/>
          <p14:tracePt t="4229" x="3281363" y="2700338"/>
          <p14:tracePt t="4246" x="3271838" y="2709863"/>
          <p14:tracePt t="4262" x="3257550" y="2733675"/>
          <p14:tracePt t="4279" x="3224213" y="2771775"/>
          <p14:tracePt t="4296" x="3176588" y="2819400"/>
          <p14:tracePt t="4312" x="3076575" y="2909888"/>
          <p14:tracePt t="4329" x="2995613" y="2976563"/>
          <p14:tracePt t="4346" x="2928938" y="3019425"/>
          <p14:tracePt t="4363" x="2852738" y="3067050"/>
          <p14:tracePt t="4379" x="2690813" y="3143250"/>
          <p14:tracePt t="4396" x="2562225" y="3195638"/>
          <p14:tracePt t="4413" x="2452688" y="3252788"/>
          <p14:tracePt t="4429" x="2333625" y="3333750"/>
          <p14:tracePt t="4446" x="2257425" y="3381375"/>
          <p14:tracePt t="4462" x="2195513" y="3409950"/>
          <p14:tracePt t="4479" x="2138363" y="3429000"/>
          <p14:tracePt t="4496" x="2076450" y="3448050"/>
          <p14:tracePt t="4512" x="2033588" y="3452813"/>
          <p14:tracePt t="4529" x="1990725" y="3457575"/>
          <p14:tracePt t="4546" x="1947863" y="3457575"/>
          <p14:tracePt t="4562" x="1900238" y="3457575"/>
          <p14:tracePt t="4579" x="1885950" y="3452813"/>
          <p14:tracePt t="4596" x="1871663" y="3452813"/>
          <p14:tracePt t="4613" x="1862138" y="3452813"/>
          <p14:tracePt t="4629" x="1857375" y="3452813"/>
          <p14:tracePt t="4646" x="1852613" y="3448050"/>
          <p14:tracePt t="4663" x="1843088" y="3448050"/>
          <p14:tracePt t="4679" x="1833563" y="3443288"/>
          <p14:tracePt t="4696" x="1809750" y="3433763"/>
          <p14:tracePt t="4713" x="1771650" y="3409950"/>
          <p14:tracePt t="4729" x="1719263" y="3381375"/>
          <p14:tracePt t="4746" x="1633538" y="3338513"/>
          <p14:tracePt t="4762" x="1590675" y="3314700"/>
          <p14:tracePt t="4779" x="1543050" y="3300413"/>
          <p14:tracePt t="4796" x="1514475" y="3281363"/>
          <p14:tracePt t="4812" x="1476375" y="3271838"/>
          <p14:tracePt t="4829" x="1452563" y="3267075"/>
          <p14:tracePt t="4846" x="1428750" y="3252788"/>
          <p14:tracePt t="4863" x="1390650" y="3243263"/>
          <p14:tracePt t="4879" x="1362075" y="3228975"/>
          <p14:tracePt t="4896" x="1338263" y="3219450"/>
          <p14:tracePt t="4912" x="1300163" y="3205163"/>
          <p14:tracePt t="4929" x="1238250" y="3181350"/>
          <p14:tracePt t="4946" x="1200150" y="3162300"/>
          <p14:tracePt t="4962" x="1157288" y="3138488"/>
          <p14:tracePt t="4979" x="1119188" y="3119438"/>
          <p14:tracePt t="4996" x="1095375" y="3100388"/>
          <p14:tracePt t="5012" x="1090613" y="3095625"/>
          <p14:tracePt t="5029" x="1081088" y="3095625"/>
          <p14:tracePt t="5117" x="1085850" y="3095625"/>
          <p14:tracePt t="5127" x="1109663" y="3086100"/>
          <p14:tracePt t="5146" x="1166813" y="3086100"/>
          <p14:tracePt t="5163" x="1252538" y="3090863"/>
          <p14:tracePt t="5179" x="1376363" y="3105150"/>
          <p14:tracePt t="5196" x="1438275" y="3109913"/>
          <p14:tracePt t="5212" x="1476375" y="3109913"/>
          <p14:tracePt t="5229" x="1495425" y="3109913"/>
          <p14:tracePt t="5246" x="1514475" y="3109913"/>
          <p14:tracePt t="5262" x="1524000" y="3109913"/>
          <p14:tracePt t="5279" x="1533525" y="3109913"/>
          <p14:tracePt t="5296" x="1552575" y="3109913"/>
          <p14:tracePt t="5312" x="1576388" y="3109913"/>
          <p14:tracePt t="5329" x="1609725" y="3109913"/>
          <p14:tracePt t="5346" x="1657350" y="3109913"/>
          <p14:tracePt t="5362" x="1733550" y="3109913"/>
          <p14:tracePt t="5379" x="1771650" y="3109913"/>
          <p14:tracePt t="5396" x="1790700" y="3109913"/>
          <p14:tracePt t="5412" x="1800225" y="3109913"/>
          <p14:tracePt t="5429" x="1809750" y="3109913"/>
          <p14:tracePt t="5446" x="1819275" y="3109913"/>
          <p14:tracePt t="5479" x="1790700" y="3128963"/>
          <p14:tracePt t="5496" x="1709738" y="3148013"/>
          <p14:tracePt t="5512" x="1614488" y="3171825"/>
          <p14:tracePt t="5529" x="1490663" y="3181350"/>
          <p14:tracePt t="5546" x="1333500" y="3176588"/>
          <p14:tracePt t="5562" x="1257300" y="3157538"/>
          <p14:tracePt t="5579" x="1209675" y="3114675"/>
          <p14:tracePt t="5596" x="1152525" y="3014663"/>
          <p14:tracePt t="5612" x="1104900" y="2890838"/>
          <p14:tracePt t="5629" x="1100138" y="2833688"/>
          <p14:tracePt t="5646" x="1100138" y="2762250"/>
          <p14:tracePt t="5662" x="1100138" y="2705100"/>
          <p14:tracePt t="5679" x="1138238" y="2628900"/>
          <p14:tracePt t="5696" x="1171575" y="2590800"/>
          <p14:tracePt t="5713" x="1238250" y="2552700"/>
          <p14:tracePt t="5729" x="1338263" y="2533650"/>
          <p14:tracePt t="5746" x="1400175" y="2547938"/>
          <p14:tracePt t="5762" x="1457325" y="2586038"/>
          <p14:tracePt t="5779" x="1504950" y="2633663"/>
          <p14:tracePt t="5796" x="1552575" y="2709863"/>
          <p14:tracePt t="5812" x="1571625" y="2762250"/>
          <p14:tracePt t="5829" x="1571625" y="2809875"/>
          <p14:tracePt t="5846" x="1571625" y="2862263"/>
          <p14:tracePt t="5862" x="1552575" y="2924175"/>
          <p14:tracePt t="5879" x="1538288" y="2952750"/>
          <p14:tracePt t="5896" x="1528763" y="2967038"/>
          <p14:tracePt t="5913" x="1528763" y="2976563"/>
          <p14:tracePt t="5929" x="1528763" y="2986088"/>
          <p14:tracePt t="5973" x="1528763" y="2990850"/>
          <p14:tracePt t="5994" x="1533525" y="2990850"/>
          <p14:tracePt t="6001" x="1547813" y="3000375"/>
          <p14:tracePt t="6012" x="1557338" y="3005138"/>
          <p14:tracePt t="6029" x="1619250" y="3009900"/>
          <p14:tracePt t="6046" x="1719263" y="3009900"/>
          <p14:tracePt t="6062" x="1771650" y="3009900"/>
          <p14:tracePt t="6079" x="1819275" y="3009900"/>
          <p14:tracePt t="6096" x="1847850" y="3009900"/>
          <p14:tracePt t="6112" x="1885950" y="3009900"/>
          <p14:tracePt t="6129" x="1924050" y="3009900"/>
          <p14:tracePt t="6146" x="1952625" y="3009900"/>
          <p14:tracePt t="6162" x="2000250" y="3014663"/>
          <p14:tracePt t="6179" x="2028825" y="3014663"/>
          <p14:tracePt t="6196" x="2062163" y="3014663"/>
          <p14:tracePt t="6212" x="2085975" y="3014663"/>
          <p14:tracePt t="6229" x="2114550" y="3014663"/>
          <p14:tracePt t="6246" x="2124075" y="3014663"/>
          <p14:tracePt t="6262" x="2128838" y="3014663"/>
          <p14:tracePt t="6279" x="2133600" y="3014663"/>
          <p14:tracePt t="6296" x="2143125" y="3014663"/>
          <p14:tracePt t="6312" x="2143125" y="3019425"/>
          <p14:tracePt t="6329" x="2143125" y="3024188"/>
          <p14:tracePt t="6346" x="2143125" y="3033713"/>
          <p14:tracePt t="6362" x="2138363" y="3052763"/>
          <p14:tracePt t="6379" x="2128838" y="3062288"/>
          <p14:tracePt t="6396" x="2100263" y="3081338"/>
          <p14:tracePt t="6412" x="2024063" y="3086100"/>
          <p14:tracePt t="6429" x="1981200" y="3086100"/>
          <p14:tracePt t="6446" x="1943100" y="3067050"/>
          <p14:tracePt t="6462" x="1900238" y="3019425"/>
          <p14:tracePt t="6479" x="1843088" y="2871788"/>
          <p14:tracePt t="6496" x="1828800" y="2800350"/>
          <p14:tracePt t="6512" x="1828800" y="2733675"/>
          <p14:tracePt t="6529" x="1843088" y="2638425"/>
          <p14:tracePt t="6546" x="1876425" y="2547938"/>
          <p14:tracePt t="6562" x="1919288" y="2500313"/>
          <p14:tracePt t="6579" x="1957388" y="2466975"/>
          <p14:tracePt t="6596" x="2038350" y="2424113"/>
          <p14:tracePt t="6612" x="2076450" y="2414588"/>
          <p14:tracePt t="6629" x="2109788" y="2414588"/>
          <p14:tracePt t="6646" x="2143125" y="2424113"/>
          <p14:tracePt t="6662" x="2185988" y="2471738"/>
          <p14:tracePt t="6679" x="2209800" y="2514600"/>
          <p14:tracePt t="6696" x="2233613" y="2562225"/>
          <p14:tracePt t="6712" x="2252663" y="2595563"/>
          <p14:tracePt t="6729" x="2266950" y="2657475"/>
          <p14:tracePt t="6746" x="2271713" y="2709863"/>
          <p14:tracePt t="6762" x="2271713" y="2738438"/>
          <p14:tracePt t="6779" x="2271713" y="2786063"/>
          <p14:tracePt t="6796" x="2271713" y="2805113"/>
          <p14:tracePt t="6812" x="2271713" y="2828925"/>
          <p14:tracePt t="6829" x="2262188" y="2843213"/>
          <p14:tracePt t="6846" x="2252663" y="2862263"/>
          <p14:tracePt t="6862" x="2243138" y="2871788"/>
          <p14:tracePt t="6879" x="2228850" y="2886075"/>
          <p14:tracePt t="6896" x="2205038" y="2900363"/>
          <p14:tracePt t="6912" x="2171700" y="2909888"/>
          <p14:tracePt t="6929" x="2157413" y="2909888"/>
          <p14:tracePt t="6946" x="2147888" y="2909888"/>
          <p14:tracePt t="6962" x="2143125" y="2909888"/>
          <p14:tracePt t="6979" x="2133600" y="2909888"/>
          <p14:tracePt t="7455" x="2133600" y="2924175"/>
          <p14:tracePt t="7463" x="2133600" y="2943225"/>
          <p14:tracePt t="7470" x="2138363" y="2957513"/>
          <p14:tracePt t="7479" x="2138363" y="2967038"/>
          <p14:tracePt t="7495" x="2143125" y="2976563"/>
          <p14:tracePt t="7512" x="2143125" y="2990850"/>
          <p14:tracePt t="7529" x="2147888" y="3014663"/>
          <p14:tracePt t="7563" x="2157413" y="3062288"/>
          <p14:tracePt t="7596" x="2157413" y="3100388"/>
          <p14:tracePt t="7612" x="2157413" y="3105150"/>
          <p14:tracePt t="7629" x="2157413" y="3109913"/>
          <p14:tracePt t="7646" x="2157413" y="3119438"/>
          <p14:tracePt t="7662" x="2152650" y="3148013"/>
          <p14:tracePt t="7679" x="2119313" y="3214688"/>
          <p14:tracePt t="7696" x="2071688" y="3281363"/>
          <p14:tracePt t="7712" x="2009775" y="3352800"/>
          <p14:tracePt t="7729" x="1985963" y="3381375"/>
          <p14:tracePt t="7746" x="1962150" y="3400425"/>
          <p14:tracePt t="7762" x="1952625" y="3409950"/>
          <p14:tracePt t="7779" x="1943100" y="3419475"/>
          <p14:tracePt t="7796" x="1938338" y="3424238"/>
          <p14:tracePt t="7812" x="1928813" y="3448050"/>
          <p14:tracePt t="7829" x="1900238" y="3495675"/>
          <p14:tracePt t="7845" x="1871663" y="3524250"/>
          <p14:tracePt t="7862" x="1852613" y="3548063"/>
          <p14:tracePt t="7879" x="1828800" y="3571875"/>
          <p14:tracePt t="7896" x="1814513" y="3581400"/>
          <p14:tracePt t="7912" x="1809750" y="3590925"/>
          <p14:tracePt t="7929" x="1800225" y="3590925"/>
          <p14:tracePt t="8035" x="1804988" y="3590925"/>
          <p14:tracePt t="8043" x="1814513" y="3590925"/>
          <p14:tracePt t="8051" x="1833563" y="3590925"/>
          <p14:tracePt t="8062" x="1847850" y="3590925"/>
          <p14:tracePt t="8079" x="1909763" y="3590925"/>
          <p14:tracePt t="8095" x="1952625" y="3590925"/>
          <p14:tracePt t="8112" x="1995488" y="3590925"/>
          <p14:tracePt t="8129" x="2033588" y="3605213"/>
          <p14:tracePt t="8146" x="2071688" y="3614738"/>
          <p14:tracePt t="8162" x="2095500" y="3619500"/>
          <p14:tracePt t="8179" x="2109788" y="3629025"/>
          <p14:tracePt t="8196" x="2119313" y="3629025"/>
          <p14:tracePt t="8212" x="2143125" y="3629025"/>
          <p14:tracePt t="8229" x="2157413" y="3633788"/>
          <p14:tracePt t="8246" x="2171700" y="3633788"/>
          <p14:tracePt t="8262" x="2181225" y="3633788"/>
          <p14:tracePt t="8279" x="2190750" y="3633788"/>
          <p14:tracePt t="8295" x="2195513" y="3633788"/>
          <p14:tracePt t="8312" x="2200275" y="3633788"/>
          <p14:tracePt t="8329" x="2205038" y="3633788"/>
          <p14:tracePt t="8345" x="2209800" y="3633788"/>
          <p14:tracePt t="8362" x="2219325" y="3633788"/>
          <p14:tracePt t="8379" x="2228850" y="3633788"/>
          <p14:tracePt t="8395" x="2238375" y="3633788"/>
          <p14:tracePt t="8412" x="2243138" y="3633788"/>
          <p14:tracePt t="8429" x="2247900" y="3633788"/>
          <p14:tracePt t="8477" x="2247900" y="3638550"/>
          <p14:tracePt t="8483" x="2243138" y="3638550"/>
          <p14:tracePt t="8495" x="2233613" y="3643313"/>
          <p14:tracePt t="8512" x="2176463" y="3652838"/>
          <p14:tracePt t="8529" x="2124075" y="3662363"/>
          <p14:tracePt t="8545" x="2085975" y="3662363"/>
          <p14:tracePt t="8562" x="2047875" y="3657600"/>
          <p14:tracePt t="8579" x="2005013" y="3629025"/>
          <p14:tracePt t="8595" x="1971675" y="3590925"/>
          <p14:tracePt t="8612" x="1947863" y="3533775"/>
          <p14:tracePt t="8629" x="1933575" y="3481388"/>
          <p14:tracePt t="8645" x="1919288" y="3419475"/>
          <p14:tracePt t="8662" x="1919288" y="3386138"/>
          <p14:tracePt t="8679" x="1928813" y="3343275"/>
          <p14:tracePt t="8696" x="1952625" y="3300413"/>
          <p14:tracePt t="8712" x="1966913" y="3290888"/>
          <p14:tracePt t="8729" x="1981200" y="3281363"/>
          <p14:tracePt t="8745" x="2000250" y="3281363"/>
          <p14:tracePt t="8762" x="2024063" y="3290888"/>
          <p14:tracePt t="8779" x="2047875" y="3309938"/>
          <p14:tracePt t="8795" x="2062163" y="3343275"/>
          <p14:tracePt t="8812" x="2081213" y="3395663"/>
          <p14:tracePt t="8829" x="2085975" y="3457575"/>
          <p14:tracePt t="8845" x="2085975" y="3486150"/>
          <p14:tracePt t="8862" x="2085975" y="3500438"/>
          <p14:tracePt t="8879" x="2085975" y="3505200"/>
          <p14:tracePt t="8895" x="2085975" y="3514725"/>
          <p14:tracePt t="8912" x="2085975" y="3519488"/>
          <p14:tracePt t="8946" x="2095500" y="3529013"/>
          <p14:tracePt t="8962" x="2105025" y="3538538"/>
          <p14:tracePt t="8979" x="2124075" y="3557588"/>
          <p14:tracePt t="8996" x="2162175" y="3581400"/>
          <p14:tracePt t="9012" x="2252663" y="3609975"/>
          <p14:tracePt t="9029" x="2319338" y="3619500"/>
          <p14:tracePt t="9045" x="2414588" y="3633788"/>
          <p14:tracePt t="9062" x="2495550" y="3633788"/>
          <p14:tracePt t="9079" x="2566988" y="3633788"/>
          <p14:tracePt t="9095" x="2605088" y="3633788"/>
          <p14:tracePt t="9112" x="2624138" y="3633788"/>
          <p14:tracePt t="9129" x="2652713" y="3633788"/>
          <p14:tracePt t="9145" x="2667000" y="3633788"/>
          <p14:tracePt t="9162" x="2676525" y="3633788"/>
          <p14:tracePt t="9179" x="2690813" y="3633788"/>
          <p14:tracePt t="9195" x="2719388" y="3633788"/>
          <p14:tracePt t="9212" x="2747963" y="3633788"/>
          <p14:tracePt t="9229" x="2776538" y="3633788"/>
          <p14:tracePt t="9245" x="2795588" y="3633788"/>
          <p14:tracePt t="9262" x="2814638" y="3633788"/>
          <p14:tracePt t="9279" x="2819400" y="3633788"/>
          <p14:tracePt t="9296" x="2824163" y="3633788"/>
          <p14:tracePt t="9312" x="2833688" y="3633788"/>
          <p14:tracePt t="9533" x="2809875" y="3633788"/>
          <p14:tracePt t="9540" x="2781300" y="3633788"/>
          <p14:tracePt t="9548" x="2757488" y="3633788"/>
          <p14:tracePt t="9562" x="2724150" y="3633788"/>
          <p14:tracePt t="9579" x="2695575" y="3633788"/>
          <p14:tracePt t="9595" x="2671763" y="3633788"/>
          <p14:tracePt t="9612" x="2652713" y="3633788"/>
          <p14:tracePt t="9629" x="2609850" y="3633788"/>
          <p14:tracePt t="9645" x="2576513" y="3633788"/>
          <p14:tracePt t="9662" x="2543175" y="3633788"/>
          <p14:tracePt t="9679" x="2490788" y="3633788"/>
          <p14:tracePt t="9695" x="2424113" y="3633788"/>
          <p14:tracePt t="9712" x="2381250" y="3633788"/>
          <p14:tracePt t="9729" x="2352675" y="3624263"/>
          <p14:tracePt t="9745" x="2324100" y="3624263"/>
          <p14:tracePt t="9762" x="2290763" y="3624263"/>
          <p14:tracePt t="9779" x="2271713" y="3624263"/>
          <p14:tracePt t="9795" x="2247900" y="3624263"/>
          <p14:tracePt t="9812" x="2200275" y="3624263"/>
          <p14:tracePt t="9829" x="2166938" y="3624263"/>
          <p14:tracePt t="9845" x="2128838" y="3624263"/>
          <p14:tracePt t="9862" x="2109788" y="3624263"/>
          <p14:tracePt t="9879" x="2085975" y="3624263"/>
          <p14:tracePt t="9895" x="2076450" y="3624263"/>
          <p14:tracePt t="9912" x="2071688" y="3624263"/>
          <p14:tracePt t="9929" x="2062163" y="3624263"/>
          <p14:tracePt t="9945" x="2052638" y="3624263"/>
          <p14:tracePt t="10254" x="1985963" y="3662363"/>
          <p14:tracePt t="10261" x="1905000" y="3719513"/>
          <p14:tracePt t="10268" x="1809750" y="3771900"/>
          <p14:tracePt t="10295" x="1662113" y="3857625"/>
          <p14:tracePt t="10329" x="1590675" y="3881438"/>
          <p14:tracePt t="10345" x="1581150" y="3881438"/>
          <p14:tracePt t="10362" x="1576388" y="3881438"/>
          <p14:tracePt t="10379" x="1562100" y="3886200"/>
          <p14:tracePt t="10395" x="1543050" y="3890963"/>
          <p14:tracePt t="10412" x="1514475" y="3895725"/>
          <p14:tracePt t="10429" x="1462088" y="3919538"/>
          <p14:tracePt t="10445" x="1428750" y="3933825"/>
          <p14:tracePt t="10462" x="1414463" y="3938588"/>
          <p14:tracePt t="10479" x="1404938" y="3938588"/>
          <p14:tracePt t="10496" x="1395413" y="3938588"/>
          <p14:tracePt t="10512" x="1390650" y="3938588"/>
          <p14:tracePt t="10529" x="1390650" y="3943350"/>
          <p14:tracePt t="10545" x="1381125" y="3948113"/>
          <p14:tracePt t="10562" x="1338263" y="3962400"/>
          <p14:tracePt t="10579" x="1309688" y="3976688"/>
          <p14:tracePt t="10595" x="1285875" y="3981450"/>
          <p14:tracePt t="10612" x="1262063" y="3990975"/>
          <p14:tracePt t="10629" x="1252538" y="3995738"/>
          <p14:tracePt t="10645" x="1247775" y="3995738"/>
          <p14:tracePt t="10662" x="1238250" y="3995738"/>
          <p14:tracePt t="10731" x="1247775" y="3995738"/>
          <p14:tracePt t="10738" x="1271588" y="3990975"/>
          <p14:tracePt t="10746" x="1319213" y="3981450"/>
          <p14:tracePt t="10762" x="1457325" y="3957638"/>
          <p14:tracePt t="10779" x="1604963" y="3938588"/>
          <p14:tracePt t="10796" x="1843088" y="3905250"/>
          <p14:tracePt t="10812" x="1966913" y="3886200"/>
          <p14:tracePt t="10829" x="2047875" y="3871913"/>
          <p14:tracePt t="10845" x="2109788" y="3862388"/>
          <p14:tracePt t="10862" x="2190750" y="3857625"/>
          <p14:tracePt t="10879" x="2228850" y="3857625"/>
          <p14:tracePt t="10895" x="2247900" y="3857625"/>
          <p14:tracePt t="10912" x="2257425" y="3857625"/>
          <p14:tracePt t="10929" x="2266950" y="3857625"/>
          <p14:tracePt t="10945" x="2276475" y="3857625"/>
          <p14:tracePt t="10979" x="2276475" y="3862388"/>
          <p14:tracePt t="10995" x="2243138" y="3890963"/>
          <p14:tracePt t="11012" x="2195513" y="3933825"/>
          <p14:tracePt t="11029" x="2085975" y="4010025"/>
          <p14:tracePt t="11046" x="1881188" y="4162425"/>
          <p14:tracePt t="11062" x="1766888" y="4238625"/>
          <p14:tracePt t="11079" x="1666875" y="4295775"/>
          <p14:tracePt t="11095" x="1571625" y="4338638"/>
          <p14:tracePt t="11112" x="1462088" y="4367213"/>
          <p14:tracePt t="11129" x="1409700" y="4381500"/>
          <p14:tracePt t="11145" x="1366838" y="4391025"/>
          <p14:tracePt t="11162" x="1333500" y="4400550"/>
          <p14:tracePt t="11179" x="1295400" y="4405313"/>
          <p14:tracePt t="11195" x="1285875" y="4405313"/>
          <p14:tracePt t="11212" x="1276350" y="4405313"/>
          <p14:tracePt t="11229" x="1266825" y="4405313"/>
          <p14:tracePt t="11245" x="1262063" y="4405313"/>
          <p14:tracePt t="11304" x="1266825" y="4405313"/>
          <p14:tracePt t="11311" x="1276350" y="4405313"/>
          <p14:tracePt t="11318" x="1295400" y="4405313"/>
          <p14:tracePt t="11329" x="1319213" y="4410075"/>
          <p14:tracePt t="11346" x="1390650" y="4419600"/>
          <p14:tracePt t="11362" x="1495425" y="4419600"/>
          <p14:tracePt t="11379" x="1552575" y="4419600"/>
          <p14:tracePt t="11395" x="1604963" y="4419600"/>
          <p14:tracePt t="11412" x="1647825" y="4424363"/>
          <p14:tracePt t="11429" x="1676400" y="4424363"/>
          <p14:tracePt t="11445" x="1695450" y="4424363"/>
          <p14:tracePt t="11462" x="1700213" y="4424363"/>
          <p14:tracePt t="11479" x="1709738" y="4424363"/>
          <p14:tracePt t="11495" x="1719263" y="4424363"/>
          <p14:tracePt t="12428" x="1733550" y="4343400"/>
          <p14:tracePt t="12435" x="1757363" y="4243388"/>
          <p14:tracePt t="12445" x="1785938" y="4171950"/>
          <p14:tracePt t="12462" x="1819275" y="4067175"/>
          <p14:tracePt t="12479" x="1866900" y="3933825"/>
          <p14:tracePt t="12495" x="1895475" y="3838575"/>
          <p14:tracePt t="12529" x="1947863" y="3724275"/>
          <p14:tracePt t="12530" x="1952625" y="3700463"/>
          <p14:tracePt t="12562" x="1981200" y="3648075"/>
          <p14:tracePt t="12579" x="2000250" y="3624263"/>
          <p14:tracePt t="12595" x="2014538" y="3605213"/>
          <p14:tracePt t="12612" x="2019300" y="3595688"/>
          <p14:tracePt t="12629" x="2024063" y="3590925"/>
          <p14:tracePt t="12645" x="2033588" y="3581400"/>
          <p14:tracePt t="12662" x="2052638" y="3571875"/>
          <p14:tracePt t="12678" x="2066925" y="3557588"/>
          <p14:tracePt t="12695" x="2081213" y="3548063"/>
          <p14:tracePt t="12712" x="2085975" y="3543300"/>
          <p14:tracePt t="12728" x="2095500" y="3533775"/>
          <p14:tracePt t="12745" x="2105025" y="3529013"/>
          <p14:tracePt t="12762" x="2119313" y="3519488"/>
          <p14:tracePt t="12779" x="2133600" y="3509963"/>
          <p14:tracePt t="12795" x="2147888" y="3490913"/>
          <p14:tracePt t="12812" x="2157413" y="3486150"/>
          <p14:tracePt t="12828" x="2162175" y="3476625"/>
          <p14:tracePt t="12845" x="2166938" y="3476625"/>
          <p14:tracePt t="12891" x="2166938" y="3481388"/>
          <p14:tracePt t="12898" x="2152650" y="3490913"/>
          <p14:tracePt t="12912" x="2114550" y="3514725"/>
          <p14:tracePt t="12929" x="2052638" y="3543300"/>
          <p14:tracePt t="12945" x="1990725" y="3562350"/>
          <p14:tracePt t="12962" x="1933575" y="3581400"/>
          <p14:tracePt t="12979" x="1876425" y="3590925"/>
          <p14:tracePt t="12995" x="1838325" y="3590925"/>
          <p14:tracePt t="13012" x="1819275" y="3571875"/>
          <p14:tracePt t="13029" x="1790700" y="3438525"/>
          <p14:tracePt t="13045" x="1795463" y="3357563"/>
          <p14:tracePt t="13062" x="1804988" y="3309938"/>
          <p14:tracePt t="13079" x="1824038" y="3276600"/>
          <p14:tracePt t="13095" x="1862138" y="3248025"/>
          <p14:tracePt t="13112" x="1890713" y="3238500"/>
          <p14:tracePt t="13129" x="1919288" y="3238500"/>
          <p14:tracePt t="13145" x="1943100" y="3238500"/>
          <p14:tracePt t="13162" x="1962150" y="3248025"/>
          <p14:tracePt t="13178" x="1971675" y="3262313"/>
          <p14:tracePt t="13195" x="1976438" y="3276600"/>
          <p14:tracePt t="13212" x="1981200" y="3286125"/>
          <p14:tracePt t="13228" x="1990725" y="3295650"/>
          <p14:tracePt t="13245" x="1990725" y="3300413"/>
          <p14:tracePt t="13279" x="1971675" y="3295650"/>
          <p14:tracePt t="13295" x="1919288" y="3276600"/>
          <p14:tracePt t="13312" x="1833563" y="3243263"/>
          <p14:tracePt t="13329" x="1719263" y="3209925"/>
          <p14:tracePt t="13345" x="1585913" y="3171825"/>
          <p14:tracePt t="13362" x="1538288" y="3152775"/>
          <p14:tracePt t="13378" x="1509713" y="3148013"/>
          <p14:tracePt t="13395" x="1500188" y="3138488"/>
          <p14:tracePt t="13412" x="1490663" y="3138488"/>
          <p14:tracePt t="13428" x="1485900" y="3138488"/>
          <p14:tracePt t="13470" x="1481138" y="3138488"/>
          <p14:tracePt t="13478" x="1476375" y="3138488"/>
          <p14:tracePt t="13697" x="1509713" y="3128963"/>
          <p14:tracePt t="13705" x="1557338" y="3128963"/>
          <p14:tracePt t="13712" x="1581150" y="3124200"/>
          <p14:tracePt t="13728" x="1643063" y="3114675"/>
          <p14:tracePt t="13745" x="1676400" y="3105150"/>
          <p14:tracePt t="13762" x="1700213" y="3100388"/>
          <p14:tracePt t="13778" x="1719263" y="3100388"/>
          <p14:tracePt t="13795" x="1728788" y="3100388"/>
          <p14:tracePt t="13812" x="1733550" y="3100388"/>
          <p14:tracePt t="13830" x="1743075" y="3100388"/>
          <p14:tracePt t="13863" x="1747838" y="3100388"/>
          <p14:tracePt t="13985" x="1743075" y="3100388"/>
          <p14:tracePt t="13991" x="1724025" y="3100388"/>
          <p14:tracePt t="13999" x="1685925" y="3100388"/>
          <p14:tracePt t="14012" x="1628775" y="3114675"/>
          <p14:tracePt t="14028" x="1433513" y="3148013"/>
          <p14:tracePt t="14045" x="1300163" y="3167063"/>
          <p14:tracePt t="14062" x="1204913" y="3181350"/>
          <p14:tracePt t="14079" x="1171575" y="3181350"/>
          <p14:tracePt t="14095" x="1147763" y="3181350"/>
          <p14:tracePt t="14112" x="1143000" y="3181350"/>
          <p14:tracePt t="14145" x="1181100" y="3176588"/>
          <p14:tracePt t="14162" x="1243013" y="3152775"/>
          <p14:tracePt t="14178" x="1338263" y="3148013"/>
          <p14:tracePt t="14195" x="1457325" y="3148013"/>
          <p14:tracePt t="14212" x="1671638" y="3157538"/>
          <p14:tracePt t="14228" x="1785938" y="3157538"/>
          <p14:tracePt t="14245" x="1866900" y="3167063"/>
          <p14:tracePt t="14262" x="1909763" y="3167063"/>
          <p14:tracePt t="14278" x="1943100" y="3171825"/>
          <p14:tracePt t="14295" x="1952625" y="3171825"/>
          <p14:tracePt t="14312" x="1962150" y="3171825"/>
          <p14:tracePt t="14329" x="1966913" y="3171825"/>
          <p14:tracePt t="14345" x="1971675" y="3171825"/>
          <p14:tracePt t="14440" x="1976438" y="3171825"/>
          <p14:tracePt t="14446" x="1981200" y="3181350"/>
          <p14:tracePt t="14454" x="1981200" y="3200400"/>
          <p14:tracePt t="14462" x="1990725" y="3243263"/>
          <p14:tracePt t="14478" x="2014538" y="3400425"/>
          <p14:tracePt t="14495" x="2033588" y="3529013"/>
          <p14:tracePt t="14512" x="2047875" y="3648075"/>
          <p14:tracePt t="14528" x="2052638" y="3676650"/>
          <p14:tracePt t="14545" x="2057400" y="3690938"/>
          <p14:tracePt t="14562" x="2057400" y="3700463"/>
          <p14:tracePt t="14579" x="2057400" y="3709988"/>
          <p14:tracePt t="14954" x="2085975" y="3709988"/>
          <p14:tracePt t="14961" x="2133600" y="3700463"/>
          <p14:tracePt t="14968" x="2181225" y="3686175"/>
          <p14:tracePt t="14978" x="2228850" y="3676650"/>
          <p14:tracePt t="14995" x="2333625" y="3662363"/>
          <p14:tracePt t="15012" x="2462213" y="3638550"/>
          <p14:tracePt t="15045" x="2595563" y="3624263"/>
          <p14:tracePt t="15078" x="2728913" y="3609975"/>
          <p14:tracePt t="15095" x="2767013" y="3605213"/>
          <p14:tracePt t="15112" x="2805113" y="3600450"/>
          <p14:tracePt t="15129" x="2824163" y="3600450"/>
          <p14:tracePt t="15145" x="2843213" y="3586163"/>
          <p14:tracePt t="15162" x="2857500" y="3586163"/>
          <p14:tracePt t="15178" x="2867025" y="3586163"/>
          <p14:tracePt t="15195" x="2876550" y="3586163"/>
          <p14:tracePt t="15262" x="2881313" y="3586163"/>
          <p14:tracePt t="16180" x="2814638" y="3595688"/>
          <p14:tracePt t="16187" x="2738438" y="3595688"/>
          <p14:tracePt t="16195" x="2667000" y="3605213"/>
          <p14:tracePt t="16212" x="2576513" y="3614738"/>
          <p14:tracePt t="16245" x="2438400" y="3595688"/>
          <p14:tracePt t="16278" x="2333625" y="3576638"/>
          <p14:tracePt t="16295" x="2252663" y="3571875"/>
          <p14:tracePt t="16312" x="2138363" y="3562350"/>
          <p14:tracePt t="16328" x="2071688" y="3562350"/>
          <p14:tracePt t="16345" x="1985963" y="3548063"/>
          <p14:tracePt t="16361" x="1914525" y="3543300"/>
          <p14:tracePt t="16378" x="1838325" y="3529013"/>
          <p14:tracePt t="16395" x="1800225" y="3524250"/>
          <p14:tracePt t="16412" x="1771650" y="3509963"/>
          <p14:tracePt t="16428" x="1747838" y="3509963"/>
          <p14:tracePt t="16445" x="1709738" y="3509963"/>
          <p14:tracePt t="16461" x="1690688" y="3509963"/>
          <p14:tracePt t="16478" x="1652588" y="3509963"/>
          <p14:tracePt t="16495" x="1609725" y="3509963"/>
          <p14:tracePt t="16511" x="1581150" y="3509963"/>
          <p14:tracePt t="16528" x="1557338" y="3509963"/>
          <p14:tracePt t="16545" x="1538288" y="3509963"/>
          <p14:tracePt t="16562" x="1514475" y="3509963"/>
          <p14:tracePt t="16578" x="1509713" y="3509963"/>
          <p14:tracePt t="16595" x="1500188" y="3509963"/>
          <p14:tracePt t="16611" x="1495425" y="3509963"/>
          <p14:tracePt t="16628" x="1490663" y="3509963"/>
          <p14:tracePt t="16645" x="1485900" y="3509963"/>
          <p14:tracePt t="16662" x="1471613" y="3509963"/>
          <p14:tracePt t="16679" x="1447800" y="3514725"/>
          <p14:tracePt t="16695" x="1423988" y="3529013"/>
          <p14:tracePt t="16712" x="1404938" y="3533775"/>
          <p14:tracePt t="16728" x="1385888" y="3538538"/>
          <p14:tracePt t="16745" x="1366838" y="3543300"/>
          <p14:tracePt t="16761" x="1357313" y="3543300"/>
          <p14:tracePt t="16778" x="1352550" y="3543300"/>
          <p14:tracePt t="16795" x="1347788" y="3543300"/>
          <p14:tracePt t="16812" x="1338263" y="3543300"/>
          <p14:tracePt t="16828" x="1333500" y="3548063"/>
          <p14:tracePt t="16845" x="1328738" y="3552825"/>
          <p14:tracePt t="16862" x="1319213" y="3557588"/>
          <p14:tracePt t="16878" x="1309688" y="3557588"/>
          <p14:tracePt t="16895" x="1304925" y="3557588"/>
          <p14:tracePt t="16912" x="1300163" y="3557588"/>
          <p14:tracePt t="17231" x="1300163" y="3571875"/>
          <p14:tracePt t="17237" x="1300163" y="3590925"/>
          <p14:tracePt t="17245" x="1300163" y="3614738"/>
          <p14:tracePt t="17262" x="1300163" y="3652838"/>
          <p14:tracePt t="17278" x="1300163" y="3700463"/>
          <p14:tracePt t="17295" x="1300163" y="3752850"/>
          <p14:tracePt t="17328" x="1300163" y="3852863"/>
          <p14:tracePt t="17362" x="1300163" y="3929063"/>
          <p14:tracePt t="17378" x="1300163" y="3943350"/>
          <p14:tracePt t="17395" x="1300163" y="3952875"/>
          <p14:tracePt t="17411" x="1300163" y="3957638"/>
          <p14:tracePt t="17428" x="1300163" y="3967163"/>
          <p14:tracePt t="17495" x="1295400" y="3967163"/>
          <p14:tracePt t="17502" x="1290638" y="3967163"/>
          <p14:tracePt t="17511" x="1285875" y="3967163"/>
          <p14:tracePt t="17528" x="1271588" y="3967163"/>
          <p14:tracePt t="17545" x="1243013" y="3943350"/>
          <p14:tracePt t="17562" x="1190625" y="3900488"/>
          <p14:tracePt t="17578" x="1157288" y="3862388"/>
          <p14:tracePt t="17595" x="1143000" y="3829050"/>
          <p14:tracePt t="17611" x="1133475" y="3810000"/>
          <p14:tracePt t="17628" x="1128713" y="3805238"/>
          <p14:tracePt t="17645" x="1128713" y="3795713"/>
          <p14:tracePt t="17714" x="1128713" y="3800475"/>
          <p14:tracePt t="17722" x="1133475" y="3814763"/>
          <p14:tracePt t="17729" x="1143000" y="3824288"/>
          <p14:tracePt t="17745" x="1171575" y="3871913"/>
          <p14:tracePt t="17761" x="1195388" y="3900488"/>
          <p14:tracePt t="17778" x="1204913" y="3929063"/>
          <p14:tracePt t="17795" x="1228725" y="3967163"/>
          <p14:tracePt t="17811" x="1238250" y="3976688"/>
          <p14:tracePt t="17828" x="1243013" y="3986213"/>
          <p14:tracePt t="17845" x="1247775" y="3990975"/>
          <p14:tracePt t="17861" x="1252538" y="4000500"/>
          <p14:tracePt t="18141" x="1257300" y="3995738"/>
          <p14:tracePt t="18148" x="1262063" y="3995738"/>
          <p14:tracePt t="18161" x="1262063" y="3990975"/>
          <p14:tracePt t="18178" x="1271588" y="3981450"/>
          <p14:tracePt t="18229" x="1276350" y="3981450"/>
          <p14:tracePt t="18296" x="1281113" y="3981450"/>
          <p14:tracePt t="18509" x="1352550" y="3990975"/>
          <p14:tracePt t="18516" x="1443038" y="4014788"/>
          <p14:tracePt t="18528" x="1552575" y="4043363"/>
          <p14:tracePt t="18545" x="1871663" y="4100513"/>
          <p14:tracePt t="18561" x="2090738" y="4119563"/>
          <p14:tracePt t="18578" x="2262188" y="4138613"/>
          <p14:tracePt t="18595" x="2405063" y="4143375"/>
          <p14:tracePt t="18611" x="2619375" y="4162425"/>
          <p14:tracePt t="18628" x="2724150" y="4162425"/>
          <p14:tracePt t="18645" x="2790825" y="4162425"/>
          <p14:tracePt t="18662" x="2867025" y="4167188"/>
          <p14:tracePt t="18678" x="2919413" y="4181475"/>
          <p14:tracePt t="18695" x="2976563" y="4186238"/>
          <p14:tracePt t="18711" x="3048000" y="4195763"/>
          <p14:tracePt t="18728" x="3143250" y="4195763"/>
          <p14:tracePt t="18745" x="3200400" y="4186238"/>
          <p14:tracePt t="18761" x="3243263" y="4181475"/>
          <p14:tracePt t="18778" x="3286125" y="4171950"/>
          <p14:tracePt t="18795" x="3328988" y="4162425"/>
          <p14:tracePt t="18811" x="3348038" y="4157663"/>
          <p14:tracePt t="18828" x="3357563" y="4152900"/>
          <p14:tracePt t="18845" x="3362325" y="4152900"/>
          <p14:tracePt t="18861" x="3367088" y="4152900"/>
          <p14:tracePt t="19044" x="3443288" y="4143375"/>
          <p14:tracePt t="19051" x="3567113" y="4133850"/>
          <p14:tracePt t="19061" x="3719513" y="4124325"/>
          <p14:tracePt t="19078" x="4000500" y="4095750"/>
          <p14:tracePt t="19095" x="4343400" y="4076700"/>
          <p14:tracePt t="19111" x="4510088" y="4076700"/>
          <p14:tracePt t="19128" x="4610100" y="4081463"/>
          <p14:tracePt t="19145" x="4700588" y="4081463"/>
          <p14:tracePt t="19161" x="4786313" y="4081463"/>
          <p14:tracePt t="19178" x="4829175" y="4081463"/>
          <p14:tracePt t="19195" x="4862513" y="4081463"/>
          <p14:tracePt t="19211" x="4900613" y="4081463"/>
          <p14:tracePt t="19228" x="4929188" y="4076700"/>
          <p14:tracePt t="19245" x="4953000" y="4076700"/>
          <p14:tracePt t="19261" x="4986338" y="4071938"/>
          <p14:tracePt t="19278" x="5033963" y="4067175"/>
          <p14:tracePt t="19295" x="5076825" y="4062413"/>
          <p14:tracePt t="19311" x="5129213" y="4052888"/>
          <p14:tracePt t="19328" x="5191125" y="4038600"/>
          <p14:tracePt t="19345" x="5276850" y="4029075"/>
          <p14:tracePt t="19361" x="5338763" y="4014788"/>
          <p14:tracePt t="19378" x="5391150" y="4000500"/>
          <p14:tracePt t="19395" x="5410200" y="3995738"/>
          <p14:tracePt t="19411" x="5424488" y="3990975"/>
          <p14:tracePt t="19582" x="5614988" y="3795713"/>
          <p14:tracePt t="19588" x="5915025" y="3543300"/>
          <p14:tracePt t="19595" x="6196013" y="3295650"/>
          <p14:tracePt t="19611" x="6858000" y="2809875"/>
          <p14:tracePt t="19628" x="7215188" y="2590800"/>
          <p14:tracePt t="19646" x="7534275" y="2462213"/>
          <p14:tracePt t="19662" x="7629525" y="2438400"/>
          <p14:tracePt t="19678" x="7662863" y="2428875"/>
          <p14:tracePt t="19695" x="7681913" y="2428875"/>
          <p14:tracePt t="19712" x="7696200" y="2428875"/>
          <p14:tracePt t="19728" x="7700963" y="2428875"/>
          <p14:tracePt t="19744" x="7705725" y="2428875"/>
          <p14:tracePt t="19761" x="7715250" y="2428875"/>
          <p14:tracePt t="19778" x="7724775" y="2428875"/>
          <p14:tracePt t="19852" x="7720013" y="2428875"/>
          <p14:tracePt t="19859" x="7705725" y="2424113"/>
          <p14:tracePt t="19866" x="7672388" y="2419350"/>
          <p14:tracePt t="19878" x="7639050" y="2419350"/>
          <p14:tracePt t="19895" x="7534275" y="2400300"/>
          <p14:tracePt t="19911" x="7396163" y="2386013"/>
          <p14:tracePt t="19928" x="7315200" y="2386013"/>
          <p14:tracePt t="19945" x="7258050" y="2386013"/>
          <p14:tracePt t="19961" x="7200900" y="2386013"/>
          <p14:tracePt t="19978" x="7181850" y="2386013"/>
          <p14:tracePt t="19994" x="7153275" y="2376488"/>
          <p14:tracePt t="20011" x="7124700" y="2376488"/>
          <p14:tracePt t="20028" x="7077075" y="2376488"/>
          <p14:tracePt t="20044" x="7048500" y="2376488"/>
          <p14:tracePt t="20061" x="7034213" y="2376488"/>
          <p14:tracePt t="20078" x="7024688" y="2376488"/>
          <p14:tracePt t="20095" x="7015163" y="2376488"/>
          <p14:tracePt t="20112" x="7010400" y="2376488"/>
          <p14:tracePt t="20160" x="7015163" y="2376488"/>
          <p14:tracePt t="20168" x="7029450" y="2376488"/>
          <p14:tracePt t="20178" x="7072313" y="2376488"/>
          <p14:tracePt t="20195" x="7196138" y="2376488"/>
          <p14:tracePt t="20211" x="7372350" y="2376488"/>
          <p14:tracePt t="20228" x="7519988" y="2366963"/>
          <p14:tracePt t="20245" x="7653338" y="2357438"/>
          <p14:tracePt t="20261" x="7743825" y="2357438"/>
          <p14:tracePt t="20278" x="7858125" y="2357438"/>
          <p14:tracePt t="20295" x="7929563" y="2357438"/>
          <p14:tracePt t="20311" x="7996238" y="2357438"/>
          <p14:tracePt t="20328" x="8062913" y="2357438"/>
          <p14:tracePt t="20345" x="8148638" y="2352675"/>
          <p14:tracePt t="20361" x="8201025" y="2343150"/>
          <p14:tracePt t="20378" x="8243888" y="2343150"/>
          <p14:tracePt t="20395" x="8301038" y="2343150"/>
          <p14:tracePt t="20411" x="8339138" y="2343150"/>
          <p14:tracePt t="20428" x="8367713" y="2343150"/>
          <p14:tracePt t="20444" x="8396288" y="2343150"/>
          <p14:tracePt t="20461" x="8443913" y="2333625"/>
          <p14:tracePt t="20478" x="8477250" y="2333625"/>
          <p14:tracePt t="20495" x="8520113" y="2328863"/>
          <p14:tracePt t="20511" x="8548688" y="2328863"/>
          <p14:tracePt t="20528" x="8591550" y="2328863"/>
          <p14:tracePt t="20545" x="8605838" y="2328863"/>
          <p14:tracePt t="20561" x="8615363" y="2328863"/>
          <p14:tracePt t="20578" x="8624888" y="2328863"/>
          <p14:tracePt t="20594" x="8634413" y="2328863"/>
          <p14:tracePt t="20611" x="8639175" y="2328863"/>
          <p14:tracePt t="20628" x="8643938" y="2328863"/>
          <p14:tracePt t="21219" x="8453438" y="2371725"/>
          <p14:tracePt t="21225" x="8158163" y="2457450"/>
          <p14:tracePt t="21233" x="7943850" y="2566988"/>
          <p14:tracePt t="21245" x="7658100" y="2700338"/>
          <p14:tracePt t="21262" x="7019925" y="3057525"/>
          <p14:tracePt t="21278" x="6653213" y="3233738"/>
          <p14:tracePt t="21312" x="6348413" y="3467100"/>
          <p14:tracePt t="21345" x="6229350" y="3562350"/>
          <p14:tracePt t="21361" x="6191250" y="3586163"/>
          <p14:tracePt t="21378" x="6162675" y="3600450"/>
          <p14:tracePt t="21394" x="6105525" y="3629025"/>
          <p14:tracePt t="21411" x="6067425" y="3643313"/>
          <p14:tracePt t="21428" x="6034088" y="3662363"/>
          <p14:tracePt t="21445" x="6000750" y="3671888"/>
          <p14:tracePt t="21461" x="5991225" y="3671888"/>
          <p14:tracePt t="21478" x="5981700" y="3671888"/>
          <p14:tracePt t="21494" x="5976938" y="3671888"/>
          <p14:tracePt t="21511" x="5972175" y="3671888"/>
          <p14:tracePt t="21544" x="5962650" y="3681413"/>
          <p14:tracePt t="21561" x="5943600" y="3690938"/>
          <p14:tracePt t="21578" x="5924550" y="3709988"/>
          <p14:tracePt t="21594" x="5919788" y="3714750"/>
          <p14:tracePt t="21611" x="5910263" y="3719513"/>
          <p14:tracePt t="21628" x="5910263" y="3724275"/>
          <p14:tracePt t="21661" x="5900738" y="3743325"/>
          <p14:tracePt t="21678" x="5886450" y="3790950"/>
          <p14:tracePt t="21695" x="5843588" y="3886200"/>
          <p14:tracePt t="21711" x="5824538" y="3933825"/>
          <p14:tracePt t="21728" x="5791200" y="3971925"/>
          <p14:tracePt t="21744" x="5767388" y="3995738"/>
          <p14:tracePt t="21761" x="5734050" y="4019550"/>
          <p14:tracePt t="21778" x="5710238" y="4029075"/>
          <p14:tracePt t="21795" x="5691188" y="4029075"/>
          <p14:tracePt t="21811" x="5667375" y="4014788"/>
          <p14:tracePt t="21828" x="5624513" y="3895725"/>
          <p14:tracePt t="21844" x="5605463" y="3781425"/>
          <p14:tracePt t="21861" x="5605463" y="3700463"/>
          <p14:tracePt t="21878" x="5629275" y="3619500"/>
          <p14:tracePt t="21894" x="5638800" y="3595688"/>
          <p14:tracePt t="21911" x="5653088" y="3581400"/>
          <p14:tracePt t="21928" x="5672138" y="3576638"/>
          <p14:tracePt t="21944" x="5710238" y="3567113"/>
          <p14:tracePt t="21961" x="5734050" y="3567113"/>
          <p14:tracePt t="21978" x="5753100" y="3571875"/>
          <p14:tracePt t="21994" x="5772150" y="3586163"/>
          <p14:tracePt t="22011" x="5800725" y="3633788"/>
          <p14:tracePt t="22028" x="5805488" y="3686175"/>
          <p14:tracePt t="22045" x="5815013" y="3748088"/>
          <p14:tracePt t="22061" x="5815013" y="3781425"/>
          <p14:tracePt t="22078" x="5805488" y="3814763"/>
          <p14:tracePt t="22094" x="5800725" y="3838575"/>
          <p14:tracePt t="22111" x="5786438" y="3852863"/>
          <p14:tracePt t="22128" x="5762625" y="3871913"/>
          <p14:tracePt t="22144" x="5748338" y="3881438"/>
          <p14:tracePt t="22161" x="5743575" y="3886200"/>
          <p14:tracePt t="22178" x="5738813" y="3895725"/>
          <p14:tracePt t="22195" x="5729288" y="3900488"/>
          <p14:tracePt t="22232" x="5729288" y="3905250"/>
          <p14:tracePt t="22768" x="5548313" y="3962400"/>
          <p14:tracePt t="22775" x="5238750" y="4024313"/>
          <p14:tracePt t="22782" x="4972050" y="4081463"/>
          <p14:tracePt t="22794" x="4619625" y="4138613"/>
          <p14:tracePt t="22811" x="3662363" y="4257675"/>
          <p14:tracePt t="22828" x="3176588" y="4286250"/>
          <p14:tracePt t="22861" x="2652713" y="4300538"/>
          <p14:tracePt t="22894" x="2371725" y="4295775"/>
          <p14:tracePt t="22911" x="2309813" y="4286250"/>
          <p14:tracePt t="22928" x="2252663" y="4281488"/>
          <p14:tracePt t="22944" x="2224088" y="4281488"/>
          <p14:tracePt t="22961" x="2185988" y="4281488"/>
          <p14:tracePt t="22978" x="2157413" y="4281488"/>
          <p14:tracePt t="22994" x="2119313" y="4281488"/>
          <p14:tracePt t="23011" x="2095500" y="4276725"/>
          <p14:tracePt t="23028" x="2076450" y="4271963"/>
          <p14:tracePt t="23044" x="2052638" y="4271963"/>
          <p14:tracePt t="23061" x="2009775" y="4271963"/>
          <p14:tracePt t="23078" x="1971675" y="4271963"/>
          <p14:tracePt t="23094" x="1919288" y="4271963"/>
          <p14:tracePt t="23111" x="1881188" y="4271963"/>
          <p14:tracePt t="23128" x="1833563" y="4271963"/>
          <p14:tracePt t="23144" x="1819275" y="4271963"/>
          <p14:tracePt t="23161" x="1814513" y="4271963"/>
          <p14:tracePt t="23178" x="1804988" y="4271963"/>
          <p14:tracePt t="23194" x="1800225" y="4271963"/>
          <p14:tracePt t="23238" x="1800225" y="4276725"/>
          <p14:tracePt t="23253" x="1800225" y="4281488"/>
          <p14:tracePt t="23261" x="1800225" y="4286250"/>
          <p14:tracePt t="23278" x="1800225" y="4300538"/>
          <p14:tracePt t="23294" x="1800225" y="4305300"/>
          <p14:tracePt t="23311" x="1795463" y="4324350"/>
          <p14:tracePt t="23328" x="1776413" y="4348163"/>
          <p14:tracePt t="23344" x="1766888" y="4371975"/>
          <p14:tracePt t="23361" x="1728788" y="4419600"/>
          <p14:tracePt t="23378" x="1704975" y="4452938"/>
          <p14:tracePt t="23394" x="1681163" y="4476750"/>
          <p14:tracePt t="23411" x="1643063" y="4500563"/>
          <p14:tracePt t="23428" x="1590675" y="4524375"/>
          <p14:tracePt t="23444" x="1557338" y="4538663"/>
          <p14:tracePt t="23461" x="1519238" y="4548188"/>
          <p14:tracePt t="23478" x="1490663" y="4548188"/>
          <p14:tracePt t="23494" x="1443038" y="4548188"/>
          <p14:tracePt t="23511" x="1414463" y="4548188"/>
          <p14:tracePt t="23528" x="1395413" y="4543425"/>
          <p14:tracePt t="23546" x="1366838" y="4529138"/>
          <p14:tracePt t="23561" x="1352550" y="4510088"/>
          <p14:tracePt t="23578" x="1338263" y="4491038"/>
          <p14:tracePt t="23594" x="1323975" y="4457700"/>
          <p14:tracePt t="23611" x="1309688" y="4410075"/>
          <p14:tracePt t="23628" x="1309688" y="4391025"/>
          <p14:tracePt t="23644" x="1309688" y="4367213"/>
          <p14:tracePt t="23661" x="1314450" y="4343400"/>
          <p14:tracePt t="23678" x="1347788" y="4310063"/>
          <p14:tracePt t="23694" x="1400175" y="4286250"/>
          <p14:tracePt t="23711" x="1495425" y="4252913"/>
          <p14:tracePt t="23728" x="1590675" y="4219575"/>
          <p14:tracePt t="23744" x="1690688" y="4205288"/>
          <p14:tracePt t="23761" x="1733550" y="4205288"/>
          <p14:tracePt t="23778" x="1762125" y="4205288"/>
          <p14:tracePt t="23795" x="1781175" y="4205288"/>
          <p14:tracePt t="23811" x="1795463" y="4205288"/>
          <p14:tracePt t="23827" x="1804988" y="4210050"/>
          <p14:tracePt t="23844" x="1809750" y="4219575"/>
          <p14:tracePt t="23861" x="1824038" y="4243388"/>
          <p14:tracePt t="23878" x="1833563" y="4262438"/>
          <p14:tracePt t="23894" x="1838325" y="4286250"/>
          <p14:tracePt t="23911" x="1838325" y="4310063"/>
          <p14:tracePt t="23928" x="1824038" y="4348163"/>
          <p14:tracePt t="23944" x="1814513" y="4376738"/>
          <p14:tracePt t="23961" x="1785938" y="4410075"/>
          <p14:tracePt t="23978" x="1738313" y="4443413"/>
          <p14:tracePt t="23994" x="1666875" y="4476750"/>
          <p14:tracePt t="24011" x="1595438" y="4491038"/>
          <p14:tracePt t="24028" x="1543050" y="4495800"/>
          <p14:tracePt t="24044" x="1495425" y="4495800"/>
          <p14:tracePt t="24061" x="1471613" y="4491038"/>
          <p14:tracePt t="24078" x="1457325" y="4471988"/>
          <p14:tracePt t="24094" x="1438275" y="4452938"/>
          <p14:tracePt t="24111" x="1409700" y="4400550"/>
          <p14:tracePt t="24128" x="1390650" y="4367213"/>
          <p14:tracePt t="24144" x="1385888" y="4348163"/>
          <p14:tracePt t="24161" x="1385888" y="4324350"/>
          <p14:tracePt t="24178" x="1390650" y="4291013"/>
          <p14:tracePt t="24194" x="1404938" y="4281488"/>
          <p14:tracePt t="24211" x="1452563" y="4257675"/>
          <p14:tracePt t="24228" x="1538288" y="4243388"/>
          <p14:tracePt t="24244" x="1595438" y="4243388"/>
          <p14:tracePt t="24261" x="1638300" y="4243388"/>
          <p14:tracePt t="24278" x="1676400" y="4248150"/>
          <p14:tracePt t="24294" x="1709738" y="4262438"/>
          <p14:tracePt t="24311" x="1719263" y="4286250"/>
          <p14:tracePt t="24328" x="1738313" y="4319588"/>
          <p14:tracePt t="24344" x="1752600" y="4357688"/>
          <p14:tracePt t="24361" x="1757363" y="4419600"/>
          <p14:tracePt t="24378" x="1757363" y="4448175"/>
          <p14:tracePt t="24394" x="1757363" y="4467225"/>
          <p14:tracePt t="24411" x="1757363" y="4486275"/>
          <p14:tracePt t="24428" x="1757363" y="4505325"/>
          <p14:tracePt t="24444" x="1757363" y="4519613"/>
          <p14:tracePt t="24461" x="1757363" y="4529138"/>
          <p14:tracePt t="24478" x="1757363" y="4538663"/>
          <p14:tracePt t="24494" x="1757363" y="4548188"/>
          <p14:tracePt t="24511" x="1757363" y="4552950"/>
          <p14:tracePt t="24633" x="1757363" y="4557713"/>
          <p14:tracePt t="25096" x="1733550" y="4557713"/>
          <p14:tracePt t="25103" x="1700213" y="4557713"/>
          <p14:tracePt t="25111" x="1652588" y="4557713"/>
          <p14:tracePt t="25144" x="1543050" y="4548188"/>
          <p14:tracePt t="25177" x="1414463" y="4514850"/>
          <p14:tracePt t="25194" x="1366838" y="4481513"/>
          <p14:tracePt t="25211" x="1328738" y="4448175"/>
          <p14:tracePt t="25228" x="1262063" y="4352925"/>
          <p14:tracePt t="25244" x="1223963" y="4286250"/>
          <p14:tracePt t="25261" x="1204913" y="4233863"/>
          <p14:tracePt t="25277" x="1181100" y="4138613"/>
          <p14:tracePt t="25294" x="1171575" y="3971925"/>
          <p14:tracePt t="25311" x="1176338" y="3890963"/>
          <p14:tracePt t="25328" x="1195388" y="3833813"/>
          <p14:tracePt t="25344" x="1243013" y="3771900"/>
          <p14:tracePt t="25361" x="1295400" y="3709988"/>
          <p14:tracePt t="25378" x="1385888" y="3629025"/>
          <p14:tracePt t="25394" x="1509713" y="3529013"/>
          <p14:tracePt t="25411" x="1724025" y="3414713"/>
          <p14:tracePt t="25428" x="1828800" y="3381375"/>
          <p14:tracePt t="25446" x="1933575" y="3367088"/>
          <p14:tracePt t="25461" x="2014538" y="3367088"/>
          <p14:tracePt t="25477" x="2095500" y="3367088"/>
          <p14:tracePt t="25494" x="2133600" y="3367088"/>
          <p14:tracePt t="25511" x="2152650" y="3367088"/>
          <p14:tracePt t="25528" x="2185988" y="3357563"/>
          <p14:tracePt t="25545" x="2224088" y="3348038"/>
          <p14:tracePt t="25561" x="2262188" y="3338513"/>
          <p14:tracePt t="25577" x="2305050" y="3319463"/>
          <p14:tracePt t="25594" x="2405063" y="3290888"/>
          <p14:tracePt t="25611" x="2466975" y="3267075"/>
          <p14:tracePt t="25628" x="2519363" y="3257550"/>
          <p14:tracePt t="25644" x="2562225" y="3248025"/>
          <p14:tracePt t="25661" x="2605088" y="3238500"/>
          <p14:tracePt t="25677" x="2619375" y="3233738"/>
          <p14:tracePt t="25694" x="2628900" y="3233738"/>
          <p14:tracePt t="25711" x="2638425" y="3233738"/>
          <p14:tracePt t="25727" x="2638425" y="3228975"/>
          <p14:tracePt t="25744" x="2638425" y="3224213"/>
          <p14:tracePt t="25761" x="2614613" y="3214688"/>
          <p14:tracePt t="25778" x="2509838" y="3186113"/>
          <p14:tracePt t="25794" x="2405063" y="3167063"/>
          <p14:tracePt t="25811" x="2314575" y="3167063"/>
          <p14:tracePt t="25827" x="2200275" y="3167063"/>
          <p14:tracePt t="25844" x="2062163" y="3181350"/>
          <p14:tracePt t="25861" x="2009775" y="3190875"/>
          <p14:tracePt t="25878" x="1976438" y="3190875"/>
          <p14:tracePt t="25894" x="1957388" y="3190875"/>
          <p14:tracePt t="25911" x="1943100" y="3190875"/>
          <p14:tracePt t="25955" x="1938338" y="3195638"/>
          <p14:tracePt t="25962" x="1938338" y="3200400"/>
          <p14:tracePt t="25977" x="1928813" y="3214688"/>
          <p14:tracePt t="25994" x="1924050" y="3243263"/>
          <p14:tracePt t="26011" x="1924050" y="3290888"/>
          <p14:tracePt t="26028" x="1938338" y="3376613"/>
          <p14:tracePt t="26044" x="1957388" y="3419475"/>
          <p14:tracePt t="26061" x="1976438" y="3452813"/>
          <p14:tracePt t="26077" x="2000250" y="3476625"/>
          <p14:tracePt t="26094" x="2057400" y="3505200"/>
          <p14:tracePt t="26111" x="2100263" y="3519488"/>
          <p14:tracePt t="26127" x="2143125" y="3538538"/>
          <p14:tracePt t="26144" x="2190750" y="3548063"/>
          <p14:tracePt t="26161" x="2228850" y="3557588"/>
          <p14:tracePt t="26177" x="2271713" y="3567113"/>
          <p14:tracePt t="26194" x="2324100" y="3567113"/>
          <p14:tracePt t="26211" x="2395538" y="3567113"/>
          <p14:tracePt t="26227" x="2438400" y="3567113"/>
          <p14:tracePt t="26244" x="2476500" y="3567113"/>
          <p14:tracePt t="26261" x="2519363" y="3567113"/>
          <p14:tracePt t="26277" x="2562225" y="3567113"/>
          <p14:tracePt t="26294" x="2595563" y="3562350"/>
          <p14:tracePt t="26311" x="2624138" y="3557588"/>
          <p14:tracePt t="26327" x="2657475" y="3548063"/>
          <p14:tracePt t="26344" x="2719388" y="3524250"/>
          <p14:tracePt t="26361" x="2776538" y="3505200"/>
          <p14:tracePt t="26378" x="2809875" y="3486150"/>
          <p14:tracePt t="26394" x="2862263" y="3462338"/>
          <p14:tracePt t="26411" x="2881313" y="3443288"/>
          <p14:tracePt t="26427" x="2890838" y="3433763"/>
          <p14:tracePt t="26444" x="2895600" y="3429000"/>
          <p14:tracePt t="26461" x="2905125" y="3419475"/>
          <p14:tracePt t="26477" x="2909888" y="3409950"/>
          <p14:tracePt t="26494" x="2909888" y="3405188"/>
          <p14:tracePt t="26511" x="2909888" y="3390900"/>
          <p14:tracePt t="26527" x="2900363" y="3357563"/>
          <p14:tracePt t="26544" x="2876550" y="3333750"/>
          <p14:tracePt t="26561" x="2843213" y="3305175"/>
          <p14:tracePt t="26578" x="2786063" y="3267075"/>
          <p14:tracePt t="26594" x="2757488" y="3248025"/>
          <p14:tracePt t="26611" x="2733675" y="3233738"/>
          <p14:tracePt t="26627" x="2705100" y="3228975"/>
          <p14:tracePt t="26644" x="2652713" y="3209925"/>
          <p14:tracePt t="26661" x="2600325" y="3205163"/>
          <p14:tracePt t="26677" x="2528888" y="3190875"/>
          <p14:tracePt t="26694" x="2457450" y="3190875"/>
          <p14:tracePt t="26711" x="2366963" y="3190875"/>
          <p14:tracePt t="26727" x="2324100" y="3190875"/>
          <p14:tracePt t="26744" x="2295525" y="3190875"/>
          <p14:tracePt t="26761" x="2257425" y="3190875"/>
          <p14:tracePt t="26777" x="2219325" y="3195638"/>
          <p14:tracePt t="26794" x="2190750" y="3195638"/>
          <p14:tracePt t="26811" x="2147888" y="3209925"/>
          <p14:tracePt t="26828" x="2085975" y="3224213"/>
          <p14:tracePt t="26844" x="2057400" y="3228975"/>
          <p14:tracePt t="26861" x="2028825" y="3233738"/>
          <p14:tracePt t="26877" x="2009775" y="3233738"/>
          <p14:tracePt t="26894" x="1995488" y="3233738"/>
          <p14:tracePt t="26911" x="1990725" y="3233738"/>
          <p14:tracePt t="26944" x="1985963" y="3238500"/>
          <p14:tracePt t="26961" x="1981200" y="3257550"/>
          <p14:tracePt t="26977" x="1981200" y="3286125"/>
          <p14:tracePt t="26994" x="1981200" y="3324225"/>
          <p14:tracePt t="27011" x="1981200" y="3352800"/>
          <p14:tracePt t="27027" x="1981200" y="3376613"/>
          <p14:tracePt t="27044" x="1985963" y="3400425"/>
          <p14:tracePt t="27061" x="1995488" y="3419475"/>
          <p14:tracePt t="27077" x="2005013" y="3448050"/>
          <p14:tracePt t="27094" x="2024063" y="3471863"/>
          <p14:tracePt t="27111" x="2038350" y="3481388"/>
          <p14:tracePt t="27127" x="2062163" y="3495675"/>
          <p14:tracePt t="27144" x="2095500" y="3529013"/>
          <p14:tracePt t="27161" x="2119313" y="3543300"/>
          <p14:tracePt t="27177" x="2138363" y="3562350"/>
          <p14:tracePt t="27194" x="2152650" y="3567113"/>
          <p14:tracePt t="27211" x="2176463" y="3581400"/>
          <p14:tracePt t="27227" x="2200275" y="3586163"/>
          <p14:tracePt t="27244" x="2228850" y="3595688"/>
          <p14:tracePt t="27261" x="2276475" y="3605213"/>
          <p14:tracePt t="27277" x="2319338" y="3609975"/>
          <p14:tracePt t="27294" x="2357438" y="3609975"/>
          <p14:tracePt t="27311" x="2405063" y="3609975"/>
          <p14:tracePt t="27328" x="2466975" y="3609975"/>
          <p14:tracePt t="27344" x="2505075" y="3600450"/>
          <p14:tracePt t="27362" x="2533650" y="3590925"/>
          <p14:tracePt t="27378" x="2581275" y="3581400"/>
          <p14:tracePt t="27394" x="2624138" y="3571875"/>
          <p14:tracePt t="27411" x="2657475" y="3562350"/>
          <p14:tracePt t="27427" x="2695575" y="3562350"/>
          <p14:tracePt t="27444" x="2757488" y="3548063"/>
          <p14:tracePt t="27461" x="2795588" y="3538538"/>
          <p14:tracePt t="27477" x="2824163" y="3519488"/>
          <p14:tracePt t="27494" x="2852738" y="3500438"/>
          <p14:tracePt t="27511" x="2886075" y="3490913"/>
          <p14:tracePt t="27527" x="2900363" y="3481388"/>
          <p14:tracePt t="27544" x="2919413" y="3471863"/>
          <p14:tracePt t="27561" x="2928938" y="3467100"/>
          <p14:tracePt t="27578" x="2938463" y="3457575"/>
          <p14:tracePt t="27594" x="2943225" y="3452813"/>
          <p14:tracePt t="27611" x="2947988" y="3452813"/>
          <p14:tracePt t="27627" x="2947988" y="3443288"/>
          <p14:tracePt t="27644" x="2943225" y="3419475"/>
          <p14:tracePt t="27661" x="2938463" y="3390900"/>
          <p14:tracePt t="27677" x="2914650" y="3362325"/>
          <p14:tracePt t="27694" x="2867025" y="3314700"/>
          <p14:tracePt t="27711" x="2814638" y="3295650"/>
          <p14:tracePt t="27727" x="2757488" y="3276600"/>
          <p14:tracePt t="27744" x="2724150" y="3262313"/>
          <p14:tracePt t="27761" x="2681288" y="3252788"/>
          <p14:tracePt t="27777" x="2667000" y="3252788"/>
          <p14:tracePt t="27794" x="2652713" y="3252788"/>
          <p14:tracePt t="27811" x="2638425" y="3252788"/>
          <p14:tracePt t="27827" x="2619375" y="3252788"/>
          <p14:tracePt t="27844" x="2609850" y="3252788"/>
          <p14:tracePt t="27861" x="2600325" y="3252788"/>
          <p14:tracePt t="27878" x="2590800" y="3252788"/>
          <p14:tracePt t="27894" x="2581275" y="3252788"/>
          <p14:tracePt t="27960" x="2576513" y="3252788"/>
          <p14:tracePt t="27982" x="2571750" y="3252788"/>
          <p14:tracePt t="28017" x="2566988" y="3252788"/>
          <p14:tracePt t="28025" x="2562225" y="3252788"/>
          <p14:tracePt t="28032" x="2552700" y="3252788"/>
          <p14:tracePt t="28044" x="2524125" y="3252788"/>
          <p14:tracePt t="28061" x="2476500" y="3262313"/>
          <p14:tracePt t="28077" x="2376488" y="3276600"/>
          <p14:tracePt t="28094" x="2328863" y="3276600"/>
          <p14:tracePt t="28111" x="2290763" y="3276600"/>
          <p14:tracePt t="28128" x="2252663" y="3286125"/>
          <p14:tracePt t="28144" x="2238375" y="3286125"/>
          <p14:tracePt t="28160" x="2224088" y="3290888"/>
          <p14:tracePt t="28177" x="2205038" y="3295650"/>
          <p14:tracePt t="28194" x="2171700" y="3319463"/>
          <p14:tracePt t="28211" x="2157413" y="3328988"/>
          <p14:tracePt t="28227" x="2143125" y="3333750"/>
          <p14:tracePt t="28244" x="2124075" y="3343275"/>
          <p14:tracePt t="28261" x="2114550" y="3352800"/>
          <p14:tracePt t="28277" x="2109788" y="3352800"/>
          <p14:tracePt t="28294" x="2105025" y="3352800"/>
          <p14:tracePt t="28311" x="2105025" y="3357563"/>
          <p14:tracePt t="28327" x="2105025" y="3362325"/>
          <p14:tracePt t="28363" x="2105025" y="3371850"/>
          <p14:tracePt t="28377" x="2105025" y="3390900"/>
          <p14:tracePt t="28394" x="2105025" y="3409950"/>
          <p14:tracePt t="28411" x="2105025" y="3424238"/>
          <p14:tracePt t="28427" x="2105025" y="3433763"/>
          <p14:tracePt t="28444" x="2109788" y="3452813"/>
          <p14:tracePt t="28461" x="2114550" y="3462338"/>
          <p14:tracePt t="28477" x="2119313" y="3467100"/>
          <p14:tracePt t="28494" x="2128838" y="3476625"/>
          <p14:tracePt t="28511" x="2138363" y="3481388"/>
          <p14:tracePt t="28527" x="2143125" y="3490913"/>
          <p14:tracePt t="28544" x="2162175" y="3495675"/>
          <p14:tracePt t="28561" x="2181225" y="3505200"/>
          <p14:tracePt t="28577" x="2190750" y="3509963"/>
          <p14:tracePt t="28594" x="2205038" y="3524250"/>
          <p14:tracePt t="28611" x="2219325" y="3529013"/>
          <p14:tracePt t="28627" x="2233613" y="3538538"/>
          <p14:tracePt t="28644" x="2238375" y="3543300"/>
          <p14:tracePt t="28661" x="2243138" y="3543300"/>
          <p14:tracePt t="28677" x="2252663" y="3543300"/>
          <p14:tracePt t="28797" x="2257425" y="3543300"/>
          <p14:tracePt t="28841" x="2262188" y="3543300"/>
          <p14:tracePt t="28855" x="2271713" y="3543300"/>
          <p14:tracePt t="28863" x="2276475" y="3543300"/>
          <p14:tracePt t="28877" x="2305050" y="3543300"/>
          <p14:tracePt t="28894" x="2343150" y="3533775"/>
          <p14:tracePt t="28911" x="2376488" y="3529013"/>
          <p14:tracePt t="28927" x="2438400" y="3524250"/>
          <p14:tracePt t="28944" x="2476500" y="3514725"/>
          <p14:tracePt t="28961" x="2495550" y="3514725"/>
          <p14:tracePt t="28977" x="2519363" y="3514725"/>
          <p14:tracePt t="28994" x="2547938" y="3514725"/>
          <p14:tracePt t="29011" x="2576513" y="3514725"/>
          <p14:tracePt t="29027" x="2600325" y="3514725"/>
          <p14:tracePt t="29044" x="2619375" y="3514725"/>
          <p14:tracePt t="29060" x="2652713" y="3509963"/>
          <p14:tracePt t="29077" x="2667000" y="3509963"/>
          <p14:tracePt t="29094" x="2671763" y="3509963"/>
          <p14:tracePt t="29110" x="2676525" y="3509963"/>
          <p14:tracePt t="29127" x="2686050" y="3509963"/>
          <p14:tracePt t="29144" x="2695575" y="3509963"/>
          <p14:tracePt t="29177" x="2705100" y="3509963"/>
          <p14:tracePt t="29267" x="2709863" y="3509963"/>
          <p14:tracePt t="29288" x="2714625" y="3509963"/>
          <p14:tracePt t="29303" x="2719388" y="3509963"/>
          <p14:tracePt t="29310" x="2724150" y="3509963"/>
          <p14:tracePt t="29318" x="2728913" y="3505200"/>
          <p14:tracePt t="29327" x="2733675" y="3500438"/>
          <p14:tracePt t="29344" x="2747963" y="3495675"/>
          <p14:tracePt t="29361" x="2767013" y="3490913"/>
          <p14:tracePt t="29377" x="2786063" y="3481388"/>
          <p14:tracePt t="29394" x="2790825" y="3476625"/>
          <p14:tracePt t="29411" x="2795588" y="3471863"/>
          <p14:tracePt t="29427" x="2805113" y="3471863"/>
          <p14:tracePt t="29444" x="2809875" y="3471863"/>
          <p14:tracePt t="29700" x="2805113" y="3471863"/>
          <p14:tracePt t="29707" x="2790825" y="3471863"/>
          <p14:tracePt t="29714" x="2781300" y="3471863"/>
          <p14:tracePt t="29727" x="2776538" y="3471863"/>
          <p14:tracePt t="29744" x="2767013" y="3471863"/>
          <p14:tracePt t="29760" x="2762250" y="3462338"/>
          <p14:tracePt t="29777" x="2738438" y="3424238"/>
          <p14:tracePt t="29794" x="2709863" y="3314700"/>
          <p14:tracePt t="29811" x="2700338" y="3252788"/>
          <p14:tracePt t="29827" x="2695575" y="3219450"/>
          <p14:tracePt t="29844" x="2695575" y="3195638"/>
          <p14:tracePt t="29861" x="2695575" y="3171825"/>
          <p14:tracePt t="29877" x="2700338" y="3162300"/>
          <p14:tracePt t="29894" x="2709863" y="3152775"/>
          <p14:tracePt t="29911" x="2714625" y="3148013"/>
          <p14:tracePt t="29927" x="2743200" y="3133725"/>
          <p14:tracePt t="29944" x="2762250" y="3128963"/>
          <p14:tracePt t="29960" x="2800350" y="3124200"/>
          <p14:tracePt t="29977" x="2819400" y="3124200"/>
          <p14:tracePt t="29994" x="2852738" y="3124200"/>
          <p14:tracePt t="30010" x="2876550" y="3138488"/>
          <p14:tracePt t="30027" x="2900363" y="3181350"/>
          <p14:tracePt t="30044" x="2928938" y="3271838"/>
          <p14:tracePt t="30060" x="2938463" y="3314700"/>
          <p14:tracePt t="30077" x="2938463" y="3343275"/>
          <p14:tracePt t="30094" x="2938463" y="3357563"/>
          <p14:tracePt t="30111" x="2938463" y="3371850"/>
          <p14:tracePt t="30127" x="2938463" y="3376613"/>
          <p14:tracePt t="30144" x="2938463" y="3386138"/>
          <p14:tracePt t="30160" x="2938463" y="3395663"/>
          <p14:tracePt t="30177" x="2933700" y="3409950"/>
          <p14:tracePt t="30194" x="2928938" y="3414713"/>
          <p14:tracePt t="30210" x="2928938" y="3424238"/>
          <p14:tracePt t="30227" x="2928938" y="3429000"/>
          <p14:tracePt t="30260" x="2928938" y="3433763"/>
          <p14:tracePt t="30456" x="2871788" y="3443288"/>
          <p14:tracePt t="30463" x="2805113" y="3457575"/>
          <p14:tracePt t="30470" x="2738438" y="3467100"/>
          <p14:tracePt t="30478" x="2667000" y="3476625"/>
          <p14:tracePt t="30494" x="2562225" y="3490913"/>
          <p14:tracePt t="30510" x="2486025" y="3490913"/>
          <p14:tracePt t="30527" x="2405063" y="3490913"/>
          <p14:tracePt t="30529" x="2362200" y="3490913"/>
          <p14:tracePt t="30544" x="2271713" y="3490913"/>
          <p14:tracePt t="30560" x="2200275" y="3490913"/>
          <p14:tracePt t="30577" x="2157413" y="3490913"/>
          <p14:tracePt t="30594" x="2128838" y="3490913"/>
          <p14:tracePt t="30610" x="2109788" y="3490913"/>
          <p14:tracePt t="30627" x="2100263" y="3490913"/>
          <p14:tracePt t="30644" x="2095500" y="3490913"/>
          <p14:tracePt t="30699" x="2100263" y="3490913"/>
          <p14:tracePt t="30705" x="2114550" y="3490913"/>
          <p14:tracePt t="30713" x="2143125" y="3500438"/>
          <p14:tracePt t="30728" x="2233613" y="3505200"/>
          <p14:tracePt t="30744" x="2347913" y="3524250"/>
          <p14:tracePt t="30761" x="2462213" y="3529013"/>
          <p14:tracePt t="30777" x="2586038" y="3529013"/>
          <p14:tracePt t="30794" x="2728913" y="3529013"/>
          <p14:tracePt t="30811" x="2790825" y="3529013"/>
          <p14:tracePt t="30827" x="2838450" y="3529013"/>
          <p14:tracePt t="30844" x="2900363" y="3529013"/>
          <p14:tracePt t="30860" x="2938463" y="3529013"/>
          <p14:tracePt t="30877" x="2971800" y="3529013"/>
          <p14:tracePt t="30894" x="2995613" y="3529013"/>
          <p14:tracePt t="30911" x="3014663" y="3529013"/>
          <p14:tracePt t="30927" x="3024188" y="3529013"/>
          <p14:tracePt t="30944" x="3028950" y="3529013"/>
          <p14:tracePt t="30960" x="3033713" y="3529013"/>
          <p14:tracePt t="30977" x="3043238" y="3529013"/>
          <p14:tracePt t="31940" x="3062288" y="3529013"/>
          <p14:tracePt t="31946" x="3100388" y="3524250"/>
          <p14:tracePt t="31961" x="3214688" y="3505200"/>
          <p14:tracePt t="31977" x="3338513" y="3490913"/>
          <p14:tracePt t="31994" x="3514725" y="3490913"/>
          <p14:tracePt t="32010" x="3714750" y="3490913"/>
          <p14:tracePt t="32027" x="3986213" y="3529013"/>
          <p14:tracePt t="32060" x="4352925" y="3557588"/>
          <p14:tracePt t="32094" x="4767263" y="3581400"/>
          <p14:tracePt t="32110" x="4891088" y="3600450"/>
          <p14:tracePt t="32127" x="4986338" y="3624263"/>
          <p14:tracePt t="32144" x="5067300" y="3648075"/>
          <p14:tracePt t="32160" x="5086350" y="3657600"/>
          <p14:tracePt t="32177" x="5095875" y="3662363"/>
          <p14:tracePt t="32194" x="5100638" y="3662363"/>
          <p14:tracePt t="32211" x="5105400" y="3676650"/>
          <p14:tracePt t="32227" x="5100638" y="3690938"/>
          <p14:tracePt t="32244" x="5081588" y="3719513"/>
          <p14:tracePt t="32260" x="5053013" y="3757613"/>
          <p14:tracePt t="32277" x="4948238" y="3871913"/>
          <p14:tracePt t="32294" x="4857750" y="3952875"/>
          <p14:tracePt t="32310" x="4786313" y="4014788"/>
          <p14:tracePt t="32328" x="4686300" y="4090988"/>
          <p14:tracePt t="32344" x="4633913" y="4119563"/>
          <p14:tracePt t="32360" x="4581525" y="4133850"/>
          <p14:tracePt t="32377" x="4486275" y="4152900"/>
          <p14:tracePt t="32394" x="4300538" y="4181475"/>
          <p14:tracePt t="32410" x="4200525" y="4191000"/>
          <p14:tracePt t="32427" x="4129088" y="4191000"/>
          <p14:tracePt t="32444" x="4048125" y="4186238"/>
          <p14:tracePt t="32460" x="3948113" y="4157663"/>
          <p14:tracePt t="32477" x="3895725" y="4138613"/>
          <p14:tracePt t="32494" x="3852863" y="4119563"/>
          <p14:tracePt t="32510" x="3814763" y="4105275"/>
          <p14:tracePt t="32527" x="3757613" y="4071938"/>
          <p14:tracePt t="32543" x="3724275" y="4057650"/>
          <p14:tracePt t="32560" x="3690938" y="4038600"/>
          <p14:tracePt t="32577" x="3643313" y="4005263"/>
          <p14:tracePt t="32593" x="3605213" y="3995738"/>
          <p14:tracePt t="32610" x="3571875" y="3981450"/>
          <p14:tracePt t="32627" x="3533775" y="3971925"/>
          <p14:tracePt t="32644" x="3486150" y="3971925"/>
          <p14:tracePt t="32660" x="3467100" y="3971925"/>
          <p14:tracePt t="32677" x="3443288" y="3962400"/>
          <p14:tracePt t="32694" x="3424238" y="3957638"/>
          <p14:tracePt t="32710" x="3400425" y="3952875"/>
          <p14:tracePt t="32727" x="3386138" y="3952875"/>
          <p14:tracePt t="32744" x="3367088" y="3952875"/>
          <p14:tracePt t="32761" x="3348038" y="3952875"/>
          <p14:tracePt t="32777" x="3333750" y="3952875"/>
          <p14:tracePt t="32794" x="3324225" y="3952875"/>
          <p14:tracePt t="32810" x="3305175" y="3962400"/>
          <p14:tracePt t="32827" x="3286125" y="3967163"/>
          <p14:tracePt t="32844" x="3271838" y="3971925"/>
          <p14:tracePt t="32860" x="3262313" y="3976688"/>
          <p14:tracePt t="32877" x="3248025" y="3976688"/>
          <p14:tracePt t="32894" x="3228975" y="3981450"/>
          <p14:tracePt t="32910" x="3214688" y="3981450"/>
          <p14:tracePt t="32927" x="3205163" y="3981450"/>
          <p14:tracePt t="32943" x="3190875" y="3981450"/>
          <p14:tracePt t="32960" x="3171825" y="3981450"/>
          <p14:tracePt t="32977" x="3157538" y="3981450"/>
          <p14:tracePt t="32994" x="3148013" y="3981450"/>
          <p14:tracePt t="33011" x="3124200" y="3981450"/>
          <p14:tracePt t="33027" x="3114675" y="3981450"/>
          <p14:tracePt t="33044" x="3105150" y="3981450"/>
          <p14:tracePt t="33283" x="3076575" y="3986213"/>
          <p14:tracePt t="33290" x="3038475" y="3995738"/>
          <p14:tracePt t="33297" x="3014663" y="4000500"/>
          <p14:tracePt t="33310" x="2990850" y="4010025"/>
          <p14:tracePt t="33327" x="2943225" y="4014788"/>
          <p14:tracePt t="33343" x="2928938" y="4014788"/>
          <p14:tracePt t="33360" x="2924175" y="4014788"/>
          <p14:tracePt t="33377" x="2914650" y="4014788"/>
          <p14:tracePt t="33416" x="2919413" y="4014788"/>
          <p14:tracePt t="33427" x="2933700" y="4014788"/>
          <p14:tracePt t="33444" x="3033713" y="3986213"/>
          <p14:tracePt t="33460" x="3138488" y="3976688"/>
          <p14:tracePt t="33477" x="3262313" y="3967163"/>
          <p14:tracePt t="33494" x="3343275" y="3962400"/>
          <p14:tracePt t="33510" x="3424238" y="3962400"/>
          <p14:tracePt t="33527" x="3476625" y="3962400"/>
          <p14:tracePt t="33545" x="3519488" y="3962400"/>
          <p14:tracePt t="33560" x="3567113" y="3962400"/>
          <p14:tracePt t="33577" x="3662363" y="3976688"/>
          <p14:tracePt t="33593" x="3733800" y="3976688"/>
          <p14:tracePt t="33610" x="3814763" y="3990975"/>
          <p14:tracePt t="33627" x="3971925" y="3990975"/>
          <p14:tracePt t="33644" x="4095750" y="4000500"/>
          <p14:tracePt t="33660" x="4195763" y="4010025"/>
          <p14:tracePt t="33677" x="4286250" y="4010025"/>
          <p14:tracePt t="33694" x="4400550" y="4010025"/>
          <p14:tracePt t="33710" x="4452938" y="4005263"/>
          <p14:tracePt t="33727" x="4491038" y="4000500"/>
          <p14:tracePt t="33744" x="4500563" y="4000500"/>
          <p14:tracePt t="33760" x="4510088" y="4000500"/>
          <p14:tracePt t="33974" x="4562475" y="4000500"/>
          <p14:tracePt t="33980" x="4629150" y="3990975"/>
          <p14:tracePt t="33994" x="4700588" y="3981450"/>
          <p14:tracePt t="34010" x="4900613" y="3976688"/>
          <p14:tracePt t="34027" x="5024438" y="3976688"/>
          <p14:tracePt t="34043" x="5105400" y="3976688"/>
          <p14:tracePt t="34061" x="5191125" y="3990975"/>
          <p14:tracePt t="34077" x="5243513" y="4005263"/>
          <p14:tracePt t="34093" x="5295900" y="4019550"/>
          <p14:tracePt t="34110" x="5338763" y="4024313"/>
          <p14:tracePt t="34127" x="5400675" y="4038600"/>
          <p14:tracePt t="34143" x="5448300" y="4043363"/>
          <p14:tracePt t="34160" x="5491163" y="4043363"/>
          <p14:tracePt t="34177" x="5519738" y="4043363"/>
          <p14:tracePt t="34194" x="5557838" y="4043363"/>
          <p14:tracePt t="34210" x="5581650" y="4043363"/>
          <p14:tracePt t="34227" x="5600700" y="4043363"/>
          <p14:tracePt t="34243" x="5624513" y="4048125"/>
          <p14:tracePt t="34260" x="5657850" y="4057650"/>
          <p14:tracePt t="34277" x="5681663" y="4057650"/>
          <p14:tracePt t="34294" x="5700713" y="4057650"/>
          <p14:tracePt t="34310" x="5719763" y="4057650"/>
          <p14:tracePt t="34327" x="5724525" y="4057650"/>
          <p14:tracePt t="34344" x="5729288" y="4057650"/>
          <p14:tracePt t="34360" x="5738813" y="4057650"/>
          <p14:tracePt t="35479" x="5662613" y="4057650"/>
          <p14:tracePt t="35486" x="5548313" y="4067175"/>
          <p14:tracePt t="35493" x="5381625" y="4067175"/>
          <p14:tracePt t="35510" x="5005388" y="4048125"/>
          <p14:tracePt t="35527" x="4576763" y="4000500"/>
          <p14:tracePt t="35544" x="4110038" y="3943350"/>
          <p14:tracePt t="35577" x="3671888" y="3905250"/>
          <p14:tracePt t="35610" x="3490913" y="3886200"/>
          <p14:tracePt t="35627" x="3467100" y="3871913"/>
          <p14:tracePt t="35643" x="3462338" y="3871913"/>
          <p14:tracePt t="35897" x="3419475" y="3871913"/>
          <p14:tracePt t="35905" x="3362325" y="3871913"/>
          <p14:tracePt t="35911" x="3305175" y="3871913"/>
          <p14:tracePt t="35927" x="3200400" y="3876675"/>
          <p14:tracePt t="35943" x="3076575" y="3886200"/>
          <p14:tracePt t="35960" x="2938463" y="3919538"/>
          <p14:tracePt t="35977" x="2752725" y="3986213"/>
          <p14:tracePt t="35993" x="2652713" y="4038600"/>
          <p14:tracePt t="36010" x="2557463" y="4086225"/>
          <p14:tracePt t="36027" x="2490788" y="4110038"/>
          <p14:tracePt t="36029" x="2466975" y="4114800"/>
          <p14:tracePt t="36045" x="2428875" y="4129088"/>
          <p14:tracePt t="36060" x="2390775" y="4138613"/>
          <p14:tracePt t="36077" x="2347913" y="4152900"/>
          <p14:tracePt t="36093" x="2309813" y="4162425"/>
          <p14:tracePt t="36110" x="2247900" y="4191000"/>
          <p14:tracePt t="36127" x="2214563" y="4200525"/>
          <p14:tracePt t="36143" x="2166938" y="4210050"/>
          <p14:tracePt t="36160" x="2124075" y="4214813"/>
          <p14:tracePt t="36177" x="2071688" y="4214813"/>
          <p14:tracePt t="36193" x="2038350" y="4214813"/>
          <p14:tracePt t="36210" x="2009775" y="4214813"/>
          <p14:tracePt t="36227" x="1962150" y="4214813"/>
          <p14:tracePt t="36243" x="1933575" y="4214813"/>
          <p14:tracePt t="36260" x="1919288" y="4214813"/>
          <p14:tracePt t="36277" x="1905000" y="4214813"/>
          <p14:tracePt t="36293" x="1895475" y="4214813"/>
          <p14:tracePt t="36310" x="1885950" y="4214813"/>
          <p14:tracePt t="36327" x="1871663" y="4214813"/>
          <p14:tracePt t="36343" x="1843088" y="4214813"/>
          <p14:tracePt t="36360" x="1800225" y="4214813"/>
          <p14:tracePt t="36377" x="1781175" y="4214813"/>
          <p14:tracePt t="36393" x="1776413" y="4214813"/>
          <p14:tracePt t="36646" x="1766888" y="4224338"/>
          <p14:tracePt t="36654" x="1752600" y="4238625"/>
          <p14:tracePt t="36661" x="1743075" y="4248150"/>
          <p14:tracePt t="36677" x="1724025" y="4257675"/>
          <p14:tracePt t="36693" x="1714500" y="4271963"/>
          <p14:tracePt t="36710" x="1709738" y="4281488"/>
          <p14:tracePt t="36727" x="1700213" y="4286250"/>
          <p14:tracePt t="36764" x="1700213" y="4291013"/>
          <p14:tracePt t="36777" x="1695450" y="4291013"/>
          <p14:tracePt t="36793" x="1681163" y="4305300"/>
          <p14:tracePt t="36810" x="1666875" y="4319588"/>
          <p14:tracePt t="36827" x="1643063" y="4343400"/>
          <p14:tracePt t="36843" x="1581150" y="4400550"/>
          <p14:tracePt t="36860" x="1524000" y="4448175"/>
          <p14:tracePt t="36877" x="1471613" y="4481513"/>
          <p14:tracePt t="36893" x="1423988" y="4505325"/>
          <p14:tracePt t="36910" x="1333500" y="4533900"/>
          <p14:tracePt t="36927" x="1262063" y="4543425"/>
          <p14:tracePt t="36943" x="1195388" y="4538663"/>
          <p14:tracePt t="36960" x="1133475" y="4533900"/>
          <p14:tracePt t="36976" x="1066800" y="4500563"/>
          <p14:tracePt t="36993" x="1047750" y="4481513"/>
          <p14:tracePt t="37010" x="1028700" y="4457700"/>
          <p14:tracePt t="37026" x="1014413" y="4438650"/>
          <p14:tracePt t="37028" x="1014413" y="4419600"/>
          <p14:tracePt t="37043" x="1014413" y="4367213"/>
          <p14:tracePt t="37060" x="1042988" y="4291013"/>
          <p14:tracePt t="37076" x="1071563" y="4205288"/>
          <p14:tracePt t="37093" x="1128713" y="4129088"/>
          <p14:tracePt t="37110" x="1176338" y="4090988"/>
          <p14:tracePt t="37127" x="1219200" y="4067175"/>
          <p14:tracePt t="37143" x="1276350" y="4038600"/>
          <p14:tracePt t="37160" x="1352550" y="4024313"/>
          <p14:tracePt t="37177" x="1400175" y="4024313"/>
          <p14:tracePt t="37193" x="1443038" y="4024313"/>
          <p14:tracePt t="37210" x="1490663" y="4033838"/>
          <p14:tracePt t="37226" x="1538288" y="4062413"/>
          <p14:tracePt t="37243" x="1576388" y="4086225"/>
          <p14:tracePt t="37260" x="1600200" y="4110038"/>
          <p14:tracePt t="37277" x="1619250" y="4138613"/>
          <p14:tracePt t="37293" x="1628775" y="4148138"/>
          <p14:tracePt t="37310" x="1633538" y="4157663"/>
          <p14:tracePt t="37327" x="1638300" y="4162425"/>
          <p14:tracePt t="37343" x="1652588" y="4195763"/>
          <p14:tracePt t="37360" x="1652588" y="4224338"/>
          <p14:tracePt t="37377" x="1652588" y="4262438"/>
          <p14:tracePt t="37393" x="1643063" y="4291013"/>
          <p14:tracePt t="37410" x="1633538" y="4338638"/>
          <p14:tracePt t="37426" x="1614488" y="4362450"/>
          <p14:tracePt t="37443" x="1595438" y="4386263"/>
          <p14:tracePt t="37460" x="1562100" y="4419600"/>
          <p14:tracePt t="37477" x="1538288" y="4443413"/>
          <p14:tracePt t="37493" x="1500188" y="4467225"/>
          <p14:tracePt t="37510" x="1471613" y="4486275"/>
          <p14:tracePt t="37527" x="1428750" y="4510088"/>
          <p14:tracePt t="37543" x="1404938" y="4514850"/>
          <p14:tracePt t="37560" x="1385888" y="4519613"/>
          <p14:tracePt t="37577" x="1362075" y="4519613"/>
          <p14:tracePt t="37593" x="1333500" y="4486275"/>
          <p14:tracePt t="37610" x="1314450" y="4433888"/>
          <p14:tracePt t="37627" x="1300163" y="4362450"/>
          <p14:tracePt t="37644" x="1319213" y="4181475"/>
          <p14:tracePt t="37661" x="1366838" y="4033838"/>
          <p14:tracePt t="37677" x="1423988" y="3943350"/>
          <p14:tracePt t="37693" x="1485900" y="3881438"/>
          <p14:tracePt t="37710" x="1624013" y="3790950"/>
          <p14:tracePt t="37727" x="1700213" y="3743325"/>
          <p14:tracePt t="37743" x="1776413" y="3714750"/>
          <p14:tracePt t="37760" x="1843088" y="3686175"/>
          <p14:tracePt t="37777" x="1938338" y="3633788"/>
          <p14:tracePt t="37793" x="1990725" y="3609975"/>
          <p14:tracePt t="37810" x="2033588" y="3595688"/>
          <p14:tracePt t="37826" x="2071688" y="3576638"/>
          <p14:tracePt t="37843" x="2114550" y="3567113"/>
          <p14:tracePt t="37860" x="2133600" y="3557588"/>
          <p14:tracePt t="37877" x="2157413" y="3543300"/>
          <p14:tracePt t="37893" x="2200275" y="3519488"/>
          <p14:tracePt t="37910" x="2228850" y="3500438"/>
          <p14:tracePt t="37927" x="2266950" y="3486150"/>
          <p14:tracePt t="37943" x="2295525" y="3476625"/>
          <p14:tracePt t="37960" x="2328863" y="3462338"/>
          <p14:tracePt t="37976" x="2352675" y="3452813"/>
          <p14:tracePt t="37993" x="2376488" y="3448050"/>
          <p14:tracePt t="38010" x="2390775" y="3443288"/>
          <p14:tracePt t="38026" x="2405063" y="3438525"/>
          <p14:tracePt t="38043" x="2409825" y="3438525"/>
          <p14:tracePt t="38060" x="2414588" y="3438525"/>
          <p14:tracePt t="38092" x="2405063" y="3438525"/>
          <p14:tracePt t="38100" x="2386013" y="3448050"/>
          <p14:tracePt t="38110" x="2347913" y="3457575"/>
          <p14:tracePt t="38126" x="2276475" y="3486150"/>
          <p14:tracePt t="38143" x="2119313" y="3533775"/>
          <p14:tracePt t="38160" x="2024063" y="3557588"/>
          <p14:tracePt t="38177" x="1952625" y="3571875"/>
          <p14:tracePt t="38193" x="1909763" y="3571875"/>
          <p14:tracePt t="38210" x="1862138" y="3567113"/>
          <p14:tracePt t="38226" x="1852613" y="3548063"/>
          <p14:tracePt t="38243" x="1843088" y="3533775"/>
          <p14:tracePt t="38260" x="1843088" y="3514725"/>
          <p14:tracePt t="38277" x="1847850" y="3481388"/>
          <p14:tracePt t="38293" x="1871663" y="3457575"/>
          <p14:tracePt t="38310" x="1928813" y="3414713"/>
          <p14:tracePt t="38327" x="2052638" y="3367088"/>
          <p14:tracePt t="38343" x="2114550" y="3352800"/>
          <p14:tracePt t="38360" x="2176463" y="3352800"/>
          <p14:tracePt t="38377" x="2224088" y="3357563"/>
          <p14:tracePt t="38393" x="2271713" y="3367088"/>
          <p14:tracePt t="38410" x="2290763" y="3371850"/>
          <p14:tracePt t="38427" x="2300288" y="3381375"/>
          <p14:tracePt t="38443" x="2305050" y="3400425"/>
          <p14:tracePt t="38460" x="2300288" y="3438525"/>
          <p14:tracePt t="38477" x="2290763" y="3476625"/>
          <p14:tracePt t="38493" x="2266950" y="3529013"/>
          <p14:tracePt t="38510" x="2214563" y="3605213"/>
          <p14:tracePt t="38526" x="2171700" y="3643313"/>
          <p14:tracePt t="38543" x="2105025" y="3695700"/>
          <p14:tracePt t="38560" x="2028825" y="3733800"/>
          <p14:tracePt t="38577" x="1943100" y="3776663"/>
          <p14:tracePt t="38593" x="1905000" y="3800475"/>
          <p14:tracePt t="38610" x="1876425" y="3824288"/>
          <p14:tracePt t="38626" x="1847850" y="3852863"/>
          <p14:tracePt t="38643" x="1809750" y="3881438"/>
          <p14:tracePt t="38660" x="1795463" y="3890963"/>
          <p14:tracePt t="38676" x="1785938" y="3895725"/>
          <p14:tracePt t="38693" x="1766888" y="3914775"/>
          <p14:tracePt t="38710" x="1747838" y="3948113"/>
          <p14:tracePt t="38726" x="1728788" y="3981450"/>
          <p14:tracePt t="38743" x="1719263" y="4005263"/>
          <p14:tracePt t="38760" x="1704975" y="4029075"/>
          <p14:tracePt t="38776" x="1700213" y="4033838"/>
          <p14:tracePt t="38793" x="1695450" y="4038600"/>
          <p14:tracePt t="38810" x="1695450" y="4048125"/>
          <p14:tracePt t="38827" x="1690688" y="4052888"/>
          <p14:tracePt t="38843" x="1681163" y="4067175"/>
          <p14:tracePt t="38860" x="1676400" y="4071938"/>
          <p14:tracePt t="38877" x="1671638" y="4076700"/>
          <p14:tracePt t="38893" x="1662113" y="4086225"/>
          <p14:tracePt t="38910" x="1662113" y="4090988"/>
          <p14:tracePt t="38944" x="1662113" y="4095750"/>
          <p14:tracePt t="39018" x="1662113" y="4100513"/>
          <p14:tracePt t="39033" x="1647825" y="4110038"/>
          <p14:tracePt t="39040" x="1643063" y="4129088"/>
          <p14:tracePt t="39047" x="1628775" y="4157663"/>
          <p14:tracePt t="39060" x="1614488" y="4195763"/>
          <p14:tracePt t="39076" x="1581150" y="4295775"/>
          <p14:tracePt t="39093" x="1566863" y="4333875"/>
          <p14:tracePt t="39110" x="1557338" y="4343400"/>
          <p14:tracePt t="39126" x="1557338" y="4352925"/>
          <p14:tracePt t="39143" x="1557338" y="4362450"/>
          <p14:tracePt t="39160" x="1557338" y="4371975"/>
          <p14:tracePt t="39576" x="1562100" y="4371975"/>
          <p14:tracePt t="39583" x="1562100" y="4376738"/>
          <p14:tracePt t="39593" x="1562100" y="4381500"/>
          <p14:tracePt t="39610" x="1562100" y="4414838"/>
          <p14:tracePt t="39626" x="1533525" y="4495800"/>
          <p14:tracePt t="39660" x="1462088" y="4576763"/>
          <p14:tracePt t="39693" x="1366838" y="4624388"/>
          <p14:tracePt t="39710" x="1333500" y="4624388"/>
          <p14:tracePt t="39726" x="1300163" y="4619625"/>
          <p14:tracePt t="39743" x="1271588" y="4605338"/>
          <p14:tracePt t="39760" x="1243013" y="4581525"/>
          <p14:tracePt t="39776" x="1223963" y="4552950"/>
          <p14:tracePt t="39793" x="1209675" y="4524375"/>
          <p14:tracePt t="39810" x="1190625" y="4491038"/>
          <p14:tracePt t="39826" x="1190625" y="4462463"/>
          <p14:tracePt t="39843" x="1195388" y="4433888"/>
          <p14:tracePt t="39860" x="1209675" y="4405313"/>
          <p14:tracePt t="39877" x="1257300" y="4352925"/>
          <p14:tracePt t="39893" x="1309688" y="4319588"/>
          <p14:tracePt t="39910" x="1390650" y="4271963"/>
          <p14:tracePt t="39926" x="1452563" y="4257675"/>
          <p14:tracePt t="39943" x="1538288" y="4252913"/>
          <p14:tracePt t="39960" x="1571625" y="4252913"/>
          <p14:tracePt t="39976" x="1600200" y="4252913"/>
          <p14:tracePt t="39993" x="1628775" y="4267200"/>
          <p14:tracePt t="40010" x="1662113" y="4276725"/>
          <p14:tracePt t="40027" x="1685925" y="4281488"/>
          <p14:tracePt t="40043" x="1695450" y="4286250"/>
          <p14:tracePt t="40060" x="1714500" y="4295775"/>
          <p14:tracePt t="40076" x="1724025" y="4305300"/>
          <p14:tracePt t="40093" x="1738313" y="4319588"/>
          <p14:tracePt t="40110" x="1743075" y="4324350"/>
          <p14:tracePt t="40126" x="1752600" y="4333875"/>
          <p14:tracePt t="40143" x="1757363" y="4338638"/>
          <p14:tracePt t="40160" x="1757363" y="4352925"/>
          <p14:tracePt t="40176" x="1752600" y="4362450"/>
          <p14:tracePt t="40193" x="1714500" y="4400550"/>
          <p14:tracePt t="40210" x="1657350" y="4452938"/>
          <p14:tracePt t="40226" x="1600200" y="4495800"/>
          <p14:tracePt t="40243" x="1533525" y="4543425"/>
          <p14:tracePt t="40260" x="1490663" y="4552950"/>
          <p14:tracePt t="40276" x="1447800" y="4552950"/>
          <p14:tracePt t="40293" x="1404938" y="4552950"/>
          <p14:tracePt t="40310" x="1347788" y="4548188"/>
          <p14:tracePt t="40326" x="1314450" y="4533900"/>
          <p14:tracePt t="40343" x="1290638" y="4524375"/>
          <p14:tracePt t="40360" x="1266825" y="4505325"/>
          <p14:tracePt t="40377" x="1252538" y="4491038"/>
          <p14:tracePt t="40393" x="1247775" y="4486275"/>
          <p14:tracePt t="40410" x="1238250" y="4471988"/>
          <p14:tracePt t="40426" x="1233488" y="4462463"/>
          <p14:tracePt t="40443" x="1233488" y="4429125"/>
          <p14:tracePt t="40460" x="1243013" y="4395788"/>
          <p14:tracePt t="40476" x="1276350" y="4338638"/>
          <p14:tracePt t="40493" x="1357313" y="4248150"/>
          <p14:tracePt t="40509" x="1423988" y="4210050"/>
          <p14:tracePt t="40526" x="1490663" y="4171950"/>
          <p14:tracePt t="40543" x="1543050" y="4162425"/>
          <p14:tracePt t="40560" x="1604963" y="4162425"/>
          <p14:tracePt t="40576" x="1647825" y="4167188"/>
          <p14:tracePt t="40593" x="1681163" y="4186238"/>
          <p14:tracePt t="40610" x="1704975" y="4200525"/>
          <p14:tracePt t="40626" x="1743075" y="4229100"/>
          <p14:tracePt t="40643" x="1762125" y="4238625"/>
          <p14:tracePt t="40660" x="1776413" y="4252913"/>
          <p14:tracePt t="40676" x="1795463" y="4276725"/>
          <p14:tracePt t="40693" x="1800225" y="4291013"/>
          <p14:tracePt t="40710" x="1804988" y="4305300"/>
          <p14:tracePt t="40726" x="1804988" y="4319588"/>
          <p14:tracePt t="40743" x="1800225" y="4352925"/>
          <p14:tracePt t="40760" x="1785938" y="4386263"/>
          <p14:tracePt t="40776" x="1766888" y="4414838"/>
          <p14:tracePt t="40793" x="1752600" y="4438650"/>
          <p14:tracePt t="40810" x="1719263" y="4486275"/>
          <p14:tracePt t="40826" x="1690688" y="4510088"/>
          <p14:tracePt t="40843" x="1657350" y="4533900"/>
          <p14:tracePt t="40860" x="1585913" y="4576763"/>
          <p14:tracePt t="40876" x="1533525" y="4595813"/>
          <p14:tracePt t="40893" x="1462088" y="4600575"/>
          <p14:tracePt t="40910" x="1409700" y="4595813"/>
          <p14:tracePt t="40926" x="1362075" y="4576763"/>
          <p14:tracePt t="40943" x="1338263" y="4552950"/>
          <p14:tracePt t="40960" x="1314450" y="4505325"/>
          <p14:tracePt t="40976" x="1290638" y="4467225"/>
          <p14:tracePt t="40993" x="1281113" y="4410075"/>
          <p14:tracePt t="41010" x="1285875" y="4371975"/>
          <p14:tracePt t="41026" x="1309688" y="4319588"/>
          <p14:tracePt t="41044" x="1366838" y="4233863"/>
          <p14:tracePt t="41060" x="1390650" y="4200525"/>
          <p14:tracePt t="41076" x="1428750" y="4181475"/>
          <p14:tracePt t="41093" x="1457325" y="4171950"/>
          <p14:tracePt t="41110" x="1504950" y="4171950"/>
          <p14:tracePt t="41126" x="1533525" y="4176713"/>
          <p14:tracePt t="41143" x="1557338" y="4191000"/>
          <p14:tracePt t="41160" x="1571625" y="4205288"/>
          <p14:tracePt t="41176" x="1595438" y="4224338"/>
          <p14:tracePt t="41193" x="1609725" y="4243388"/>
          <p14:tracePt t="41209" x="1619250" y="4262438"/>
          <p14:tracePt t="41226" x="1638300" y="4286250"/>
          <p14:tracePt t="41243" x="1652588" y="4333875"/>
          <p14:tracePt t="41260" x="1657350" y="4352925"/>
          <p14:tracePt t="41276" x="1657350" y="4367213"/>
          <p14:tracePt t="41293" x="1657350" y="4376738"/>
          <p14:tracePt t="41310" x="1657350" y="4386263"/>
          <p14:tracePt t="41326" x="1657350" y="4405313"/>
          <p14:tracePt t="41343" x="1647825" y="4443413"/>
          <p14:tracePt t="41360" x="1624013" y="4491038"/>
          <p14:tracePt t="41376" x="1619250" y="4514850"/>
          <p14:tracePt t="41393" x="1614488" y="4529138"/>
          <p14:tracePt t="41410" x="1604963" y="4538663"/>
          <p14:tracePt t="41426" x="1604963" y="4548188"/>
          <p14:tracePt t="41443" x="1604963" y="4552950"/>
          <p14:tracePt t="41485" x="1600200" y="4557713"/>
          <p14:tracePt t="41493" x="1595438" y="4562475"/>
          <p14:tracePt t="41510" x="1585913" y="4567238"/>
          <p14:tracePt t="41526" x="1576388" y="4572000"/>
          <p14:tracePt t="41543" x="1547813" y="4586288"/>
          <p14:tracePt t="41560" x="1524000" y="4595813"/>
          <p14:tracePt t="41576" x="1504950" y="4595813"/>
          <p14:tracePt t="41593" x="1476375" y="4595813"/>
          <p14:tracePt t="41610" x="1428750" y="4605338"/>
          <p14:tracePt t="41626" x="1404938" y="4605338"/>
          <p14:tracePt t="41643" x="1385888" y="4605338"/>
          <p14:tracePt t="41660" x="1371600" y="4605338"/>
          <p14:tracePt t="41676" x="1362075" y="4605338"/>
          <p14:tracePt t="41693" x="1357313" y="4605338"/>
          <p14:tracePt t="41709" x="1347788" y="4605338"/>
          <p14:tracePt t="43167" x="1319213" y="4533900"/>
          <p14:tracePt t="43174" x="1300163" y="4443413"/>
          <p14:tracePt t="43181" x="1281113" y="4376738"/>
          <p14:tracePt t="43193" x="1266825" y="4314825"/>
          <p14:tracePt t="43210" x="1276350" y="4124325"/>
          <p14:tracePt t="43226" x="1328738" y="3995738"/>
          <p14:tracePt t="43260" x="1423988" y="3848100"/>
          <p14:tracePt t="43293" x="1543050" y="3767138"/>
          <p14:tracePt t="43310" x="1600200" y="3743325"/>
          <p14:tracePt t="43326" x="1647825" y="3729038"/>
          <p14:tracePt t="43343" x="1733550" y="3724275"/>
          <p14:tracePt t="43359" x="1785938" y="3724275"/>
          <p14:tracePt t="43376" x="1828800" y="3724275"/>
          <p14:tracePt t="43393" x="1852613" y="3724275"/>
          <p14:tracePt t="43409" x="1866900" y="3724275"/>
          <p14:tracePt t="43426" x="1871663" y="3724275"/>
          <p14:tracePt t="43443" x="1876425" y="3724275"/>
          <p14:tracePt t="43460" x="1885950" y="3724275"/>
          <p14:tracePt t="43476" x="1905000" y="3719513"/>
          <p14:tracePt t="43493" x="1928813" y="3705225"/>
          <p14:tracePt t="43509" x="1966913" y="3695700"/>
          <p14:tracePt t="43526" x="2005013" y="3676650"/>
          <p14:tracePt t="43543" x="2014538" y="3671888"/>
          <p14:tracePt t="43560" x="2024063" y="3667125"/>
          <p14:tracePt t="43593" x="2024063" y="3662363"/>
          <p14:tracePt t="43609" x="2024063" y="3657600"/>
          <p14:tracePt t="43626" x="2024063" y="3652838"/>
          <p14:tracePt t="43643" x="2019300" y="3643313"/>
          <p14:tracePt t="43659" x="2000250" y="3624263"/>
          <p14:tracePt t="43676" x="1971675" y="3590925"/>
          <p14:tracePt t="43693" x="1933575" y="3562350"/>
          <p14:tracePt t="43710" x="1857375" y="3514725"/>
          <p14:tracePt t="43726" x="1828800" y="3500438"/>
          <p14:tracePt t="43743" x="1819275" y="3495675"/>
          <p14:tracePt t="43759" x="1809750" y="3490913"/>
          <p14:tracePt t="43776" x="1804988" y="3490913"/>
          <p14:tracePt t="43894" x="1809750" y="3486150"/>
          <p14:tracePt t="43901" x="1819275" y="3486150"/>
          <p14:tracePt t="43909" x="1828800" y="3481388"/>
          <p14:tracePt t="43926" x="1866900" y="3476625"/>
          <p14:tracePt t="43943" x="1909763" y="3476625"/>
          <p14:tracePt t="43960" x="1985963" y="3476625"/>
          <p14:tracePt t="43976" x="2038350" y="3462338"/>
          <p14:tracePt t="43993" x="2085975" y="3462338"/>
          <p14:tracePt t="44009" x="2138363" y="3462338"/>
          <p14:tracePt t="44026" x="2205038" y="3462338"/>
          <p14:tracePt t="44043" x="2247900" y="3457575"/>
          <p14:tracePt t="44059" x="2276475" y="3457575"/>
          <p14:tracePt t="44076" x="2338388" y="3443288"/>
          <p14:tracePt t="44093" x="2386013" y="3438525"/>
          <p14:tracePt t="44110" x="2438400" y="3438525"/>
          <p14:tracePt t="44126" x="2481263" y="3438525"/>
          <p14:tracePt t="44143" x="2547938" y="3429000"/>
          <p14:tracePt t="44160" x="2586038" y="3429000"/>
          <p14:tracePt t="44176" x="2619375" y="3429000"/>
          <p14:tracePt t="44193" x="2657475" y="3429000"/>
          <p14:tracePt t="44209" x="2700338" y="3429000"/>
          <p14:tracePt t="44226" x="2738438" y="3429000"/>
          <p14:tracePt t="44243" x="2771775" y="3429000"/>
          <p14:tracePt t="44259" x="2833688" y="3429000"/>
          <p14:tracePt t="44276" x="2871788" y="3429000"/>
          <p14:tracePt t="44293" x="2900363" y="3429000"/>
          <p14:tracePt t="44310" x="2924175" y="3429000"/>
          <p14:tracePt t="44326" x="2971800" y="3424238"/>
          <p14:tracePt t="44343" x="2995613" y="3419475"/>
          <p14:tracePt t="44359" x="3019425" y="3414713"/>
          <p14:tracePt t="44376" x="3038475" y="3400425"/>
          <p14:tracePt t="44393" x="3062288" y="3390900"/>
          <p14:tracePt t="44409" x="3071813" y="3390900"/>
          <p14:tracePt t="44426" x="3076575" y="3390900"/>
          <p14:tracePt t="44443" x="3081338" y="3390900"/>
          <p14:tracePt t="44459" x="3081338" y="3381375"/>
          <p14:tracePt t="44476" x="3076575" y="3367088"/>
          <p14:tracePt t="44493" x="3057525" y="3348038"/>
          <p14:tracePt t="44509" x="3000375" y="3300413"/>
          <p14:tracePt t="44526" x="2928938" y="3257550"/>
          <p14:tracePt t="44543" x="2867025" y="3228975"/>
          <p14:tracePt t="44559" x="2809875" y="3200400"/>
          <p14:tracePt t="44576" x="2747963" y="3176588"/>
          <p14:tracePt t="44593" x="2719388" y="3162300"/>
          <p14:tracePt t="44609" x="2686050" y="3152775"/>
          <p14:tracePt t="44626" x="2657475" y="3138488"/>
          <p14:tracePt t="44643" x="2605088" y="3128963"/>
          <p14:tracePt t="44659" x="2566988" y="3119438"/>
          <p14:tracePt t="44676" x="2519363" y="3114675"/>
          <p14:tracePt t="44693" x="2443163" y="3109913"/>
          <p14:tracePt t="44709" x="2390775" y="3109913"/>
          <p14:tracePt t="44726" x="2357438" y="3109913"/>
          <p14:tracePt t="44743" x="2314575" y="3109913"/>
          <p14:tracePt t="44759" x="2252663" y="3114675"/>
          <p14:tracePt t="44776" x="2205038" y="3133725"/>
          <p14:tracePt t="44793" x="2171700" y="3148013"/>
          <p14:tracePt t="44809" x="2114550" y="3181350"/>
          <p14:tracePt t="44826" x="2038350" y="3238500"/>
          <p14:tracePt t="44843" x="1990725" y="3271838"/>
          <p14:tracePt t="44859" x="1962150" y="3295650"/>
          <p14:tracePt t="44876" x="1938338" y="3319463"/>
          <p14:tracePt t="44893" x="1919288" y="3333750"/>
          <p14:tracePt t="44909" x="1905000" y="3338513"/>
          <p14:tracePt t="44926" x="1895475" y="3348038"/>
          <p14:tracePt t="44943" x="1885950" y="3357563"/>
          <p14:tracePt t="44959" x="1881188" y="3362325"/>
          <p14:tracePt t="44976" x="1876425" y="3367088"/>
          <p14:tracePt t="44993" x="1876425" y="3376613"/>
          <p14:tracePt t="45009" x="1876425" y="3386138"/>
          <p14:tracePt t="45026" x="1885950" y="3390900"/>
          <p14:tracePt t="45043" x="1905000" y="3405188"/>
          <p14:tracePt t="45059" x="1938338" y="3424238"/>
          <p14:tracePt t="45076" x="2014538" y="3467100"/>
          <p14:tracePt t="45093" x="2066925" y="3490913"/>
          <p14:tracePt t="45109" x="2114550" y="3509963"/>
          <p14:tracePt t="45126" x="2152650" y="3529013"/>
          <p14:tracePt t="45143" x="2190750" y="3548063"/>
          <p14:tracePt t="45159" x="2214563" y="3552825"/>
          <p14:tracePt t="45176" x="2233613" y="3557588"/>
          <p14:tracePt t="45193" x="2271713" y="3571875"/>
          <p14:tracePt t="45209" x="2290763" y="3576638"/>
          <p14:tracePt t="45226" x="2300288" y="3576638"/>
          <p14:tracePt t="45243" x="2319338" y="3576638"/>
          <p14:tracePt t="45259" x="2352675" y="3576638"/>
          <p14:tracePt t="45276" x="2376488" y="3576638"/>
          <p14:tracePt t="45293" x="2405063" y="3576638"/>
          <p14:tracePt t="45309" x="2433638" y="3576638"/>
          <p14:tracePt t="45326" x="2481263" y="3571875"/>
          <p14:tracePt t="45343" x="2509838" y="3562350"/>
          <p14:tracePt t="45359" x="2538413" y="3548063"/>
          <p14:tracePt t="45376" x="2595563" y="3519488"/>
          <p14:tracePt t="45393" x="2638425" y="3500438"/>
          <p14:tracePt t="45409" x="2676525" y="3490913"/>
          <p14:tracePt t="45426" x="2719388" y="3481388"/>
          <p14:tracePt t="45443" x="2781300" y="3457575"/>
          <p14:tracePt t="45459" x="2819400" y="3438525"/>
          <p14:tracePt t="45476" x="2847975" y="3429000"/>
          <p14:tracePt t="45493" x="2876550" y="3409950"/>
          <p14:tracePt t="45509" x="2905125" y="3390900"/>
          <p14:tracePt t="45526" x="2924175" y="3381375"/>
          <p14:tracePt t="45543" x="2928938" y="3376613"/>
          <p14:tracePt t="45560" x="2938463" y="3371850"/>
          <p14:tracePt t="45576" x="2943225" y="3371850"/>
          <p14:tracePt t="46793" x="2867025" y="3376613"/>
          <p14:tracePt t="46802" x="2743200" y="3386138"/>
          <p14:tracePt t="46809" x="2633663" y="3390900"/>
          <p14:tracePt t="46826" x="2443163" y="3419475"/>
          <p14:tracePt t="46843" x="2243138" y="3438525"/>
          <p14:tracePt t="46859" x="2005013" y="3467100"/>
          <p14:tracePt t="46893" x="1800225" y="3490913"/>
          <p14:tracePt t="46926" x="1609725" y="3505200"/>
          <p14:tracePt t="46943" x="1562100" y="3505200"/>
          <p14:tracePt t="46959" x="1528763" y="3505200"/>
          <p14:tracePt t="46976" x="1481138" y="3500438"/>
          <p14:tracePt t="46992" x="1428750" y="3495675"/>
          <p14:tracePt t="47009" x="1385888" y="3495675"/>
          <p14:tracePt t="47026" x="1357313" y="3495675"/>
          <p14:tracePt t="47043" x="1328738" y="3495675"/>
          <p14:tracePt t="47059" x="1309688" y="3495675"/>
          <p14:tracePt t="47076" x="1304925" y="3495675"/>
          <p14:tracePt t="47093" x="1295400" y="3495675"/>
          <p14:tracePt t="47109" x="1252538" y="3495675"/>
          <p14:tracePt t="47126" x="1200150" y="3495675"/>
          <p14:tracePt t="47142" x="1166813" y="3495675"/>
          <p14:tracePt t="47159" x="1138238" y="3495675"/>
          <p14:tracePt t="47176" x="1109663" y="3495675"/>
          <p14:tracePt t="47193" x="1104900" y="3495675"/>
          <p14:tracePt t="47209" x="1100138" y="3495675"/>
          <p14:tracePt t="47242" x="1095375" y="3495675"/>
          <p14:tracePt t="47631" x="1081088" y="3600450"/>
          <p14:tracePt t="47639" x="1062038" y="3700463"/>
          <p14:tracePt t="47646" x="1052513" y="3776663"/>
          <p14:tracePt t="47676" x="1023938" y="3943350"/>
          <p14:tracePt t="47709" x="1023938" y="4062413"/>
          <p14:tracePt t="47726" x="1033463" y="4167188"/>
          <p14:tracePt t="47743" x="1038225" y="4229100"/>
          <p14:tracePt t="47759" x="1047750" y="4276725"/>
          <p14:tracePt t="47776" x="1047750" y="4314825"/>
          <p14:tracePt t="47793" x="1047750" y="4348163"/>
          <p14:tracePt t="47809" x="1047750" y="4362450"/>
          <p14:tracePt t="47826" x="1052513" y="4376738"/>
          <p14:tracePt t="47842" x="1057275" y="4414838"/>
          <p14:tracePt t="47859" x="1071563" y="4481513"/>
          <p14:tracePt t="47876" x="1071563" y="4514850"/>
          <p14:tracePt t="47892" x="1071563" y="4543425"/>
          <p14:tracePt t="47909" x="1071563" y="4567238"/>
          <p14:tracePt t="47926" x="1071563" y="4572000"/>
          <p14:tracePt t="47942" x="1071563" y="4581525"/>
          <p14:tracePt t="47959" x="1071563" y="4591050"/>
          <p14:tracePt t="47976" x="1076325" y="4610100"/>
          <p14:tracePt t="47992" x="1076325" y="4629150"/>
          <p14:tracePt t="48009" x="1081088" y="4652963"/>
          <p14:tracePt t="48026" x="1081088" y="4662488"/>
          <p14:tracePt t="48028" x="1081088" y="4672013"/>
          <p14:tracePt t="48042" x="1081088" y="4681538"/>
          <p14:tracePt t="48059" x="1090613" y="4695825"/>
          <p14:tracePt t="48076" x="1095375" y="4724400"/>
          <p14:tracePt t="48092" x="1104900" y="4762500"/>
          <p14:tracePt t="48109" x="1109663" y="4781550"/>
          <p14:tracePt t="48126" x="1109663" y="4791075"/>
          <p14:tracePt t="48142" x="1109663" y="4800600"/>
          <p14:tracePt t="48159" x="1109663" y="4810125"/>
          <p14:tracePt t="48176" x="1109663" y="4814888"/>
          <p14:tracePt t="48212" x="1109663" y="4819650"/>
          <p14:tracePt t="48226" x="1109663" y="4829175"/>
          <p14:tracePt t="48243" x="1109663" y="4833938"/>
          <p14:tracePt t="48259" x="1114425" y="4838700"/>
          <p14:tracePt t="48638" x="1128713" y="4838700"/>
          <p14:tracePt t="48645" x="1147763" y="4852988"/>
          <p14:tracePt t="48651" x="1171575" y="4857750"/>
          <p14:tracePt t="48676" x="1276350" y="4895850"/>
          <p14:tracePt t="48709" x="1385888" y="4957763"/>
          <p14:tracePt t="48726" x="1428750" y="5000625"/>
          <p14:tracePt t="48742" x="1452563" y="5038725"/>
          <p14:tracePt t="48759" x="1476375" y="5067300"/>
          <p14:tracePt t="48776" x="1509713" y="5110163"/>
          <p14:tracePt t="48792" x="1519238" y="5133975"/>
          <p14:tracePt t="48809" x="1533525" y="5157788"/>
          <p14:tracePt t="48826" x="1543050" y="5176838"/>
          <p14:tracePt t="48843" x="1552575" y="5219700"/>
          <p14:tracePt t="48859" x="1562100" y="5248275"/>
          <p14:tracePt t="48876" x="1566863" y="5281613"/>
          <p14:tracePt t="48892" x="1566863" y="5310188"/>
          <p14:tracePt t="48909" x="1566863" y="5353050"/>
          <p14:tracePt t="48926" x="1566863" y="5372100"/>
          <p14:tracePt t="48942" x="1566863" y="5386388"/>
          <p14:tracePt t="48959" x="1566863" y="5400675"/>
          <p14:tracePt t="48976" x="1566863" y="5405438"/>
          <p14:tracePt t="48992" x="1566863" y="5414963"/>
          <p14:tracePt t="50319" x="1595438" y="5414963"/>
          <p14:tracePt t="50326" x="1662113" y="5414963"/>
          <p14:tracePt t="50334" x="1762125" y="5414963"/>
          <p14:tracePt t="50342" x="1862138" y="5414963"/>
          <p14:tracePt t="50359" x="2166938" y="5414963"/>
          <p14:tracePt t="50376" x="2562225" y="5419725"/>
          <p14:tracePt t="50392" x="3290888" y="5410200"/>
          <p14:tracePt t="50426" x="4572000" y="5353050"/>
          <p14:tracePt t="50459" x="6100763" y="5391150"/>
          <p14:tracePt t="50476" x="6524625" y="5429250"/>
          <p14:tracePt t="50493" x="6729413" y="5467350"/>
          <p14:tracePt t="50509" x="6872288" y="5495925"/>
          <p14:tracePt t="50525" x="6891338" y="5500688"/>
          <p14:tracePt t="50723" x="6948488" y="5495925"/>
          <p14:tracePt t="50730" x="7015163" y="5476875"/>
          <p14:tracePt t="50742" x="7062788" y="5462588"/>
          <p14:tracePt t="50775" x="7200900" y="5448300"/>
          <p14:tracePt t="50792" x="7210425" y="5448300"/>
          <p14:tracePt t="50825" x="7229475" y="5448300"/>
          <p14:tracePt t="50859" x="7229475" y="5443538"/>
          <p14:tracePt t="50875" x="7229475" y="5434013"/>
          <p14:tracePt t="50892" x="7205663" y="5405438"/>
          <p14:tracePt t="50909" x="7138988" y="5353050"/>
          <p14:tracePt t="50925" x="7081838" y="5319713"/>
          <p14:tracePt t="50942" x="7024688" y="5291138"/>
          <p14:tracePt t="50959" x="7010400" y="5286375"/>
          <p14:tracePt t="50976" x="7005638" y="5276850"/>
          <p14:tracePt t="50992" x="7000875" y="5276850"/>
          <p14:tracePt t="51009" x="6991350" y="5272088"/>
          <p14:tracePt t="51296" x="7015163" y="5272088"/>
          <p14:tracePt t="51303" x="7048500" y="5267325"/>
          <p14:tracePt t="51310" x="7086600" y="5257800"/>
          <p14:tracePt t="51325" x="7167563" y="5257800"/>
          <p14:tracePt t="51342" x="7234238" y="5253038"/>
          <p14:tracePt t="51359" x="7296150" y="5243513"/>
          <p14:tracePt t="51376" x="7372350" y="5243513"/>
          <p14:tracePt t="51392" x="7415213" y="5238750"/>
          <p14:tracePt t="51409" x="7458075" y="5233988"/>
          <p14:tracePt t="51425" x="7510463" y="5233988"/>
          <p14:tracePt t="51442" x="7600950" y="5219700"/>
          <p14:tracePt t="51459" x="7662863" y="5210175"/>
          <p14:tracePt t="51475" x="7715250" y="5205413"/>
          <p14:tracePt t="51492" x="7748588" y="5205413"/>
          <p14:tracePt t="51509" x="7796213" y="5195888"/>
          <p14:tracePt t="51525" x="7824788" y="5195888"/>
          <p14:tracePt t="51542" x="7862888" y="5186363"/>
          <p14:tracePt t="51559" x="7896225" y="5181600"/>
          <p14:tracePt t="51576" x="7924800" y="5176838"/>
          <p14:tracePt t="51592" x="7967663" y="5172075"/>
          <p14:tracePt t="51609" x="8005763" y="5157788"/>
          <p14:tracePt t="51626" x="8072438" y="5153025"/>
          <p14:tracePt t="51642" x="8115300" y="5153025"/>
          <p14:tracePt t="51659" x="8148638" y="5153025"/>
          <p14:tracePt t="51676" x="8172450" y="5143500"/>
          <p14:tracePt t="51692" x="8205788" y="5143500"/>
          <p14:tracePt t="51709" x="8220075" y="5143500"/>
          <p14:tracePt t="51726" x="8229600" y="5143500"/>
          <p14:tracePt t="51743" x="8239125" y="5143500"/>
          <p14:tracePt t="51759" x="8243888" y="5143500"/>
          <p14:tracePt t="51810" x="8234363" y="5143500"/>
          <p14:tracePt t="51817" x="8205788" y="5153025"/>
          <p14:tracePt t="51825" x="8148638" y="5162550"/>
          <p14:tracePt t="51842" x="7991475" y="5186363"/>
          <p14:tracePt t="51859" x="7853363" y="5214938"/>
          <p14:tracePt t="51876" x="7648575" y="5248275"/>
          <p14:tracePt t="51892" x="7558088" y="5257800"/>
          <p14:tracePt t="51909" x="7496175" y="5257800"/>
          <p14:tracePt t="51926" x="7443788" y="5257800"/>
          <p14:tracePt t="51942" x="7405688" y="5248275"/>
          <p14:tracePt t="51959" x="7372350" y="5243513"/>
          <p14:tracePt t="51976" x="7324725" y="5224463"/>
          <p14:tracePt t="51992" x="7210425" y="5210175"/>
          <p14:tracePt t="52009" x="7115175" y="5200650"/>
          <p14:tracePt t="52026" x="7058025" y="5200650"/>
          <p14:tracePt t="52032" x="7034213" y="5200650"/>
          <p14:tracePt t="52042" x="7005638" y="5200650"/>
          <p14:tracePt t="52059" x="6962775" y="5200650"/>
          <p14:tracePt t="52076" x="6938963" y="5214938"/>
          <p14:tracePt t="52092" x="6924675" y="5219700"/>
          <p14:tracePt t="52109" x="6915150" y="5224463"/>
          <p14:tracePt t="52125" x="6905625" y="5224463"/>
          <p14:tracePt t="52142" x="6900863" y="5224463"/>
          <p14:tracePt t="52236" x="6910388" y="5224463"/>
          <p14:tracePt t="52243" x="6919913" y="5229225"/>
          <p14:tracePt t="52250" x="6934200" y="5233988"/>
          <p14:tracePt t="52259" x="6958013" y="5233988"/>
          <p14:tracePt t="52275" x="7015163" y="5243513"/>
          <p14:tracePt t="52292" x="7105650" y="5243513"/>
          <p14:tracePt t="52309" x="7215188" y="5243513"/>
          <p14:tracePt t="52325" x="7305675" y="5243513"/>
          <p14:tracePt t="52342" x="7396163" y="5243513"/>
          <p14:tracePt t="52359" x="7491413" y="5238750"/>
          <p14:tracePt t="52375" x="7586663" y="5238750"/>
          <p14:tracePt t="52392" x="7634288" y="5233988"/>
          <p14:tracePt t="52409" x="7686675" y="5224463"/>
          <p14:tracePt t="52425" x="7762875" y="5214938"/>
          <p14:tracePt t="52442" x="7829550" y="5214938"/>
          <p14:tracePt t="52459" x="7891463" y="5214938"/>
          <p14:tracePt t="52475" x="7958138" y="5205413"/>
          <p14:tracePt t="52492" x="8043863" y="5200650"/>
          <p14:tracePt t="52509" x="8081963" y="5191125"/>
          <p14:tracePt t="52526" x="8120063" y="5186363"/>
          <p14:tracePt t="52542" x="8139113" y="5186363"/>
          <p14:tracePt t="52559" x="8181975" y="5172075"/>
          <p14:tracePt t="52576" x="8201025" y="5172075"/>
          <p14:tracePt t="52592" x="8229600" y="5167313"/>
          <p14:tracePt t="52609" x="8262938" y="5167313"/>
          <p14:tracePt t="52625" x="8296275" y="5167313"/>
          <p14:tracePt t="52642" x="8320088" y="5167313"/>
          <p14:tracePt t="52659" x="8343900" y="5162550"/>
          <p14:tracePt t="52675" x="8372475" y="5157788"/>
          <p14:tracePt t="52692" x="8382000" y="5157788"/>
          <p14:tracePt t="52709" x="8396288" y="5157788"/>
          <p14:tracePt t="52725" x="8415338" y="5153025"/>
          <p14:tracePt t="52742" x="8429625" y="5153025"/>
          <p14:tracePt t="52759" x="8434388" y="5153025"/>
          <p14:tracePt t="52775" x="8443913" y="5153025"/>
          <p14:tracePt t="52792" x="8448675" y="5153025"/>
          <p14:tracePt t="52809" x="8453438" y="5153025"/>
          <p14:tracePt t="52933" x="8448675" y="5153025"/>
          <p14:tracePt t="52941" x="8434388" y="5153025"/>
          <p14:tracePt t="52948" x="8424863" y="5157788"/>
          <p14:tracePt t="52959" x="8405813" y="5162550"/>
          <p14:tracePt t="52975" x="8362950" y="5176838"/>
          <p14:tracePt t="52992" x="8286750" y="5191125"/>
          <p14:tracePt t="53009" x="8239125" y="5191125"/>
          <p14:tracePt t="53025" x="8186738" y="5186363"/>
          <p14:tracePt t="53042" x="8110538" y="5176838"/>
          <p14:tracePt t="53059" x="8020050" y="5176838"/>
          <p14:tracePt t="53075" x="7920038" y="5176838"/>
          <p14:tracePt t="53092" x="7824788" y="5176838"/>
          <p14:tracePt t="53109" x="7729538" y="5191125"/>
          <p14:tracePt t="53125" x="7681913" y="5195888"/>
          <p14:tracePt t="53142" x="7620000" y="5210175"/>
          <p14:tracePt t="53159" x="7548563" y="5210175"/>
          <p14:tracePt t="53175" x="7443788" y="5219700"/>
          <p14:tracePt t="53192" x="7386638" y="5219700"/>
          <p14:tracePt t="53209" x="7329488" y="5219700"/>
          <p14:tracePt t="53226" x="7253288" y="5224463"/>
          <p14:tracePt t="53242" x="7210425" y="5224463"/>
          <p14:tracePt t="53259" x="7181850" y="5224463"/>
          <p14:tracePt t="53275" x="7167563" y="5224463"/>
          <p14:tracePt t="53292" x="7158038" y="5224463"/>
          <p14:tracePt t="53309" x="7148513" y="5224463"/>
          <p14:tracePt t="54116" x="7162800" y="5224463"/>
          <p14:tracePt t="54122" x="7191375" y="5219700"/>
          <p14:tracePt t="54129" x="7239000" y="5200650"/>
          <p14:tracePt t="54142" x="7277100" y="5195888"/>
          <p14:tracePt t="54159" x="7381875" y="5172075"/>
          <p14:tracePt t="54175" x="7453313" y="5167313"/>
          <p14:tracePt t="54209" x="7615238" y="5167313"/>
          <p14:tracePt t="54242" x="7800975" y="5181600"/>
          <p14:tracePt t="54259" x="7853363" y="5181600"/>
          <p14:tracePt t="54275" x="7896225" y="5181600"/>
          <p14:tracePt t="54292" x="7967663" y="5191125"/>
          <p14:tracePt t="54309" x="8039100" y="5195888"/>
          <p14:tracePt t="54325" x="8091488" y="5195888"/>
          <p14:tracePt t="54342" x="8186738" y="5205413"/>
          <p14:tracePt t="54359" x="8234363" y="5210175"/>
          <p14:tracePt t="54375" x="8291513" y="5210175"/>
          <p14:tracePt t="54392" x="8362950" y="5210175"/>
          <p14:tracePt t="54409" x="8462963" y="5210175"/>
          <p14:tracePt t="54425" x="8524875" y="5210175"/>
          <p14:tracePt t="54442" x="8567738" y="5210175"/>
          <p14:tracePt t="54458" x="8601075" y="5210175"/>
          <p14:tracePt t="54475" x="8634413" y="5210175"/>
          <p14:tracePt t="54492" x="8643938" y="5210175"/>
          <p14:tracePt t="54509" x="8658225" y="5210175"/>
          <p14:tracePt t="54526" x="8677275" y="5210175"/>
          <p14:tracePt t="54542" x="8691563" y="5210175"/>
          <p14:tracePt t="54559" x="8701088" y="5210175"/>
          <p14:tracePt t="54575" x="8710613" y="5210175"/>
          <p14:tracePt t="54592" x="8720138" y="5210175"/>
          <p14:tracePt t="54608" x="8724900" y="5210175"/>
          <p14:tracePt t="54625" x="8729663" y="5210175"/>
          <p14:tracePt t="54642" x="8734425" y="5210175"/>
          <p14:tracePt t="54747" x="8734425" y="5205413"/>
          <p14:tracePt t="54754" x="8729663" y="5205413"/>
          <p14:tracePt t="54761" x="8715375" y="5200650"/>
          <p14:tracePt t="54775" x="8653463" y="5191125"/>
          <p14:tracePt t="54792" x="8553450" y="5191125"/>
          <p14:tracePt t="54809" x="8482013" y="5191125"/>
          <p14:tracePt t="54825" x="8439150" y="5191125"/>
          <p14:tracePt t="54842" x="8420100" y="5191125"/>
          <p14:tracePt t="54859" x="8415338" y="5191125"/>
          <p14:tracePt t="54892" x="8415338" y="5186363"/>
          <p14:tracePt t="54909" x="8415338" y="5181600"/>
          <p14:tracePt t="55003" x="8405813" y="5181600"/>
          <p14:tracePt t="55011" x="8401050" y="5181600"/>
          <p14:tracePt t="55019" x="8386763" y="5186363"/>
          <p14:tracePt t="55025" x="8367713" y="5200650"/>
          <p14:tracePt t="55042" x="8301038" y="5229225"/>
          <p14:tracePt t="55059" x="8210550" y="5243513"/>
          <p14:tracePt t="55075" x="8134350" y="5257800"/>
          <p14:tracePt t="55092" x="8077200" y="5257800"/>
          <p14:tracePt t="55109" x="8053388" y="5257800"/>
          <p14:tracePt t="55125" x="8043863" y="5243513"/>
          <p14:tracePt t="55143" x="8029575" y="5105400"/>
          <p14:tracePt t="55159" x="8029575" y="5048250"/>
          <p14:tracePt t="55175" x="8053388" y="4972050"/>
          <p14:tracePt t="55192" x="8096250" y="4914900"/>
          <p14:tracePt t="55209" x="8186738" y="4833938"/>
          <p14:tracePt t="55225" x="8253413" y="4781550"/>
          <p14:tracePt t="55242" x="8329613" y="4748213"/>
          <p14:tracePt t="55259" x="8391525" y="4748213"/>
          <p14:tracePt t="55275" x="8467725" y="4752975"/>
          <p14:tracePt t="55292" x="8501063" y="4772025"/>
          <p14:tracePt t="55309" x="8534400" y="4781550"/>
          <p14:tracePt t="55325" x="8562975" y="4800600"/>
          <p14:tracePt t="55342" x="8591550" y="4829175"/>
          <p14:tracePt t="55359" x="8610600" y="4852988"/>
          <p14:tracePt t="55375" x="8620125" y="4881563"/>
          <p14:tracePt t="55392" x="8639175" y="4943475"/>
          <p14:tracePt t="55409" x="8639175" y="4986338"/>
          <p14:tracePt t="55425" x="8639175" y="5024438"/>
          <p14:tracePt t="55442" x="8624888" y="5053013"/>
          <p14:tracePt t="55460" x="8591550" y="5086350"/>
          <p14:tracePt t="55475" x="8543925" y="5129213"/>
          <p14:tracePt t="55492" x="8477250" y="5157788"/>
          <p14:tracePt t="55509" x="8415338" y="5172075"/>
          <p14:tracePt t="55525" x="8353425" y="5172075"/>
          <p14:tracePt t="55542" x="8324850" y="5162550"/>
          <p14:tracePt t="55559" x="8281988" y="5110163"/>
          <p14:tracePt t="55576" x="8234363" y="4953000"/>
          <p14:tracePt t="55592" x="8234363" y="4876800"/>
          <p14:tracePt t="55608" x="8243888" y="4800600"/>
          <p14:tracePt t="55625" x="8281988" y="4724400"/>
          <p14:tracePt t="55642" x="8343900" y="4667250"/>
          <p14:tracePt t="55658" x="8396288" y="4643438"/>
          <p14:tracePt t="55675" x="8439150" y="4643438"/>
          <p14:tracePt t="55692" x="8482013" y="4652963"/>
          <p14:tracePt t="55708" x="8515350" y="4676775"/>
          <p14:tracePt t="55725" x="8543925" y="4705350"/>
          <p14:tracePt t="55742" x="8553450" y="4743450"/>
          <p14:tracePt t="55759" x="8562975" y="4819650"/>
          <p14:tracePt t="55775" x="8558213" y="4867275"/>
          <p14:tracePt t="55792" x="8548688" y="4900613"/>
          <p14:tracePt t="55809" x="8548688" y="4914900"/>
          <p14:tracePt t="55825" x="8548688" y="4924425"/>
          <p14:tracePt t="55862" x="8548688" y="4929188"/>
          <p14:tracePt t="56083" x="8386763" y="4957763"/>
          <p14:tracePt t="56091" x="8172450" y="4981575"/>
          <p14:tracePt t="56097" x="7862888" y="5038725"/>
          <p14:tracePt t="56108" x="7553325" y="5081588"/>
          <p14:tracePt t="56125" x="7081838" y="5133975"/>
          <p14:tracePt t="56142" x="6548438" y="5205413"/>
          <p14:tracePt t="56159" x="6315075" y="5224463"/>
          <p14:tracePt t="56175" x="6162675" y="5224463"/>
          <p14:tracePt t="56192" x="6100763" y="5224463"/>
          <p14:tracePt t="56208" x="6067425" y="5219700"/>
          <p14:tracePt t="56436" x="5976938" y="5219700"/>
          <p14:tracePt t="56443" x="5824538" y="5219700"/>
          <p14:tracePt t="56450" x="5619750" y="5219700"/>
          <p14:tracePt t="56458" x="5457825" y="5219700"/>
          <p14:tracePt t="56475" x="5229225" y="5200650"/>
          <p14:tracePt t="56492" x="5014913" y="5162550"/>
          <p14:tracePt t="56508" x="4829175" y="5114925"/>
          <p14:tracePt t="56525" x="4786313" y="5100638"/>
          <p14:tracePt t="56542" x="4748213" y="5095875"/>
          <p14:tracePt t="56558" x="4733925" y="5086350"/>
          <p14:tracePt t="56575" x="4714875" y="5086350"/>
          <p14:tracePt t="56592" x="4705350" y="5086350"/>
          <p14:tracePt t="57119" x="4605338" y="5043488"/>
          <p14:tracePt t="57127" x="4410075" y="4938713"/>
          <p14:tracePt t="57133" x="4243388" y="4814888"/>
          <p14:tracePt t="57142" x="4014788" y="4657725"/>
          <p14:tracePt t="57158" x="3509963" y="4381500"/>
          <p14:tracePt t="57175" x="3138488" y="4176713"/>
          <p14:tracePt t="57209" x="2552700" y="3867150"/>
          <p14:tracePt t="57242" x="2333625" y="3776663"/>
          <p14:tracePt t="57259" x="2319338" y="3767138"/>
          <p14:tracePt t="57275" x="2314575" y="3762375"/>
          <p14:tracePt t="57448" x="2262188" y="3748088"/>
          <p14:tracePt t="57455" x="2200275" y="3709988"/>
          <p14:tracePt t="57463" x="2128838" y="3686175"/>
          <p14:tracePt t="57475" x="2062163" y="3657600"/>
          <p14:tracePt t="57492" x="1943100" y="3595688"/>
          <p14:tracePt t="57508" x="1909763" y="3571875"/>
          <p14:tracePt t="57525" x="1876425" y="3562350"/>
          <p14:tracePt t="57542" x="1857375" y="3548063"/>
          <p14:tracePt t="57558" x="1819275" y="3524250"/>
          <p14:tracePt t="57575" x="1800225" y="3514725"/>
          <p14:tracePt t="57592" x="1776413" y="3495675"/>
          <p14:tracePt t="57608" x="1738313" y="3486150"/>
          <p14:tracePt t="57625" x="1690688" y="3471863"/>
          <p14:tracePt t="57642" x="1638300" y="3476625"/>
          <p14:tracePt t="57659" x="1566863" y="3490913"/>
          <p14:tracePt t="57675" x="1476375" y="3505200"/>
          <p14:tracePt t="57692" x="1290638" y="3519488"/>
          <p14:tracePt t="57708" x="1157288" y="3529013"/>
          <p14:tracePt t="57725" x="1076325" y="3529013"/>
          <p14:tracePt t="57742" x="995363" y="3505200"/>
          <p14:tracePt t="57758" x="966788" y="3495675"/>
          <p14:tracePt t="57775" x="947738" y="3471863"/>
          <p14:tracePt t="57792" x="938213" y="3443288"/>
          <p14:tracePt t="57808" x="938213" y="3352800"/>
          <p14:tracePt t="57825" x="976313" y="3286125"/>
          <p14:tracePt t="57842" x="1047750" y="3233738"/>
          <p14:tracePt t="57858" x="1143000" y="3205163"/>
          <p14:tracePt t="57875" x="1300163" y="3214688"/>
          <p14:tracePt t="57892" x="1400175" y="3262313"/>
          <p14:tracePt t="57908" x="1476375" y="3300413"/>
          <p14:tracePt t="57926" x="1528763" y="3328988"/>
          <p14:tracePt t="57942" x="1538288" y="3333750"/>
          <p14:tracePt t="57958" x="1547813" y="3343275"/>
          <p14:tracePt t="57975" x="1552575" y="3343275"/>
          <p14:tracePt t="57992" x="1562100" y="3343275"/>
          <p14:tracePt t="58008" x="1576388" y="3352800"/>
          <p14:tracePt t="58025" x="1604963" y="3367088"/>
          <p14:tracePt t="58042" x="1652588" y="3390900"/>
          <p14:tracePt t="58058" x="1714500" y="3414713"/>
          <p14:tracePt t="58075" x="1752600" y="3424238"/>
          <p14:tracePt t="58092" x="1771650" y="3433763"/>
          <p14:tracePt t="58108" x="1790700" y="3438525"/>
          <p14:tracePt t="58125" x="1804988" y="3443288"/>
          <p14:tracePt t="58141" x="1809750" y="3443288"/>
          <p14:tracePt t="58159" x="1824038" y="3448050"/>
          <p14:tracePt t="58175" x="1847850" y="3448050"/>
          <p14:tracePt t="58192" x="1876425" y="3448050"/>
          <p14:tracePt t="58208" x="1905000" y="3448050"/>
          <p14:tracePt t="58225" x="1928813" y="3448050"/>
          <p14:tracePt t="58242" x="1952625" y="3448050"/>
          <p14:tracePt t="58258" x="1966913" y="3448050"/>
          <p14:tracePt t="58275" x="1971675" y="3448050"/>
          <p14:tracePt t="58292" x="1981200" y="3448050"/>
          <p14:tracePt t="58308" x="1990725" y="3448050"/>
          <p14:tracePt t="58594" x="2014538" y="3448050"/>
          <p14:tracePt t="58601" x="2047875" y="3448050"/>
          <p14:tracePt t="58609" x="2085975" y="3457575"/>
          <p14:tracePt t="58625" x="2133600" y="3462338"/>
          <p14:tracePt t="58642" x="2185988" y="3467100"/>
          <p14:tracePt t="58658" x="2219325" y="3467100"/>
          <p14:tracePt t="58692" x="2290763" y="3486150"/>
          <p14:tracePt t="58725" x="2333625" y="3490913"/>
          <p14:tracePt t="58742" x="2366963" y="3490913"/>
          <p14:tracePt t="58758" x="2395538" y="3490913"/>
          <p14:tracePt t="58775" x="2424113" y="3490913"/>
          <p14:tracePt t="58792" x="2481263" y="3490913"/>
          <p14:tracePt t="58808" x="2524125" y="3490913"/>
          <p14:tracePt t="58825" x="2576513" y="3490913"/>
          <p14:tracePt t="58842" x="2609850" y="3490913"/>
          <p14:tracePt t="58858" x="2657475" y="3490913"/>
          <p14:tracePt t="58875" x="2686050" y="3490913"/>
          <p14:tracePt t="58891" x="2709863" y="3490913"/>
          <p14:tracePt t="58908" x="2728913" y="3490913"/>
          <p14:tracePt t="58925" x="2752725" y="3490913"/>
          <p14:tracePt t="58942" x="2776538" y="3490913"/>
          <p14:tracePt t="58958" x="2800350" y="3486150"/>
          <p14:tracePt t="58975" x="2833688" y="3471863"/>
          <p14:tracePt t="58991" x="2852738" y="3462338"/>
          <p14:tracePt t="59008" x="2876550" y="3457575"/>
          <p14:tracePt t="59025" x="2900363" y="3443288"/>
          <p14:tracePt t="59027" x="2909888" y="3438525"/>
          <p14:tracePt t="59042" x="2928938" y="3429000"/>
          <p14:tracePt t="59058" x="2943225" y="3424238"/>
          <p14:tracePt t="59075" x="2952750" y="3419475"/>
          <p14:tracePt t="59092" x="2962275" y="3409950"/>
          <p14:tracePt t="59108" x="2967038" y="3409950"/>
          <p14:tracePt t="59141" x="2967038" y="3400425"/>
          <p14:tracePt t="59158" x="2957513" y="3390900"/>
          <p14:tracePt t="59175" x="2919413" y="3348038"/>
          <p14:tracePt t="59192" x="2895600" y="3319463"/>
          <p14:tracePt t="59208" x="2862263" y="3290888"/>
          <p14:tracePt t="59225" x="2814638" y="3257550"/>
          <p14:tracePt t="59242" x="2771775" y="3238500"/>
          <p14:tracePt t="59258" x="2719388" y="3228975"/>
          <p14:tracePt t="59275" x="2657475" y="3219450"/>
          <p14:tracePt t="59292" x="2571750" y="3205163"/>
          <p14:tracePt t="59308" x="2538413" y="3200400"/>
          <p14:tracePt t="59325" x="2509838" y="3190875"/>
          <p14:tracePt t="59341" x="2476500" y="3181350"/>
          <p14:tracePt t="59358" x="2438400" y="3176588"/>
          <p14:tracePt t="59375" x="2400300" y="3176588"/>
          <p14:tracePt t="59392" x="2366963" y="3176588"/>
          <p14:tracePt t="59408" x="2290763" y="3176588"/>
          <p14:tracePt t="59425" x="2243138" y="3176588"/>
          <p14:tracePt t="59442" x="2190750" y="3176588"/>
          <p14:tracePt t="59458" x="2157413" y="3176588"/>
          <p14:tracePt t="59475" x="2095500" y="3176588"/>
          <p14:tracePt t="59492" x="2057400" y="3181350"/>
          <p14:tracePt t="59508" x="2024063" y="3190875"/>
          <p14:tracePt t="59525" x="2000250" y="3195638"/>
          <p14:tracePt t="59527" x="1990725" y="3200400"/>
          <p14:tracePt t="59541" x="1976438" y="3200400"/>
          <p14:tracePt t="59558" x="1971675" y="3200400"/>
          <p14:tracePt t="59575" x="1962150" y="3205163"/>
          <p14:tracePt t="59591" x="1952625" y="3219450"/>
          <p14:tracePt t="59608" x="1900238" y="3286125"/>
          <p14:tracePt t="59625" x="1866900" y="3324225"/>
          <p14:tracePt t="59642" x="1833563" y="3357563"/>
          <p14:tracePt t="59658" x="1814513" y="3381375"/>
          <p14:tracePt t="59675" x="1804988" y="3386138"/>
          <p14:tracePt t="59692" x="1800225" y="3390900"/>
          <p14:tracePt t="59708" x="1795463" y="3400425"/>
          <p14:tracePt t="59725" x="1795463" y="3405188"/>
          <p14:tracePt t="59742" x="1795463" y="3409950"/>
          <p14:tracePt t="59758" x="1795463" y="3419475"/>
          <p14:tracePt t="59775" x="1795463" y="3433763"/>
          <p14:tracePt t="59791" x="1800225" y="3443288"/>
          <p14:tracePt t="59808" x="1814513" y="3462338"/>
          <p14:tracePt t="59825" x="1828800" y="3471863"/>
          <p14:tracePt t="59842" x="1852613" y="3495675"/>
          <p14:tracePt t="59858" x="1871663" y="3509963"/>
          <p14:tracePt t="59875" x="1895475" y="3519488"/>
          <p14:tracePt t="59892" x="1919288" y="3538538"/>
          <p14:tracePt t="59908" x="1966913" y="3562350"/>
          <p14:tracePt t="59925" x="1995488" y="3567113"/>
          <p14:tracePt t="59941" x="2028825" y="3581400"/>
          <p14:tracePt t="59958" x="2057400" y="3586163"/>
          <p14:tracePt t="59975" x="2090738" y="3590925"/>
          <p14:tracePt t="59991" x="2105025" y="3590925"/>
          <p14:tracePt t="60008" x="2114550" y="3595688"/>
          <p14:tracePt t="60025" x="2133600" y="3605213"/>
          <p14:tracePt t="60026" x="2143125" y="3605213"/>
          <p14:tracePt t="60042" x="2171700" y="3605213"/>
          <p14:tracePt t="60058" x="2214563" y="3605213"/>
          <p14:tracePt t="60075" x="2266950" y="3605213"/>
          <p14:tracePt t="60092" x="2343150" y="3595688"/>
          <p14:tracePt t="60108" x="2395538" y="3581400"/>
          <p14:tracePt t="60125" x="2443163" y="3576638"/>
          <p14:tracePt t="60141" x="2486025" y="3567113"/>
          <p14:tracePt t="60158" x="2562225" y="3557588"/>
          <p14:tracePt t="60175" x="2614613" y="3543300"/>
          <p14:tracePt t="60192" x="2652713" y="3533775"/>
          <p14:tracePt t="60208" x="2705100" y="3519488"/>
          <p14:tracePt t="60225" x="2752725" y="3514725"/>
          <p14:tracePt t="60241" x="2781300" y="3500438"/>
          <p14:tracePt t="60258" x="2809875" y="3486150"/>
          <p14:tracePt t="60275" x="2867025" y="3462338"/>
          <p14:tracePt t="60291" x="2900363" y="3452813"/>
          <p14:tracePt t="60308" x="2938463" y="3438525"/>
          <p14:tracePt t="60325" x="2967038" y="3429000"/>
          <p14:tracePt t="60341" x="3000375" y="3419475"/>
          <p14:tracePt t="60358" x="3009900" y="3414713"/>
          <p14:tracePt t="60375" x="3019425" y="3414713"/>
          <p14:tracePt t="60391" x="3024188" y="3414713"/>
          <p14:tracePt t="60408" x="3033713" y="3414713"/>
          <p14:tracePt t="60497" x="3033713" y="3409950"/>
          <p14:tracePt t="60504" x="3033713" y="3405188"/>
          <p14:tracePt t="60511" x="3033713" y="3400425"/>
          <p14:tracePt t="60525" x="3033713" y="3381375"/>
          <p14:tracePt t="60542" x="3009900" y="3343275"/>
          <p14:tracePt t="60558" x="2986088" y="3314700"/>
          <p14:tracePt t="60575" x="2957513" y="3276600"/>
          <p14:tracePt t="60591" x="2924175" y="3233738"/>
          <p14:tracePt t="60608" x="2900363" y="3209925"/>
          <p14:tracePt t="60625" x="2867025" y="3186113"/>
          <p14:tracePt t="60641" x="2824163" y="3167063"/>
          <p14:tracePt t="60658" x="2705100" y="3138488"/>
          <p14:tracePt t="60675" x="2609850" y="3119438"/>
          <p14:tracePt t="60691" x="2538413" y="3114675"/>
          <p14:tracePt t="60708" x="2481263" y="3114675"/>
          <p14:tracePt t="60725" x="2457450" y="3114675"/>
          <p14:tracePt t="60741" x="2438400" y="3114675"/>
          <p14:tracePt t="60758" x="2414588" y="3114675"/>
          <p14:tracePt t="60775" x="2376488" y="3114675"/>
          <p14:tracePt t="60791" x="2314575" y="3128963"/>
          <p14:tracePt t="60808" x="2252663" y="3143250"/>
          <p14:tracePt t="60825" x="2176463" y="3171825"/>
          <p14:tracePt t="60841" x="2095500" y="3205163"/>
          <p14:tracePt t="60858" x="2052638" y="3224213"/>
          <p14:tracePt t="60875" x="2014538" y="3243263"/>
          <p14:tracePt t="60891" x="1985963" y="3262313"/>
          <p14:tracePt t="60908" x="1952625" y="3271838"/>
          <p14:tracePt t="60925" x="1933575" y="3281363"/>
          <p14:tracePt t="60942" x="1928813" y="3281363"/>
          <p14:tracePt t="60958" x="1919288" y="3281363"/>
          <p14:tracePt t="60975" x="1914525" y="3281363"/>
          <p14:tracePt t="60991" x="1909763" y="3290888"/>
          <p14:tracePt t="61008" x="1890713" y="3305175"/>
          <p14:tracePt t="61025" x="1857375" y="3328988"/>
          <p14:tracePt t="61041" x="1833563" y="3352800"/>
          <p14:tracePt t="61058" x="1814513" y="3362325"/>
          <p14:tracePt t="61075" x="1809750" y="3367088"/>
          <p14:tracePt t="61091" x="1800225" y="3371850"/>
          <p14:tracePt t="61108" x="1795463" y="3371850"/>
          <p14:tracePt t="61142" x="1795463" y="3381375"/>
          <p14:tracePt t="61158" x="1795463" y="3386138"/>
          <p14:tracePt t="61175" x="1800225" y="3390900"/>
          <p14:tracePt t="61191" x="1824038" y="3405188"/>
          <p14:tracePt t="61208" x="1895475" y="3424238"/>
          <p14:tracePt t="61225" x="1938338" y="3443288"/>
          <p14:tracePt t="61241" x="1990725" y="3457575"/>
          <p14:tracePt t="61258" x="2043113" y="3476625"/>
          <p14:tracePt t="61275" x="2114550" y="3490913"/>
          <p14:tracePt t="61291" x="2147888" y="3500438"/>
          <p14:tracePt t="61308" x="2185988" y="3509963"/>
          <p14:tracePt t="61325" x="2214563" y="3514725"/>
          <p14:tracePt t="61341" x="2262188" y="3524250"/>
          <p14:tracePt t="61358" x="2290763" y="3533775"/>
          <p14:tracePt t="61375" x="2328863" y="3533775"/>
          <p14:tracePt t="61392" x="2371725" y="3533775"/>
          <p14:tracePt t="61408" x="2409825" y="3533775"/>
          <p14:tracePt t="61425" x="2438400" y="3529013"/>
          <p14:tracePt t="61441" x="2481263" y="3524250"/>
          <p14:tracePt t="61458" x="2557463" y="3509963"/>
          <p14:tracePt t="61475" x="2609850" y="3505200"/>
          <p14:tracePt t="61491" x="2652713" y="3500438"/>
          <p14:tracePt t="61508" x="2686050" y="3490913"/>
          <p14:tracePt t="61525" x="2733675" y="3467100"/>
          <p14:tracePt t="61541" x="2771775" y="3462338"/>
          <p14:tracePt t="61558" x="2809875" y="3457575"/>
          <p14:tracePt t="61575" x="2847975" y="3443288"/>
          <p14:tracePt t="61591" x="2871788" y="3438525"/>
          <p14:tracePt t="61608" x="2900363" y="3433763"/>
          <p14:tracePt t="61625" x="2924175" y="3419475"/>
          <p14:tracePt t="61642" x="2962275" y="3414713"/>
          <p14:tracePt t="61658" x="2986088" y="3409950"/>
          <p14:tracePt t="61675" x="3000375" y="3400425"/>
          <p14:tracePt t="61691" x="3019425" y="3395663"/>
          <p14:tracePt t="61708" x="3043238" y="3381375"/>
          <p14:tracePt t="61725" x="3048000" y="3381375"/>
          <p14:tracePt t="61741" x="3052763" y="3371850"/>
          <p14:tracePt t="61759" x="3062288" y="3367088"/>
          <p14:tracePt t="61791" x="3062288" y="3362325"/>
          <p14:tracePt t="61808" x="3062288" y="3343275"/>
          <p14:tracePt t="61825" x="3038475" y="3309938"/>
          <p14:tracePt t="61841" x="3005138" y="3271838"/>
          <p14:tracePt t="61858" x="2962275" y="3238500"/>
          <p14:tracePt t="61875" x="2905125" y="3200400"/>
          <p14:tracePt t="61891" x="2824163" y="3162300"/>
          <p14:tracePt t="61908" x="2781300" y="3152775"/>
          <p14:tracePt t="61925" x="2719388" y="3143250"/>
          <p14:tracePt t="61942" x="2595563" y="3143250"/>
          <p14:tracePt t="61958" x="2500313" y="3157538"/>
          <p14:tracePt t="61975" x="2419350" y="3162300"/>
          <p14:tracePt t="61991" x="2357438" y="3171825"/>
          <p14:tracePt t="62008" x="2319338" y="3171825"/>
          <p14:tracePt t="62025" x="2305050" y="3171825"/>
          <p14:tracePt t="62041" x="2300288" y="3171825"/>
          <p14:tracePt t="62058" x="2290763" y="3171825"/>
          <p14:tracePt t="62075" x="2286000" y="3171825"/>
          <p14:tracePt t="62108" x="2281238" y="3171825"/>
          <p14:tracePt t="62215" x="2276475" y="3171825"/>
          <p14:tracePt t="62222" x="2271713" y="3171825"/>
          <p14:tracePt t="62229" x="2266950" y="3171825"/>
          <p14:tracePt t="62241" x="2262188" y="3171825"/>
          <p14:tracePt t="62258" x="2214563" y="3181350"/>
          <p14:tracePt t="62275" x="2162175" y="3195638"/>
          <p14:tracePt t="62291" x="2109788" y="3209925"/>
          <p14:tracePt t="62308" x="2076450" y="3219450"/>
          <p14:tracePt t="62325" x="2028825" y="3233738"/>
          <p14:tracePt t="62341" x="2019300" y="3233738"/>
          <p14:tracePt t="62358" x="2009775" y="3233738"/>
          <p14:tracePt t="62375" x="2005013" y="3233738"/>
          <p14:tracePt t="62391" x="1985963" y="3238500"/>
          <p14:tracePt t="62408" x="1976438" y="3243263"/>
          <p14:tracePt t="62425" x="1962150" y="3252788"/>
          <p14:tracePt t="62442" x="1947863" y="3252788"/>
          <p14:tracePt t="62458" x="1943100" y="3252788"/>
          <p14:tracePt t="62475" x="1938338" y="3252788"/>
          <p14:tracePt t="62575" x="1938338" y="3257550"/>
          <p14:tracePt t="62582" x="1938338" y="3262313"/>
          <p14:tracePt t="62591" x="1928813" y="3267075"/>
          <p14:tracePt t="62608" x="1905000" y="3300413"/>
          <p14:tracePt t="62625" x="1804988" y="3409950"/>
          <p14:tracePt t="62641" x="1704975" y="3533775"/>
          <p14:tracePt t="62658" x="1619250" y="3643313"/>
          <p14:tracePt t="62675" x="1576388" y="3709988"/>
          <p14:tracePt t="62691" x="1552575" y="3752850"/>
          <p14:tracePt t="62708" x="1538288" y="3776663"/>
          <p14:tracePt t="62725" x="1528763" y="3800475"/>
          <p14:tracePt t="62741" x="1524000" y="3833813"/>
          <p14:tracePt t="62758" x="1500188" y="3910013"/>
          <p14:tracePt t="62775" x="1495425" y="3948113"/>
          <p14:tracePt t="62791" x="1490663" y="3971925"/>
          <p14:tracePt t="62808" x="1481138" y="3976688"/>
          <p14:tracePt t="62825" x="1481138" y="3981450"/>
          <p14:tracePt t="62898" x="1481138" y="3971925"/>
          <p14:tracePt t="62905" x="1481138" y="3962400"/>
          <p14:tracePt t="62912" x="1485900" y="3952875"/>
          <p14:tracePt t="62925" x="1485900" y="3924300"/>
          <p14:tracePt t="62941" x="1514475" y="3862388"/>
          <p14:tracePt t="62958" x="1533525" y="3829050"/>
          <p14:tracePt t="62975" x="1538288" y="3795713"/>
          <p14:tracePt t="62991" x="1547813" y="3781425"/>
          <p14:tracePt t="63008" x="1547813" y="3771900"/>
          <p14:tracePt t="63025" x="1547813" y="3767138"/>
          <p14:tracePt t="63112" x="1547813" y="3762375"/>
          <p14:tracePt t="63133" x="1547813" y="3757613"/>
          <p14:tracePt t="63140" x="1547813" y="3752850"/>
          <p14:tracePt t="63155" x="1547813" y="3748088"/>
          <p14:tracePt t="63162" x="1547813" y="3743325"/>
          <p14:tracePt t="63177" x="1547813" y="3738563"/>
          <p14:tracePt t="63191" x="1547813" y="3733800"/>
          <p14:tracePt t="63208" x="1547813" y="3724275"/>
          <p14:tracePt t="63225" x="1547813" y="3719513"/>
          <p14:tracePt t="63242" x="1547813" y="3681413"/>
          <p14:tracePt t="63258" x="1552575" y="3648075"/>
          <p14:tracePt t="63275" x="1562100" y="3619500"/>
          <p14:tracePt t="63291" x="1566863" y="3600450"/>
          <p14:tracePt t="63308" x="1566863" y="3586163"/>
          <p14:tracePt t="63325" x="1566863" y="3576638"/>
          <p14:tracePt t="63341" x="1566863" y="3571875"/>
          <p14:tracePt t="63358" x="1566863" y="3567113"/>
          <p14:tracePt t="63464" x="1571625" y="3571875"/>
          <p14:tracePt t="63470" x="1571625" y="3586163"/>
          <p14:tracePt t="63478" x="1576388" y="3605213"/>
          <p14:tracePt t="63491" x="1576388" y="3643313"/>
          <p14:tracePt t="63508" x="1576388" y="3705225"/>
          <p14:tracePt t="63524" x="1576388" y="3738563"/>
          <p14:tracePt t="63541" x="1576388" y="3776663"/>
          <p14:tracePt t="63558" x="1576388" y="3819525"/>
          <p14:tracePt t="63575" x="1576388" y="3862388"/>
          <p14:tracePt t="63591" x="1576388" y="3933825"/>
          <p14:tracePt t="63608" x="1576388" y="3990975"/>
          <p14:tracePt t="63624" x="1566863" y="4086225"/>
          <p14:tracePt t="63641" x="1566863" y="4119563"/>
          <p14:tracePt t="63658" x="1566863" y="4148138"/>
          <p14:tracePt t="63675" x="1566863" y="4191000"/>
          <p14:tracePt t="63691" x="1566863" y="4219575"/>
          <p14:tracePt t="63708" x="1566863" y="4276725"/>
          <p14:tracePt t="63724" x="1562100" y="4362450"/>
          <p14:tracePt t="63741" x="1547813" y="4481513"/>
          <p14:tracePt t="63758" x="1538288" y="4524375"/>
          <p14:tracePt t="63775" x="1533525" y="4567238"/>
          <p14:tracePt t="63791" x="1533525" y="4605338"/>
          <p14:tracePt t="63809" x="1528763" y="4657725"/>
          <p14:tracePt t="63825" x="1519238" y="4710113"/>
          <p14:tracePt t="63841" x="1514475" y="4757738"/>
          <p14:tracePt t="63858" x="1509713" y="4795838"/>
          <p14:tracePt t="63875" x="1509713" y="4829175"/>
          <p14:tracePt t="63891" x="1509713" y="4843463"/>
          <p14:tracePt t="63908" x="1509713" y="4848225"/>
          <p14:tracePt t="63955" x="1509713" y="4843463"/>
          <p14:tracePt t="63962" x="1509713" y="4824413"/>
          <p14:tracePt t="63974" x="1509713" y="4805363"/>
          <p14:tracePt t="63991" x="1509713" y="4705350"/>
          <p14:tracePt t="64008" x="1514475" y="4533900"/>
          <p14:tracePt t="64025" x="1528763" y="4367213"/>
          <p14:tracePt t="64041" x="1538288" y="4267200"/>
          <p14:tracePt t="64058" x="1552575" y="4148138"/>
          <p14:tracePt t="64074" x="1566863" y="4067175"/>
          <p14:tracePt t="64091" x="1566863" y="3995738"/>
          <p14:tracePt t="64108" x="1566863" y="3924300"/>
          <p14:tracePt t="64124" x="1581150" y="3848100"/>
          <p14:tracePt t="64141" x="1581150" y="3805238"/>
          <p14:tracePt t="64158" x="1590675" y="3776663"/>
          <p14:tracePt t="64175" x="1600200" y="3738563"/>
          <p14:tracePt t="64191" x="1600200" y="3719513"/>
          <p14:tracePt t="64208" x="1600200" y="3709988"/>
          <p14:tracePt t="64225" x="1600200" y="3700463"/>
          <p14:tracePt t="64241" x="1604963" y="3681413"/>
          <p14:tracePt t="64258" x="1609725" y="3652838"/>
          <p14:tracePt t="64275" x="1614488" y="3624263"/>
          <p14:tracePt t="64292" x="1614488" y="3614738"/>
          <p14:tracePt t="64308" x="1614488" y="3609975"/>
          <p14:tracePt t="64359" x="1614488" y="3619500"/>
          <p14:tracePt t="64366" x="1614488" y="3643313"/>
          <p14:tracePt t="64374" x="1614488" y="3667125"/>
          <p14:tracePt t="64391" x="1614488" y="3786188"/>
          <p14:tracePt t="64408" x="1609725" y="3976688"/>
          <p14:tracePt t="64425" x="1609725" y="4133850"/>
          <p14:tracePt t="64441" x="1609725" y="4224338"/>
          <p14:tracePt t="64458" x="1609725" y="4338638"/>
          <p14:tracePt t="64475" x="1609725" y="4457700"/>
          <p14:tracePt t="64491" x="1609725" y="4586288"/>
          <p14:tracePt t="64508" x="1609725" y="4633913"/>
          <p14:tracePt t="64525" x="1609725" y="4676775"/>
          <p14:tracePt t="64542" x="1609725" y="4710113"/>
          <p14:tracePt t="64558" x="1609725" y="4719638"/>
          <p14:tracePt t="64575" x="1609725" y="4729163"/>
          <p14:tracePt t="64644" x="1609725" y="4719638"/>
          <p14:tracePt t="64652" x="1609725" y="4686300"/>
          <p14:tracePt t="64660" x="1614488" y="4605338"/>
          <p14:tracePt t="64674" x="1633538" y="4419600"/>
          <p14:tracePt t="64691" x="1652588" y="4248150"/>
          <p14:tracePt t="64708" x="1662113" y="4071938"/>
          <p14:tracePt t="64724" x="1666875" y="3957638"/>
          <p14:tracePt t="64741" x="1666875" y="3881438"/>
          <p14:tracePt t="64758" x="1666875" y="3843338"/>
          <p14:tracePt t="64774" x="1662113" y="3824288"/>
          <p14:tracePt t="64791" x="1662113" y="3800475"/>
          <p14:tracePt t="64808" x="1662113" y="3786188"/>
          <p14:tracePt t="64824" x="1662113" y="3781425"/>
          <p14:tracePt t="64841" x="1662113" y="3771900"/>
          <p14:tracePt t="64953" x="1657350" y="3790950"/>
          <p14:tracePt t="64960" x="1652588" y="3814763"/>
          <p14:tracePt t="64968" x="1652588" y="3871913"/>
          <p14:tracePt t="64975" x="1633538" y="3938588"/>
          <p14:tracePt t="64991" x="1614488" y="4067175"/>
          <p14:tracePt t="65008" x="1600200" y="4200525"/>
          <p14:tracePt t="65025" x="1581150" y="4357688"/>
          <p14:tracePt t="65027" x="1581150" y="4424363"/>
          <p14:tracePt t="65041" x="1571625" y="4519613"/>
          <p14:tracePt t="65058" x="1571625" y="4572000"/>
          <p14:tracePt t="65074" x="1571625" y="4614863"/>
          <p14:tracePt t="65091" x="1571625" y="4643438"/>
          <p14:tracePt t="65108" x="1571625" y="4667250"/>
          <p14:tracePt t="65124" x="1571625" y="4672013"/>
          <p14:tracePt t="65141" x="1571625" y="4676775"/>
          <p14:tracePt t="65158" x="1571625" y="468153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while loop</a:t>
            </a:r>
            <a:endParaRPr lang="ko-KR" altLang="en-US" smtClean="0"/>
          </a:p>
        </p:txBody>
      </p:sp>
      <p:sp>
        <p:nvSpPr>
          <p:cNvPr id="12291" name="TextBox 3"/>
          <p:cNvSpPr txBox="1">
            <a:spLocks noChangeArrowheads="1"/>
          </p:cNvSpPr>
          <p:nvPr/>
        </p:nvSpPr>
        <p:spPr bwMode="auto">
          <a:xfrm>
            <a:off x="495300" y="1885950"/>
            <a:ext cx="6834188" cy="3816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WhileLoop_2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sum = 0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1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(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&lt;=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10)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&amp;&amp;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(sum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30)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sum +=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("Sum of 1 to %d: %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d%n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sum);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++ 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401496" y="1939925"/>
            <a:ext cx="2232024" cy="37925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 of 1 to 1: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 of 1 to 2: 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 of 1 to 3: 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 of 1 to 4: 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 of 1 to 5: 15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 of 1 to 6: 21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 of 1 to 7: 28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 of 1 to 8: 36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10"/>
    </mc:Choice>
    <mc:Fallback xmlns="">
      <p:transition spd="slow" advTm="6231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63" x="1604963" y="4624388"/>
          <p14:tracePt t="871" x="1647825" y="4562475"/>
          <p14:tracePt t="882" x="1681163" y="4491038"/>
          <p14:tracePt t="899" x="1828800" y="4243388"/>
          <p14:tracePt t="916" x="1919288" y="4100513"/>
          <p14:tracePt t="932" x="1981200" y="4019550"/>
          <p14:tracePt t="949" x="2052638" y="3957638"/>
          <p14:tracePt t="982" x="2233613" y="3786188"/>
          <p14:tracePt t="1016" x="2357438" y="3624263"/>
          <p14:tracePt t="1032" x="2443163" y="3552825"/>
          <p14:tracePt t="1049" x="2519363" y="3505200"/>
          <p14:tracePt t="1066" x="2576513" y="3471863"/>
          <p14:tracePt t="1083" x="2643188" y="3429000"/>
          <p14:tracePt t="1099" x="2681288" y="3405188"/>
          <p14:tracePt t="1116" x="2719388" y="3386138"/>
          <p14:tracePt t="1132" x="2747963" y="3376613"/>
          <p14:tracePt t="1149" x="2805113" y="3338513"/>
          <p14:tracePt t="1165" x="2862263" y="3300413"/>
          <p14:tracePt t="1182" x="2914650" y="3267075"/>
          <p14:tracePt t="1201" x="2976563" y="3224213"/>
          <p14:tracePt t="1216" x="3071813" y="3157538"/>
          <p14:tracePt t="1232" x="3114675" y="3128963"/>
          <p14:tracePt t="1249" x="3148013" y="3105150"/>
          <p14:tracePt t="1266" x="3176588" y="3081338"/>
          <p14:tracePt t="1282" x="3224213" y="3057525"/>
          <p14:tracePt t="1299" x="3243263" y="3048000"/>
          <p14:tracePt t="1316" x="3257550" y="3043238"/>
          <p14:tracePt t="1332" x="3267075" y="3033713"/>
          <p14:tracePt t="1349" x="3267075" y="3028950"/>
          <p14:tracePt t="1365" x="3267075" y="3024188"/>
          <p14:tracePt t="1382" x="3262313" y="3019425"/>
          <p14:tracePt t="1399" x="3195638" y="3000375"/>
          <p14:tracePt t="1415" x="3081338" y="2971800"/>
          <p14:tracePt t="1432" x="2943225" y="2947988"/>
          <p14:tracePt t="1449" x="2838450" y="2905125"/>
          <p14:tracePt t="1465" x="2671763" y="2838450"/>
          <p14:tracePt t="1482" x="2562225" y="2805113"/>
          <p14:tracePt t="1499" x="2462213" y="2757488"/>
          <p14:tracePt t="1516" x="2381250" y="2724150"/>
          <p14:tracePt t="1532" x="2343150" y="2705100"/>
          <p14:tracePt t="1549" x="2305050" y="2690813"/>
          <p14:tracePt t="1565" x="2276475" y="2681288"/>
          <p14:tracePt t="1582" x="2224088" y="2667000"/>
          <p14:tracePt t="1599" x="2181225" y="2662238"/>
          <p14:tracePt t="1616" x="2143125" y="2657475"/>
          <p14:tracePt t="1632" x="2105025" y="2643188"/>
          <p14:tracePt t="1649" x="2071688" y="2638425"/>
          <p14:tracePt t="1666" x="2062163" y="2638425"/>
          <p14:tracePt t="1682" x="2057400" y="2638425"/>
          <p14:tracePt t="1699" x="2052638" y="2638425"/>
          <p14:tracePt t="1715" x="2047875" y="2638425"/>
          <p14:tracePt t="1921" x="2081213" y="2624138"/>
          <p14:tracePt t="1928" x="2114550" y="2619375"/>
          <p14:tracePt t="1935" x="2152650" y="2609850"/>
          <p14:tracePt t="1949" x="2205038" y="2595563"/>
          <p14:tracePt t="1965" x="2247900" y="2590800"/>
          <p14:tracePt t="1982" x="2281238" y="2586038"/>
          <p14:tracePt t="1999" x="2305050" y="2571750"/>
          <p14:tracePt t="2016" x="2338388" y="2562225"/>
          <p14:tracePt t="2032" x="2347913" y="2557463"/>
          <p14:tracePt t="2049" x="2362200" y="2552700"/>
          <p14:tracePt t="2066" x="2376488" y="2547938"/>
          <p14:tracePt t="2082" x="2405063" y="2543175"/>
          <p14:tracePt t="2099" x="2428875" y="2528888"/>
          <p14:tracePt t="2115" x="2457450" y="2524125"/>
          <p14:tracePt t="2133" x="2505075" y="2514600"/>
          <p14:tracePt t="2149" x="2533650" y="2505075"/>
          <p14:tracePt t="2166" x="2562225" y="2505075"/>
          <p14:tracePt t="2182" x="2590800" y="2505075"/>
          <p14:tracePt t="2199" x="2628900" y="2500313"/>
          <p14:tracePt t="2216" x="2657475" y="2495550"/>
          <p14:tracePt t="2232" x="2681288" y="2495550"/>
          <p14:tracePt t="2249" x="2709863" y="2495550"/>
          <p14:tracePt t="2266" x="2747963" y="2490788"/>
          <p14:tracePt t="2282" x="2776538" y="2481263"/>
          <p14:tracePt t="2299" x="2805113" y="2471738"/>
          <p14:tracePt t="2315" x="2828925" y="2466975"/>
          <p14:tracePt t="2332" x="2862263" y="2457450"/>
          <p14:tracePt t="2349" x="2876550" y="2457450"/>
          <p14:tracePt t="2365" x="2890838" y="2457450"/>
          <p14:tracePt t="2382" x="2914650" y="2452688"/>
          <p14:tracePt t="2399" x="2924175" y="2447925"/>
          <p14:tracePt t="2416" x="2943225" y="2447925"/>
          <p14:tracePt t="2432" x="2947988" y="2447925"/>
          <p14:tracePt t="2449" x="2957513" y="2447925"/>
          <p14:tracePt t="2465" x="2967038" y="2447925"/>
          <p14:tracePt t="3485" x="2928938" y="2514600"/>
          <p14:tracePt t="3492" x="2862263" y="2609850"/>
          <p14:tracePt t="3499" x="2795588" y="2700338"/>
          <p14:tracePt t="3515" x="2700338" y="2824163"/>
          <p14:tracePt t="3532" x="2605088" y="2928938"/>
          <p14:tracePt t="3549" x="2500313" y="3052763"/>
          <p14:tracePt t="3582" x="2243138" y="3371850"/>
          <p14:tracePt t="3616" x="2038350" y="3557588"/>
          <p14:tracePt t="3632" x="1962150" y="3614738"/>
          <p14:tracePt t="3649" x="1914525" y="3648075"/>
          <p14:tracePt t="3665" x="1881188" y="3662363"/>
          <p14:tracePt t="3682" x="1843088" y="3671888"/>
          <p14:tracePt t="3699" x="1828800" y="3671888"/>
          <p14:tracePt t="3715" x="1804988" y="3671888"/>
          <p14:tracePt t="3732" x="1776413" y="3676650"/>
          <p14:tracePt t="3734" x="1766888" y="3686175"/>
          <p14:tracePt t="3749" x="1728788" y="3686175"/>
          <p14:tracePt t="3765" x="1685925" y="3686175"/>
          <p14:tracePt t="3782" x="1643063" y="3686175"/>
          <p14:tracePt t="3799" x="1600200" y="3686175"/>
          <p14:tracePt t="3815" x="1543050" y="3690938"/>
          <p14:tracePt t="3832" x="1495425" y="3705225"/>
          <p14:tracePt t="3849" x="1443038" y="3724275"/>
          <p14:tracePt t="3866" x="1333500" y="3767138"/>
          <p14:tracePt t="3882" x="1257300" y="3781425"/>
          <p14:tracePt t="3899" x="1200150" y="3781425"/>
          <p14:tracePt t="3915" x="1152525" y="3762375"/>
          <p14:tracePt t="3932" x="1085850" y="3709988"/>
          <p14:tracePt t="3949" x="1057275" y="3671888"/>
          <p14:tracePt t="3965" x="1019175" y="3633788"/>
          <p14:tracePt t="3982" x="995363" y="3557588"/>
          <p14:tracePt t="3999" x="1009650" y="3343275"/>
          <p14:tracePt t="4015" x="1042988" y="3228975"/>
          <p14:tracePt t="4032" x="1081088" y="3152775"/>
          <p14:tracePt t="4049" x="1138238" y="3090863"/>
          <p14:tracePt t="4065" x="1271588" y="3000375"/>
          <p14:tracePt t="4082" x="1323975" y="2981325"/>
          <p14:tracePt t="4099" x="1371600" y="2976563"/>
          <p14:tracePt t="4115" x="1433513" y="2990850"/>
          <p14:tracePt t="4132" x="1471613" y="3009900"/>
          <p14:tracePt t="4149" x="1509713" y="3038475"/>
          <p14:tracePt t="4165" x="1552575" y="3100388"/>
          <p14:tracePt t="4182" x="1604963" y="3214688"/>
          <p14:tracePt t="4199" x="1619250" y="3295650"/>
          <p14:tracePt t="4215" x="1628775" y="3357563"/>
          <p14:tracePt t="4232" x="1628775" y="3390900"/>
          <p14:tracePt t="4234" x="1628775" y="3405188"/>
          <p14:tracePt t="4249" x="1628775" y="3424238"/>
          <p14:tracePt t="4265" x="1628775" y="3433763"/>
          <p14:tracePt t="4282" x="1628775" y="3438525"/>
          <p14:tracePt t="4299" x="1628775" y="3448050"/>
          <p14:tracePt t="4653" x="1666875" y="3448050"/>
          <p14:tracePt t="4659" x="1709738" y="3448050"/>
          <p14:tracePt t="4668" x="1757363" y="3448050"/>
          <p14:tracePt t="4682" x="1838325" y="3462338"/>
          <p14:tracePt t="4699" x="1919288" y="3471863"/>
          <p14:tracePt t="4715" x="1990725" y="3476625"/>
          <p14:tracePt t="4732" x="2062163" y="3486150"/>
          <p14:tracePt t="4765" x="2095500" y="3486150"/>
          <p14:tracePt t="4799" x="2109788" y="3486150"/>
          <p14:tracePt t="4815" x="2114550" y="3486150"/>
          <p14:tracePt t="4832" x="2124075" y="3486150"/>
          <p14:tracePt t="4865" x="2124075" y="3490913"/>
          <p14:tracePt t="4902" x="2124075" y="3495675"/>
          <p14:tracePt t="4909" x="2124075" y="3500438"/>
          <p14:tracePt t="4917" x="2124075" y="3509963"/>
          <p14:tracePt t="4932" x="2105025" y="3538538"/>
          <p14:tracePt t="4949" x="2076450" y="3571875"/>
          <p14:tracePt t="4966" x="2052638" y="3595688"/>
          <p14:tracePt t="4982" x="2024063" y="3624263"/>
          <p14:tracePt t="4999" x="2000250" y="3648075"/>
          <p14:tracePt t="5015" x="1990725" y="3667125"/>
          <p14:tracePt t="5032" x="1981200" y="3676650"/>
          <p14:tracePt t="5049" x="1976438" y="3686175"/>
          <p14:tracePt t="5065" x="1976438" y="3690938"/>
          <p14:tracePt t="5409" x="2024063" y="3690938"/>
          <p14:tracePt t="5416" x="2100263" y="3690938"/>
          <p14:tracePt t="5423" x="2176463" y="3690938"/>
          <p14:tracePt t="5432" x="2243138" y="3690938"/>
          <p14:tracePt t="5449" x="2371725" y="3709988"/>
          <p14:tracePt t="5465" x="2495550" y="3724275"/>
          <p14:tracePt t="5482" x="2709863" y="3743325"/>
          <p14:tracePt t="5515" x="2905125" y="3767138"/>
          <p14:tracePt t="5548" x="3190875" y="3790950"/>
          <p14:tracePt t="5565" x="3300413" y="3800475"/>
          <p14:tracePt t="5582" x="3381375" y="3805238"/>
          <p14:tracePt t="5599" x="3519488" y="3805238"/>
          <p14:tracePt t="5615" x="3600450" y="3805238"/>
          <p14:tracePt t="5632" x="3667125" y="3814763"/>
          <p14:tracePt t="5648" x="3729038" y="3819525"/>
          <p14:tracePt t="5665" x="3800475" y="3833813"/>
          <p14:tracePt t="5682" x="3848100" y="3838575"/>
          <p14:tracePt t="5698" x="3900488" y="3852863"/>
          <p14:tracePt t="5715" x="3971925" y="3862388"/>
          <p14:tracePt t="5732" x="4071938" y="3862388"/>
          <p14:tracePt t="5748" x="4133850" y="3867150"/>
          <p14:tracePt t="5765" x="4195763" y="3867150"/>
          <p14:tracePt t="5782" x="4243388" y="3867150"/>
          <p14:tracePt t="5798" x="4329113" y="3857625"/>
          <p14:tracePt t="5815" x="4381500" y="3852863"/>
          <p14:tracePt t="5832" x="4429125" y="3848100"/>
          <p14:tracePt t="5849" x="4505325" y="3833813"/>
          <p14:tracePt t="5865" x="4557713" y="3829050"/>
          <p14:tracePt t="5882" x="4591050" y="3819525"/>
          <p14:tracePt t="5899" x="4643438" y="3819525"/>
          <p14:tracePt t="5915" x="4719638" y="3814763"/>
          <p14:tracePt t="5932" x="4752975" y="3800475"/>
          <p14:tracePt t="5949" x="4791075" y="3795713"/>
          <p14:tracePt t="5966" x="4824413" y="3786188"/>
          <p14:tracePt t="5982" x="4848225" y="3776663"/>
          <p14:tracePt t="5999" x="4852988" y="3776663"/>
          <p14:tracePt t="6015" x="4857750" y="3776663"/>
          <p14:tracePt t="6209" x="4776788" y="3767138"/>
          <p14:tracePt t="6216" x="4600575" y="3733800"/>
          <p14:tracePt t="6224" x="4362450" y="3705225"/>
          <p14:tracePt t="6232" x="4219575" y="3695700"/>
          <p14:tracePt t="6249" x="3976688" y="3686175"/>
          <p14:tracePt t="6265" x="3767138" y="3690938"/>
          <p14:tracePt t="6282" x="3605213" y="3705225"/>
          <p14:tracePt t="6298" x="3571875" y="3719513"/>
          <p14:tracePt t="6315" x="3548063" y="3719513"/>
          <p14:tracePt t="6332" x="3538538" y="3719513"/>
          <p14:tracePt t="6348" x="3529013" y="3719513"/>
          <p14:tracePt t="6365" x="3519488" y="3719513"/>
          <p14:tracePt t="6382" x="3514725" y="3719513"/>
          <p14:tracePt t="6415" x="3509963" y="3719513"/>
          <p14:tracePt t="6444" x="3505200" y="3719513"/>
          <p14:tracePt t="6451" x="3500438" y="3719513"/>
          <p14:tracePt t="6466" x="3490913" y="3719513"/>
          <p14:tracePt t="6482" x="3467100" y="3719513"/>
          <p14:tracePt t="6498" x="3400425" y="3719513"/>
          <p14:tracePt t="6515" x="3286125" y="3719513"/>
          <p14:tracePt t="6532" x="3081338" y="3738563"/>
          <p14:tracePt t="6549" x="2895600" y="3757613"/>
          <p14:tracePt t="6565" x="2724150" y="3781425"/>
          <p14:tracePt t="6582" x="2566988" y="3790950"/>
          <p14:tracePt t="6598" x="2309813" y="3767138"/>
          <p14:tracePt t="6615" x="2185988" y="3743325"/>
          <p14:tracePt t="6632" x="2105025" y="3695700"/>
          <p14:tracePt t="6649" x="2019300" y="3624263"/>
          <p14:tracePt t="6665" x="1971675" y="3548063"/>
          <p14:tracePt t="6682" x="1943100" y="3481388"/>
          <p14:tracePt t="6698" x="1943100" y="3433763"/>
          <p14:tracePt t="6715" x="1985963" y="3314700"/>
          <p14:tracePt t="6732" x="2071688" y="3219450"/>
          <p14:tracePt t="6749" x="2243138" y="3138488"/>
          <p14:tracePt t="6765" x="2414588" y="3100388"/>
          <p14:tracePt t="6782" x="2667000" y="3167063"/>
          <p14:tracePt t="6798" x="2795588" y="3228975"/>
          <p14:tracePt t="6815" x="2862263" y="3276600"/>
          <p14:tracePt t="6832" x="2928938" y="3371850"/>
          <p14:tracePt t="6848" x="2947988" y="3467100"/>
          <p14:tracePt t="6865" x="2947988" y="3524250"/>
          <p14:tracePt t="6882" x="2947988" y="3562350"/>
          <p14:tracePt t="6899" x="2952750" y="3600450"/>
          <p14:tracePt t="6915" x="2976563" y="3624263"/>
          <p14:tracePt t="6932" x="3090863" y="3671888"/>
          <p14:tracePt t="6948" x="3281363" y="3709988"/>
          <p14:tracePt t="6965" x="3519488" y="3714750"/>
          <p14:tracePt t="6982" x="3652838" y="3705225"/>
          <p14:tracePt t="6998" x="3757613" y="3690938"/>
          <p14:tracePt t="7015" x="3838575" y="3681413"/>
          <p14:tracePt t="7032" x="3895725" y="3671888"/>
          <p14:tracePt t="7048" x="3910013" y="3667125"/>
          <p14:tracePt t="7065" x="3919538" y="3667125"/>
          <p14:tracePt t="7082" x="3929063" y="3667125"/>
          <p14:tracePt t="7098" x="3938588" y="3667125"/>
          <p14:tracePt t="7201" x="3943350" y="3667125"/>
          <p14:tracePt t="7208" x="3948113" y="3667125"/>
          <p14:tracePt t="7215" x="3957638" y="3667125"/>
          <p14:tracePt t="7232" x="3995738" y="3667125"/>
          <p14:tracePt t="7248" x="4052888" y="3667125"/>
          <p14:tracePt t="7266" x="4210050" y="3676650"/>
          <p14:tracePt t="7282" x="4300538" y="3676650"/>
          <p14:tracePt t="7298" x="4419600" y="3662363"/>
          <p14:tracePt t="7315" x="4552950" y="3657600"/>
          <p14:tracePt t="7332" x="4733925" y="3638550"/>
          <p14:tracePt t="7348" x="4848225" y="3624263"/>
          <p14:tracePt t="7365" x="4943475" y="3600450"/>
          <p14:tracePt t="7382" x="5014913" y="3590925"/>
          <p14:tracePt t="7398" x="5076825" y="3571875"/>
          <p14:tracePt t="7415" x="5091113" y="3567113"/>
          <p14:tracePt t="7432" x="5100638" y="3562350"/>
          <p14:tracePt t="7448" x="5100638" y="3552825"/>
          <p14:tracePt t="7465" x="5048250" y="3500438"/>
          <p14:tracePt t="7482" x="4924425" y="3424238"/>
          <p14:tracePt t="7498" x="4719638" y="3338513"/>
          <p14:tracePt t="7515" x="4471988" y="3276600"/>
          <p14:tracePt t="7532" x="4310063" y="3257550"/>
          <p14:tracePt t="7548" x="4152900" y="3271838"/>
          <p14:tracePt t="7565" x="4057650" y="3305175"/>
          <p14:tracePt t="7582" x="3971925" y="3362325"/>
          <p14:tracePt t="7598" x="3943350" y="3390900"/>
          <p14:tracePt t="7615" x="3924300" y="3424238"/>
          <p14:tracePt t="7632" x="3914775" y="3438525"/>
          <p14:tracePt t="7648" x="3905250" y="3448050"/>
          <p14:tracePt t="7665" x="3900488" y="3452813"/>
          <p14:tracePt t="7682" x="3900488" y="3457575"/>
          <p14:tracePt t="7729" x="3900488" y="3462338"/>
          <p14:tracePt t="7927" x="3824288" y="3476625"/>
          <p14:tracePt t="7934" x="3676650" y="3519488"/>
          <p14:tracePt t="7942" x="3486150" y="3543300"/>
          <p14:tracePt t="7950" x="3333750" y="3562350"/>
          <p14:tracePt t="7982" x="2876550" y="3581400"/>
          <p14:tracePt t="8015" x="2562225" y="3571875"/>
          <p14:tracePt t="8032" x="2457450" y="3562350"/>
          <p14:tracePt t="8048" x="2366963" y="3562350"/>
          <p14:tracePt t="8065" x="2295525" y="3557588"/>
          <p14:tracePt t="8082" x="2224088" y="3557588"/>
          <p14:tracePt t="8098" x="2185988" y="3557588"/>
          <p14:tracePt t="8115" x="2152650" y="3557588"/>
          <p14:tracePt t="8132" x="2090738" y="3557588"/>
          <p14:tracePt t="8148" x="2038350" y="3548063"/>
          <p14:tracePt t="8165" x="2005013" y="3548063"/>
          <p14:tracePt t="8182" x="1981200" y="3548063"/>
          <p14:tracePt t="8199" x="1966913" y="3548063"/>
          <p14:tracePt t="8215" x="1962150" y="3548063"/>
          <p14:tracePt t="8251" x="1966913" y="3543300"/>
          <p14:tracePt t="8265" x="2019300" y="3538538"/>
          <p14:tracePt t="8282" x="2109788" y="3529013"/>
          <p14:tracePt t="8298" x="2266950" y="3529013"/>
          <p14:tracePt t="8315" x="2424113" y="3529013"/>
          <p14:tracePt t="8332" x="2624138" y="3533775"/>
          <p14:tracePt t="8348" x="2781300" y="3543300"/>
          <p14:tracePt t="8365" x="2914650" y="3543300"/>
          <p14:tracePt t="8382" x="3086100" y="3557588"/>
          <p14:tracePt t="8398" x="3209925" y="3576638"/>
          <p14:tracePt t="8415" x="3333750" y="3590925"/>
          <p14:tracePt t="8432" x="3448050" y="3600450"/>
          <p14:tracePt t="8448" x="3552825" y="3600450"/>
          <p14:tracePt t="8465" x="3609975" y="3600450"/>
          <p14:tracePt t="8482" x="3690938" y="3600450"/>
          <p14:tracePt t="8498" x="3767138" y="3600450"/>
          <p14:tracePt t="8515" x="3862388" y="3614738"/>
          <p14:tracePt t="8532" x="3914775" y="3619500"/>
          <p14:tracePt t="8548" x="3967163" y="3624263"/>
          <p14:tracePt t="8565" x="4043363" y="3624263"/>
          <p14:tracePt t="8582" x="4090988" y="3619500"/>
          <p14:tracePt t="8598" x="4162425" y="3609975"/>
          <p14:tracePt t="8615" x="4214813" y="3595688"/>
          <p14:tracePt t="8632" x="4286250" y="3595688"/>
          <p14:tracePt t="8648" x="4324350" y="3595688"/>
          <p14:tracePt t="8665" x="4357688" y="3595688"/>
          <p14:tracePt t="8682" x="4381500" y="3590925"/>
          <p14:tracePt t="8698" x="4414838" y="3590925"/>
          <p14:tracePt t="8715" x="4424363" y="3590925"/>
          <p14:tracePt t="8732" x="4433888" y="3590925"/>
          <p14:tracePt t="8748" x="4443413" y="3590925"/>
          <p14:tracePt t="8765" x="4448175" y="3590925"/>
          <p14:tracePt t="8782" x="4452938" y="3590925"/>
          <p14:tracePt t="9462" x="4371975" y="3576638"/>
          <p14:tracePt t="9469" x="4248150" y="3557588"/>
          <p14:tracePt t="9482" x="4133850" y="3529013"/>
          <p14:tracePt t="9498" x="3795713" y="3457575"/>
          <p14:tracePt t="9515" x="3581400" y="3409950"/>
          <p14:tracePt t="9532" x="3443288" y="3357563"/>
          <p14:tracePt t="9565" x="3209925" y="3262313"/>
          <p14:tracePt t="9598" x="3133725" y="3224213"/>
          <p14:tracePt t="9615" x="3095625" y="3200400"/>
          <p14:tracePt t="9631" x="3019425" y="3171825"/>
          <p14:tracePt t="9648" x="2967038" y="3152775"/>
          <p14:tracePt t="9665" x="2881313" y="3138488"/>
          <p14:tracePt t="9682" x="2781300" y="3109913"/>
          <p14:tracePt t="9698" x="2738438" y="3086100"/>
          <p14:tracePt t="9715" x="2690813" y="3081338"/>
          <p14:tracePt t="9732" x="2657475" y="3071813"/>
          <p14:tracePt t="9734" x="2638425" y="3071813"/>
          <p14:tracePt t="9748" x="2609850" y="3057525"/>
          <p14:tracePt t="9765" x="2581275" y="3048000"/>
          <p14:tracePt t="9782" x="2547938" y="3038475"/>
          <p14:tracePt t="9798" x="2519363" y="3033713"/>
          <p14:tracePt t="9815" x="2471738" y="3024188"/>
          <p14:tracePt t="9832" x="2438400" y="3009900"/>
          <p14:tracePt t="9848" x="2386013" y="3009900"/>
          <p14:tracePt t="9865" x="2309813" y="3009900"/>
          <p14:tracePt t="9882" x="2262188" y="3009900"/>
          <p14:tracePt t="9898" x="2214563" y="3009900"/>
          <p14:tracePt t="9915" x="2162175" y="3009900"/>
          <p14:tracePt t="9932" x="2038350" y="3009900"/>
          <p14:tracePt t="9948" x="1938338" y="3009900"/>
          <p14:tracePt t="9965" x="1857375" y="3009900"/>
          <p14:tracePt t="9982" x="1790700" y="3009900"/>
          <p14:tracePt t="9998" x="1704975" y="3005138"/>
          <p14:tracePt t="10015" x="1657350" y="2995613"/>
          <p14:tracePt t="10031" x="1619250" y="2986088"/>
          <p14:tracePt t="10048" x="1590675" y="2981325"/>
          <p14:tracePt t="10065" x="1571625" y="2976563"/>
          <p14:tracePt t="10082" x="1566863" y="2976563"/>
          <p14:tracePt t="10098" x="1557338" y="2976563"/>
          <p14:tracePt t="10115" x="1547813" y="2976563"/>
          <p14:tracePt t="10131" x="1547813" y="2971800"/>
          <p14:tracePt t="10148" x="1547813" y="2967038"/>
          <p14:tracePt t="10165" x="1562100" y="2957513"/>
          <p14:tracePt t="10182" x="1614488" y="2928938"/>
          <p14:tracePt t="10198" x="1662113" y="2919413"/>
          <p14:tracePt t="10215" x="1733550" y="2905125"/>
          <p14:tracePt t="10232" x="1800225" y="2905125"/>
          <p14:tracePt t="10233" x="1847850" y="2905125"/>
          <p14:tracePt t="10248" x="1919288" y="2914650"/>
          <p14:tracePt t="10265" x="1971675" y="2919413"/>
          <p14:tracePt t="10281" x="2014538" y="2928938"/>
          <p14:tracePt t="10298" x="2052638" y="2938463"/>
          <p14:tracePt t="10315" x="2076450" y="2947988"/>
          <p14:tracePt t="10331" x="2100263" y="2957513"/>
          <p14:tracePt t="10348" x="2128838" y="2962275"/>
          <p14:tracePt t="10365" x="2176463" y="2971800"/>
          <p14:tracePt t="10381" x="2209800" y="2981325"/>
          <p14:tracePt t="10398" x="2252663" y="2981325"/>
          <p14:tracePt t="10415" x="2281238" y="2981325"/>
          <p14:tracePt t="10431" x="2314575" y="2981325"/>
          <p14:tracePt t="10448" x="2333625" y="2981325"/>
          <p14:tracePt t="10465" x="2352675" y="2981325"/>
          <p14:tracePt t="10482" x="2371725" y="2981325"/>
          <p14:tracePt t="10498" x="2381250" y="2981325"/>
          <p14:tracePt t="10515" x="2390775" y="2981325"/>
          <p14:tracePt t="10531" x="2395538" y="2981325"/>
          <p14:tracePt t="10548" x="2405063" y="2981325"/>
          <p14:tracePt t="10652" x="2409825" y="2981325"/>
          <p14:tracePt t="12811" x="2409825" y="2990850"/>
          <p14:tracePt t="12817" x="2395538" y="3009900"/>
          <p14:tracePt t="12832" x="2371725" y="3038475"/>
          <p14:tracePt t="12848" x="2352675" y="3062288"/>
          <p14:tracePt t="12865" x="2333625" y="3086100"/>
          <p14:tracePt t="12881" x="2319338" y="3100388"/>
          <p14:tracePt t="12898" x="2300288" y="3124200"/>
          <p14:tracePt t="12931" x="2271713" y="3148013"/>
          <p14:tracePt t="12964" x="2238375" y="3167063"/>
          <p14:tracePt t="12981" x="2224088" y="3176588"/>
          <p14:tracePt t="12998" x="2205038" y="3195638"/>
          <p14:tracePt t="13015" x="2181225" y="3214688"/>
          <p14:tracePt t="13031" x="2133600" y="3238500"/>
          <p14:tracePt t="13048" x="2105025" y="3243263"/>
          <p14:tracePt t="13065" x="2076450" y="3248025"/>
          <p14:tracePt t="13081" x="2043113" y="3262313"/>
          <p14:tracePt t="13098" x="2019300" y="3271838"/>
          <p14:tracePt t="13114" x="2000250" y="3276600"/>
          <p14:tracePt t="13131" x="1971675" y="3281363"/>
          <p14:tracePt t="13148" x="1924050" y="3295650"/>
          <p14:tracePt t="13165" x="1885950" y="3309938"/>
          <p14:tracePt t="13181" x="1843088" y="3314700"/>
          <p14:tracePt t="13198" x="1800225" y="3319463"/>
          <p14:tracePt t="13215" x="1719263" y="3348038"/>
          <p14:tracePt t="13231" x="1666875" y="3357563"/>
          <p14:tracePt t="13248" x="1614488" y="3371850"/>
          <p14:tracePt t="13265" x="1557338" y="3371850"/>
          <p14:tracePt t="13281" x="1519238" y="3367088"/>
          <p14:tracePt t="13298" x="1476375" y="3352800"/>
          <p14:tracePt t="13314" x="1447800" y="3338513"/>
          <p14:tracePt t="13331" x="1414463" y="3328988"/>
          <p14:tracePt t="13348" x="1390650" y="3309938"/>
          <p14:tracePt t="13365" x="1381125" y="3295650"/>
          <p14:tracePt t="13381" x="1366838" y="3267075"/>
          <p14:tracePt t="13398" x="1362075" y="3181350"/>
          <p14:tracePt t="13415" x="1371600" y="3119438"/>
          <p14:tracePt t="13432" x="1390650" y="3076575"/>
          <p14:tracePt t="13448" x="1419225" y="3038475"/>
          <p14:tracePt t="13464" x="1528763" y="2981325"/>
          <p14:tracePt t="13481" x="1614488" y="2947988"/>
          <p14:tracePt t="13498" x="1676400" y="2933700"/>
          <p14:tracePt t="13515" x="1738313" y="2928938"/>
          <p14:tracePt t="13531" x="1762125" y="2928938"/>
          <p14:tracePt t="13548" x="1800225" y="2928938"/>
          <p14:tracePt t="13564" x="1828800" y="2928938"/>
          <p14:tracePt t="13581" x="1881188" y="2933700"/>
          <p14:tracePt t="13598" x="1928813" y="2962275"/>
          <p14:tracePt t="13614" x="1971675" y="2986088"/>
          <p14:tracePt t="13631" x="2005013" y="3009900"/>
          <p14:tracePt t="13648" x="2033588" y="3048000"/>
          <p14:tracePt t="13665" x="2052638" y="3062288"/>
          <p14:tracePt t="13681" x="2057400" y="3071813"/>
          <p14:tracePt t="13698" x="2066925" y="3095625"/>
          <p14:tracePt t="13714" x="2076450" y="3119438"/>
          <p14:tracePt t="13731" x="2076450" y="3138488"/>
          <p14:tracePt t="13748" x="2076450" y="3152775"/>
          <p14:tracePt t="13765" x="2071688" y="3171825"/>
          <p14:tracePt t="13781" x="2066925" y="3190875"/>
          <p14:tracePt t="13798" x="2052638" y="3200400"/>
          <p14:tracePt t="13815" x="2033588" y="3224213"/>
          <p14:tracePt t="13831" x="1976438" y="3257550"/>
          <p14:tracePt t="13848" x="1938338" y="3286125"/>
          <p14:tracePt t="13865" x="1895475" y="3309938"/>
          <p14:tracePt t="13881" x="1828800" y="3338513"/>
          <p14:tracePt t="13898" x="1709738" y="3362325"/>
          <p14:tracePt t="13915" x="1633538" y="3362325"/>
          <p14:tracePt t="13931" x="1571625" y="3362325"/>
          <p14:tracePt t="13948" x="1509713" y="3357563"/>
          <p14:tracePt t="13965" x="1476375" y="3348038"/>
          <p14:tracePt t="13981" x="1452563" y="3333750"/>
          <p14:tracePt t="13998" x="1438275" y="3319463"/>
          <p14:tracePt t="14015" x="1419225" y="3305175"/>
          <p14:tracePt t="14031" x="1409700" y="3290888"/>
          <p14:tracePt t="14048" x="1400175" y="3243263"/>
          <p14:tracePt t="14064" x="1400175" y="3176588"/>
          <p14:tracePt t="14081" x="1404938" y="3100388"/>
          <p14:tracePt t="14098" x="1419225" y="3062288"/>
          <p14:tracePt t="14115" x="1443038" y="3033713"/>
          <p14:tracePt t="14132" x="1509713" y="2986088"/>
          <p14:tracePt t="14148" x="1585913" y="2947988"/>
          <p14:tracePt t="14165" x="1662113" y="2924175"/>
          <p14:tracePt t="14181" x="1714500" y="2919413"/>
          <p14:tracePt t="14198" x="1757363" y="2914650"/>
          <p14:tracePt t="14215" x="1795463" y="2914650"/>
          <p14:tracePt t="14231" x="1824038" y="2933700"/>
          <p14:tracePt t="14250" x="1852613" y="2952750"/>
          <p14:tracePt t="14265" x="1871663" y="2971800"/>
          <p14:tracePt t="14281" x="1876425" y="2976563"/>
          <p14:tracePt t="14298" x="1885950" y="2981325"/>
          <p14:tracePt t="14315" x="1900238" y="3009900"/>
          <p14:tracePt t="14331" x="1914525" y="3043238"/>
          <p14:tracePt t="14348" x="1919288" y="3081338"/>
          <p14:tracePt t="14365" x="1928813" y="3105150"/>
          <p14:tracePt t="14381" x="1928813" y="3133725"/>
          <p14:tracePt t="14398" x="1928813" y="3143250"/>
          <p14:tracePt t="14415" x="1928813" y="3152775"/>
          <p14:tracePt t="14431" x="1928813" y="3157538"/>
          <p14:tracePt t="14448" x="1928813" y="3167063"/>
          <p14:tracePt t="14465" x="1928813" y="3176588"/>
          <p14:tracePt t="14481" x="1919288" y="3181350"/>
          <p14:tracePt t="14498" x="1905000" y="3190875"/>
          <p14:tracePt t="14514" x="1890713" y="3200400"/>
          <p14:tracePt t="14531" x="1885950" y="3205163"/>
          <p14:tracePt t="14548" x="1876425" y="3209925"/>
          <p14:tracePt t="14800" x="1876425" y="3228975"/>
          <p14:tracePt t="14807" x="1890713" y="3248025"/>
          <p14:tracePt t="14815" x="1900238" y="3267075"/>
          <p14:tracePt t="14831" x="1933575" y="3290888"/>
          <p14:tracePt t="14848" x="1985963" y="3314700"/>
          <p14:tracePt t="14865" x="2062163" y="3348038"/>
          <p14:tracePt t="14881" x="2205038" y="3395663"/>
          <p14:tracePt t="14898" x="2281238" y="3409950"/>
          <p14:tracePt t="14914" x="2333625" y="3429000"/>
          <p14:tracePt t="14931" x="2366963" y="3443288"/>
          <p14:tracePt t="14948" x="2390775" y="3452813"/>
          <p14:tracePt t="14964" x="2400300" y="3457575"/>
          <p14:tracePt t="14981" x="2409825" y="3457575"/>
          <p14:tracePt t="14998" x="2419350" y="3457575"/>
          <p14:tracePt t="15079" x="2419350" y="3462338"/>
          <p14:tracePt t="15086" x="2419350" y="3467100"/>
          <p14:tracePt t="15098" x="2414588" y="3476625"/>
          <p14:tracePt t="15114" x="2395538" y="3500438"/>
          <p14:tracePt t="15131" x="2333625" y="3567113"/>
          <p14:tracePt t="15148" x="2286000" y="3619500"/>
          <p14:tracePt t="15164" x="2228850" y="3652838"/>
          <p14:tracePt t="15182" x="2147888" y="3695700"/>
          <p14:tracePt t="15198" x="2109788" y="3700463"/>
          <p14:tracePt t="15214" x="2095500" y="3700463"/>
          <p14:tracePt t="15231" x="2081213" y="3700463"/>
          <p14:tracePt t="15233" x="2076450" y="3700463"/>
          <p14:tracePt t="15248" x="2062163" y="3700463"/>
          <p14:tracePt t="15264" x="2038350" y="3700463"/>
          <p14:tracePt t="15281" x="2019300" y="3700463"/>
          <p14:tracePt t="15298" x="1990725" y="3700463"/>
          <p14:tracePt t="15314" x="1957388" y="3705225"/>
          <p14:tracePt t="15331" x="1933575" y="3709988"/>
          <p14:tracePt t="15348" x="1909763" y="3719513"/>
          <p14:tracePt t="15364" x="1876425" y="3729038"/>
          <p14:tracePt t="15381" x="1828800" y="3733800"/>
          <p14:tracePt t="15398" x="1785938" y="3733800"/>
          <p14:tracePt t="15414" x="1743075" y="3733800"/>
          <p14:tracePt t="15431" x="1662113" y="3709988"/>
          <p14:tracePt t="15448" x="1619250" y="3681413"/>
          <p14:tracePt t="15465" x="1571625" y="3648075"/>
          <p14:tracePt t="15481" x="1538288" y="3619500"/>
          <p14:tracePt t="15498" x="1500188" y="3581400"/>
          <p14:tracePt t="15515" x="1476375" y="3557588"/>
          <p14:tracePt t="15531" x="1452563" y="3533775"/>
          <p14:tracePt t="15548" x="1428750" y="3524250"/>
          <p14:tracePt t="15564" x="1400175" y="3514725"/>
          <p14:tracePt t="15581" x="1385888" y="3514725"/>
          <p14:tracePt t="15598" x="1371600" y="3529013"/>
          <p14:tracePt t="15615" x="1314450" y="3652838"/>
          <p14:tracePt t="15631" x="1285875" y="3748088"/>
          <p14:tracePt t="15648" x="1252538" y="3867150"/>
          <p14:tracePt t="15664" x="1223963" y="4024313"/>
          <p14:tracePt t="15681" x="1214438" y="4181475"/>
          <p14:tracePt t="15698" x="1214438" y="4243388"/>
          <p14:tracePt t="15715" x="1223963" y="4300538"/>
          <p14:tracePt t="15731" x="1247775" y="4376738"/>
          <p14:tracePt t="15733" x="1262063" y="4424363"/>
          <p14:tracePt t="15748" x="1300163" y="4481513"/>
          <p14:tracePt t="15764" x="1323975" y="4533900"/>
          <p14:tracePt t="15781" x="1352550" y="4581525"/>
          <p14:tracePt t="15798" x="1376363" y="4610100"/>
          <p14:tracePt t="15814" x="1409700" y="4648200"/>
          <p14:tracePt t="15831" x="1423988" y="4662488"/>
          <p14:tracePt t="15848" x="1438275" y="4672013"/>
          <p14:tracePt t="15865" x="1466850" y="4695825"/>
          <p14:tracePt t="15881" x="1495425" y="4700588"/>
          <p14:tracePt t="15897" x="1528763" y="4705350"/>
          <p14:tracePt t="15914" x="1571625" y="4705350"/>
          <p14:tracePt t="15931" x="1647825" y="4705350"/>
          <p14:tracePt t="15948" x="1700213" y="4705350"/>
          <p14:tracePt t="15964" x="1743075" y="4695825"/>
          <p14:tracePt t="15981" x="1809750" y="4667250"/>
          <p14:tracePt t="15998" x="1947863" y="4576763"/>
          <p14:tracePt t="16014" x="2038350" y="4510088"/>
          <p14:tracePt t="16031" x="2095500" y="4462463"/>
          <p14:tracePt t="16048" x="2162175" y="4419600"/>
          <p14:tracePt t="16064" x="2185988" y="4395788"/>
          <p14:tracePt t="16081" x="2219325" y="4367213"/>
          <p14:tracePt t="16098" x="2266950" y="4257675"/>
          <p14:tracePt t="16114" x="2328863" y="4019550"/>
          <p14:tracePt t="16131" x="2338388" y="3948113"/>
          <p14:tracePt t="16148" x="2338388" y="3895725"/>
          <p14:tracePt t="16164" x="2305050" y="3848100"/>
          <p14:tracePt t="16181" x="2200275" y="3757613"/>
          <p14:tracePt t="16198" x="2114550" y="3709988"/>
          <p14:tracePt t="16214" x="2038350" y="3671888"/>
          <p14:tracePt t="16231" x="1981200" y="3648075"/>
          <p14:tracePt t="16248" x="1962150" y="3648075"/>
          <p14:tracePt t="16264" x="1943100" y="3648075"/>
          <p14:tracePt t="16281" x="1928813" y="3648075"/>
          <p14:tracePt t="16298" x="1909763" y="3652838"/>
          <p14:tracePt t="16314" x="1900238" y="3652838"/>
          <p14:tracePt t="16331" x="1895475" y="3652838"/>
          <p14:tracePt t="16348" x="1890713" y="3652838"/>
          <p14:tracePt t="16364" x="1881188" y="3652838"/>
          <p14:tracePt t="16381" x="1871663" y="3652838"/>
          <p14:tracePt t="16398" x="1866900" y="3652838"/>
          <p14:tracePt t="16414" x="1857375" y="3657600"/>
          <p14:tracePt t="16431" x="1828800" y="3681413"/>
          <p14:tracePt t="16448" x="1800225" y="3714750"/>
          <p14:tracePt t="16464" x="1757363" y="3771900"/>
          <p14:tracePt t="16481" x="1681163" y="3952875"/>
          <p14:tracePt t="16498" x="1643063" y="4090988"/>
          <p14:tracePt t="16514" x="1628775" y="4171950"/>
          <p14:tracePt t="16531" x="1628775" y="4271963"/>
          <p14:tracePt t="16548" x="1628775" y="4391025"/>
          <p14:tracePt t="16564" x="1628775" y="4424363"/>
          <p14:tracePt t="16581" x="1628775" y="4438650"/>
          <p14:tracePt t="16598" x="1628775" y="4452938"/>
          <p14:tracePt t="16614" x="1628775" y="4467225"/>
          <p14:tracePt t="16631" x="1633538" y="4476750"/>
          <p14:tracePt t="16648" x="1638300" y="4486275"/>
          <p14:tracePt t="16665" x="1647825" y="4495800"/>
          <p14:tracePt t="16901" x="1647825" y="4510088"/>
          <p14:tracePt t="16908" x="1647825" y="4524375"/>
          <p14:tracePt t="16915" x="1643063" y="4538663"/>
          <p14:tracePt t="16931" x="1624013" y="4562475"/>
          <p14:tracePt t="16947" x="1585913" y="4586288"/>
          <p14:tracePt t="16964" x="1543050" y="4605338"/>
          <p14:tracePt t="16981" x="1481138" y="4624388"/>
          <p14:tracePt t="16998" x="1438275" y="4624388"/>
          <p14:tracePt t="17014" x="1400175" y="4624388"/>
          <p14:tracePt t="17031" x="1381125" y="4624388"/>
          <p14:tracePt t="17048" x="1366838" y="4624388"/>
          <p14:tracePt t="17064" x="1362075" y="4624388"/>
          <p14:tracePt t="17081" x="1357313" y="4624388"/>
          <p14:tracePt t="17098" x="1357313" y="4614863"/>
          <p14:tracePt t="17114" x="1362075" y="4576763"/>
          <p14:tracePt t="17131" x="1390650" y="4533900"/>
          <p14:tracePt t="17148" x="1428750" y="4495800"/>
          <p14:tracePt t="17164" x="1514475" y="4438650"/>
          <p14:tracePt t="17181" x="1585913" y="4414838"/>
          <p14:tracePt t="17198" x="1647825" y="4410075"/>
          <p14:tracePt t="17214" x="1690688" y="4410075"/>
          <p14:tracePt t="17231" x="1728788" y="4424363"/>
          <p14:tracePt t="17248" x="1747838" y="4429125"/>
          <p14:tracePt t="17264" x="1757363" y="4433888"/>
          <p14:tracePt t="17281" x="1766888" y="4448175"/>
          <p14:tracePt t="17298" x="1781175" y="4486275"/>
          <p14:tracePt t="17314" x="1785938" y="4524375"/>
          <p14:tracePt t="17331" x="1785938" y="4562475"/>
          <p14:tracePt t="17348" x="1771650" y="4605338"/>
          <p14:tracePt t="17364" x="1733550" y="4652963"/>
          <p14:tracePt t="17381" x="1690688" y="4681538"/>
          <p14:tracePt t="17398" x="1624013" y="4700588"/>
          <p14:tracePt t="17414" x="1538288" y="4710113"/>
          <p14:tracePt t="17431" x="1495425" y="4700588"/>
          <p14:tracePt t="17448" x="1457325" y="4686300"/>
          <p14:tracePt t="17464" x="1428750" y="4672013"/>
          <p14:tracePt t="17481" x="1404938" y="4643438"/>
          <p14:tracePt t="17498" x="1400175" y="4600575"/>
          <p14:tracePt t="17514" x="1409700" y="4514850"/>
          <p14:tracePt t="17532" x="1476375" y="4391025"/>
          <p14:tracePt t="17548" x="1533525" y="4329113"/>
          <p14:tracePt t="17564" x="1643063" y="4271963"/>
          <p14:tracePt t="17581" x="1728788" y="4238625"/>
          <p14:tracePt t="17598" x="1828800" y="4224338"/>
          <p14:tracePt t="17614" x="1885950" y="4224338"/>
          <p14:tracePt t="17631" x="1928813" y="4238625"/>
          <p14:tracePt t="17648" x="1962150" y="4262438"/>
          <p14:tracePt t="17664" x="1990725" y="4305300"/>
          <p14:tracePt t="17681" x="2005013" y="4376738"/>
          <p14:tracePt t="17698" x="2005013" y="4424363"/>
          <p14:tracePt t="17714" x="1981200" y="4524375"/>
          <p14:tracePt t="17731" x="1933575" y="4614863"/>
          <p14:tracePt t="17748" x="1866900" y="4691063"/>
          <p14:tracePt t="17764" x="1790700" y="4757738"/>
          <p14:tracePt t="17781" x="1662113" y="4810125"/>
          <p14:tracePt t="17797" x="1590675" y="4819650"/>
          <p14:tracePt t="17814" x="1538288" y="4795838"/>
          <p14:tracePt t="17831" x="1490663" y="4767263"/>
          <p14:tracePt t="17848" x="1443038" y="4710113"/>
          <p14:tracePt t="17864" x="1423988" y="4652963"/>
          <p14:tracePt t="17881" x="1414463" y="4552950"/>
          <p14:tracePt t="17898" x="1433513" y="4414838"/>
          <p14:tracePt t="17915" x="1495425" y="4300538"/>
          <p14:tracePt t="17931" x="1557338" y="4248150"/>
          <p14:tracePt t="17948" x="1643063" y="4200525"/>
          <p14:tracePt t="17965" x="1776413" y="4167188"/>
          <p14:tracePt t="17981" x="1843088" y="4171950"/>
          <p14:tracePt t="17998" x="1895475" y="4186238"/>
          <p14:tracePt t="18014" x="1933575" y="4210050"/>
          <p14:tracePt t="18031" x="1981200" y="4267200"/>
          <p14:tracePt t="18048" x="2000250" y="4352925"/>
          <p14:tracePt t="18064" x="2000250" y="4410075"/>
          <p14:tracePt t="18081" x="1985963" y="4462463"/>
          <p14:tracePt t="18097" x="1938338" y="4548188"/>
          <p14:tracePt t="18114" x="1890713" y="4595813"/>
          <p14:tracePt t="18131" x="1800225" y="4652963"/>
          <p14:tracePt t="18148" x="1657350" y="4695825"/>
          <p14:tracePt t="18164" x="1585913" y="4691063"/>
          <p14:tracePt t="18181" x="1533525" y="4672013"/>
          <p14:tracePt t="18198" x="1509713" y="4662488"/>
          <p14:tracePt t="18214" x="1481138" y="4638675"/>
          <p14:tracePt t="18231" x="1476375" y="4629150"/>
          <p14:tracePt t="18248" x="1471613" y="4610100"/>
          <p14:tracePt t="18264" x="1481138" y="4562475"/>
          <p14:tracePt t="18282" x="1509713" y="4514850"/>
          <p14:tracePt t="18298" x="1566863" y="4471988"/>
          <p14:tracePt t="18314" x="1619250" y="4452938"/>
          <p14:tracePt t="18331" x="1681163" y="4448175"/>
          <p14:tracePt t="18348" x="1704975" y="4448175"/>
          <p14:tracePt t="18364" x="1724025" y="4452938"/>
          <p14:tracePt t="18381" x="1733550" y="4462463"/>
          <p14:tracePt t="18398" x="1743075" y="4481513"/>
          <p14:tracePt t="18414" x="1757363" y="4500563"/>
          <p14:tracePt t="18431" x="1762125" y="4519613"/>
          <p14:tracePt t="18447" x="1766888" y="4533900"/>
          <p14:tracePt t="18464" x="1771650" y="4543425"/>
          <p14:tracePt t="18481" x="1771650" y="4548188"/>
          <p14:tracePt t="18497" x="1771650" y="4552950"/>
          <p14:tracePt t="18531" x="1771650" y="4557713"/>
          <p14:tracePt t="18751" x="1785938" y="4510088"/>
          <p14:tracePt t="18758" x="1809750" y="4438650"/>
          <p14:tracePt t="18766" x="1838325" y="4371975"/>
          <p14:tracePt t="18781" x="1885950" y="4262438"/>
          <p14:tracePt t="18797" x="1933575" y="4195763"/>
          <p14:tracePt t="18814" x="1966913" y="4138613"/>
          <p14:tracePt t="18847" x="2038350" y="4029075"/>
          <p14:tracePt t="18881" x="2081213" y="3952875"/>
          <p14:tracePt t="18898" x="2105025" y="3905250"/>
          <p14:tracePt t="18914" x="2119313" y="3881438"/>
          <p14:tracePt t="18931" x="2124075" y="3857625"/>
          <p14:tracePt t="18947" x="2133600" y="3838575"/>
          <p14:tracePt t="18964" x="2143125" y="3814763"/>
          <p14:tracePt t="18981" x="2147888" y="3805238"/>
          <p14:tracePt t="18998" x="2157413" y="3795713"/>
          <p14:tracePt t="19015" x="2157413" y="3786188"/>
          <p14:tracePt t="19031" x="2157413" y="3776663"/>
          <p14:tracePt t="19048" x="2157413" y="3771900"/>
          <p14:tracePt t="19064" x="2162175" y="3762375"/>
          <p14:tracePt t="19081" x="2176463" y="3738563"/>
          <p14:tracePt t="19098" x="2190750" y="3705225"/>
          <p14:tracePt t="19114" x="2205038" y="3676650"/>
          <p14:tracePt t="19131" x="2219325" y="3662363"/>
          <p14:tracePt t="19147" x="2228850" y="3648075"/>
          <p14:tracePt t="19164" x="2233613" y="3643313"/>
          <p14:tracePt t="19181" x="2233613" y="3638550"/>
          <p14:tracePt t="19228" x="2228850" y="3643313"/>
          <p14:tracePt t="19235" x="2224088" y="3648075"/>
          <p14:tracePt t="19247" x="2209800" y="3652838"/>
          <p14:tracePt t="19264" x="2138363" y="3690938"/>
          <p14:tracePt t="19281" x="2043113" y="3724275"/>
          <p14:tracePt t="19298" x="1962150" y="3738563"/>
          <p14:tracePt t="19314" x="1900238" y="3748088"/>
          <p14:tracePt t="19331" x="1852613" y="3733800"/>
          <p14:tracePt t="19347" x="1819275" y="3695700"/>
          <p14:tracePt t="19364" x="1776413" y="3576638"/>
          <p14:tracePt t="19381" x="1747838" y="3500438"/>
          <p14:tracePt t="19397" x="1747838" y="3424238"/>
          <p14:tracePt t="19414" x="1747838" y="3395663"/>
          <p14:tracePt t="19431" x="1752600" y="3357563"/>
          <p14:tracePt t="19448" x="1785938" y="3314700"/>
          <p14:tracePt t="19464" x="1819275" y="3295650"/>
          <p14:tracePt t="19481" x="1881188" y="3286125"/>
          <p14:tracePt t="19497" x="1933575" y="3286125"/>
          <p14:tracePt t="19514" x="2005013" y="3305175"/>
          <p14:tracePt t="19531" x="2033588" y="3324225"/>
          <p14:tracePt t="19548" x="2047875" y="3333750"/>
          <p14:tracePt t="19564" x="2066925" y="3343275"/>
          <p14:tracePt t="19581" x="2076450" y="3362325"/>
          <p14:tracePt t="19597" x="2085975" y="3376613"/>
          <p14:tracePt t="19614" x="2085975" y="3390900"/>
          <p14:tracePt t="19631" x="2085975" y="3476625"/>
          <p14:tracePt t="19647" x="2076450" y="3529013"/>
          <p14:tracePt t="19664" x="2076450" y="3576638"/>
          <p14:tracePt t="19681" x="2076450" y="3595688"/>
          <p14:tracePt t="19698" x="2085975" y="3629025"/>
          <p14:tracePt t="19714" x="2095500" y="3638550"/>
          <p14:tracePt t="19731" x="2105025" y="3648075"/>
          <p14:tracePt t="19747" x="2128838" y="3652838"/>
          <p14:tracePt t="19764" x="2195513" y="3662363"/>
          <p14:tracePt t="19781" x="2247900" y="3671888"/>
          <p14:tracePt t="19797" x="2295525" y="3671888"/>
          <p14:tracePt t="19814" x="2347913" y="3671888"/>
          <p14:tracePt t="19831" x="2371725" y="3671888"/>
          <p14:tracePt t="19847" x="2381250" y="3671888"/>
          <p14:tracePt t="19864" x="2390775" y="3671888"/>
          <p14:tracePt t="19881" x="2400300" y="3671888"/>
          <p14:tracePt t="20139" x="2438400" y="3667125"/>
          <p14:tracePt t="20145" x="2481263" y="3662363"/>
          <p14:tracePt t="20153" x="2528888" y="3643313"/>
          <p14:tracePt t="20164" x="2566988" y="3643313"/>
          <p14:tracePt t="20181" x="2638425" y="3629025"/>
          <p14:tracePt t="20197" x="2705100" y="3629025"/>
          <p14:tracePt t="20214" x="2743200" y="3629025"/>
          <p14:tracePt t="20231" x="2771775" y="3629025"/>
          <p14:tracePt t="20247" x="2795588" y="3629025"/>
          <p14:tracePt t="20264" x="2800350" y="3629025"/>
          <p14:tracePt t="20281" x="2805113" y="3629025"/>
          <p14:tracePt t="20297" x="2814638" y="3629025"/>
          <p14:tracePt t="20314" x="2819400" y="3629025"/>
          <p14:tracePt t="20543" x="2771775" y="3629025"/>
          <p14:tracePt t="20549" x="2724150" y="3629025"/>
          <p14:tracePt t="20556" x="2681288" y="3629025"/>
          <p14:tracePt t="20564" x="2633663" y="3629025"/>
          <p14:tracePt t="20581" x="2566988" y="3629025"/>
          <p14:tracePt t="20598" x="2514600" y="3629025"/>
          <p14:tracePt t="20614" x="2481263" y="3624263"/>
          <p14:tracePt t="20631" x="2433638" y="3619500"/>
          <p14:tracePt t="20647" x="2395538" y="3605213"/>
          <p14:tracePt t="20664" x="2366963" y="3600450"/>
          <p14:tracePt t="20681" x="2319338" y="3595688"/>
          <p14:tracePt t="20697" x="2295525" y="3595688"/>
          <p14:tracePt t="20714" x="2257425" y="3595688"/>
          <p14:tracePt t="20731" x="2238375" y="3595688"/>
          <p14:tracePt t="20747" x="2190750" y="3586163"/>
          <p14:tracePt t="20764" x="2162175" y="3586163"/>
          <p14:tracePt t="20781" x="2124075" y="3586163"/>
          <p14:tracePt t="20797" x="2095500" y="3586163"/>
          <p14:tracePt t="20814" x="2052638" y="3586163"/>
          <p14:tracePt t="20831" x="2028825" y="3586163"/>
          <p14:tracePt t="20847" x="2009775" y="3586163"/>
          <p14:tracePt t="20864" x="2000250" y="3586163"/>
          <p14:tracePt t="20881" x="1981200" y="3586163"/>
          <p14:tracePt t="20897" x="1976438" y="3586163"/>
          <p14:tracePt t="20914" x="1971675" y="3586163"/>
          <p14:tracePt t="20931" x="1966913" y="3586163"/>
          <p14:tracePt t="21828" x="1981200" y="3581400"/>
          <p14:tracePt t="21834" x="2009775" y="3576638"/>
          <p14:tracePt t="21847" x="2033588" y="3562350"/>
          <p14:tracePt t="21864" x="2109788" y="3548063"/>
          <p14:tracePt t="21881" x="2162175" y="3548063"/>
          <p14:tracePt t="21897" x="2209800" y="3548063"/>
          <p14:tracePt t="21914" x="2328863" y="3576638"/>
          <p14:tracePt t="21947" x="2443163" y="3595688"/>
          <p14:tracePt t="21981" x="2514600" y="3609975"/>
          <p14:tracePt t="21997" x="2528888" y="3619500"/>
          <p14:tracePt t="22014" x="2552700" y="3629025"/>
          <p14:tracePt t="22031" x="2571750" y="3633788"/>
          <p14:tracePt t="22047" x="2614613" y="3643313"/>
          <p14:tracePt t="22064" x="2643188" y="3643313"/>
          <p14:tracePt t="22081" x="2676525" y="3643313"/>
          <p14:tracePt t="22097" x="2714625" y="3643313"/>
          <p14:tracePt t="22114" x="2747963" y="3643313"/>
          <p14:tracePt t="22130" x="2757488" y="3643313"/>
          <p14:tracePt t="22147" x="2767013" y="3643313"/>
          <p14:tracePt t="22164" x="2776538" y="3643313"/>
          <p14:tracePt t="22181" x="2786063" y="3643313"/>
          <p14:tracePt t="22197" x="2790825" y="3643313"/>
          <p14:tracePt t="22239" x="2795588" y="3643313"/>
          <p14:tracePt t="23766" x="2752725" y="3643313"/>
          <p14:tracePt t="23773" x="2700338" y="3643313"/>
          <p14:tracePt t="23780" x="2652713" y="3633788"/>
          <p14:tracePt t="23797" x="2562225" y="3633788"/>
          <p14:tracePt t="23814" x="2490788" y="3633788"/>
          <p14:tracePt t="23847" x="2395538" y="3638550"/>
          <p14:tracePt t="23881" x="2309813" y="3638550"/>
          <p14:tracePt t="23897" x="2233613" y="3633788"/>
          <p14:tracePt t="23914" x="2181225" y="3629025"/>
          <p14:tracePt t="23930" x="2133600" y="3614738"/>
          <p14:tracePt t="23947" x="2081213" y="3609975"/>
          <p14:tracePt t="23964" x="2028825" y="3605213"/>
          <p14:tracePt t="23981" x="1985963" y="3605213"/>
          <p14:tracePt t="23997" x="1947863" y="3590925"/>
          <p14:tracePt t="24014" x="1928813" y="3590925"/>
          <p14:tracePt t="24030" x="1919288" y="3590925"/>
          <p14:tracePt t="24047" x="1914525" y="3590925"/>
          <p14:tracePt t="24064" x="1909763" y="3590925"/>
          <p14:tracePt t="24104" x="1905000" y="3590925"/>
          <p14:tracePt t="24140" x="1909763" y="3590925"/>
          <p14:tracePt t="24147" x="1919288" y="3590925"/>
          <p14:tracePt t="24155" x="1938338" y="3590925"/>
          <p14:tracePt t="24164" x="1952625" y="3590925"/>
          <p14:tracePt t="24180" x="2014538" y="3590925"/>
          <p14:tracePt t="24197" x="2090738" y="3590925"/>
          <p14:tracePt t="24214" x="2205038" y="3590925"/>
          <p14:tracePt t="24231" x="2276475" y="3600450"/>
          <p14:tracePt t="24247" x="2338388" y="3605213"/>
          <p14:tracePt t="24265" x="2414588" y="3614738"/>
          <p14:tracePt t="24280" x="2462213" y="3614738"/>
          <p14:tracePt t="24297" x="2514600" y="3629025"/>
          <p14:tracePt t="24314" x="2552700" y="3633788"/>
          <p14:tracePt t="24330" x="2600325" y="3643313"/>
          <p14:tracePt t="24347" x="2619375" y="3652838"/>
          <p14:tracePt t="24364" x="2638425" y="3662363"/>
          <p14:tracePt t="24380" x="2647950" y="3662363"/>
          <p14:tracePt t="24397" x="2657475" y="3662363"/>
          <p14:tracePt t="24414" x="2662238" y="3662363"/>
          <p14:tracePt t="24430" x="2671763" y="3662363"/>
          <p14:tracePt t="24448" x="2681288" y="3662363"/>
          <p14:tracePt t="24464" x="2695575" y="3662363"/>
          <p14:tracePt t="24480" x="2709863" y="3662363"/>
          <p14:tracePt t="24497" x="2719388" y="3662363"/>
          <p14:tracePt t="24514" x="2738438" y="3657600"/>
          <p14:tracePt t="24530" x="2747963" y="3648075"/>
          <p14:tracePt t="24547" x="2757488" y="3648075"/>
          <p14:tracePt t="24564" x="2762250" y="3648075"/>
          <p14:tracePt t="24580" x="2771775" y="3648075"/>
          <p14:tracePt t="24597" x="2776538" y="3648075"/>
          <p14:tracePt t="26770" x="2743200" y="3667125"/>
          <p14:tracePt t="26777" x="2690813" y="3700463"/>
          <p14:tracePt t="26785" x="2643188" y="3724275"/>
          <p14:tracePt t="26797" x="2543175" y="3767138"/>
          <p14:tracePt t="26814" x="2447925" y="3805238"/>
          <p14:tracePt t="26847" x="2300288" y="3843338"/>
          <p14:tracePt t="26880" x="2214563" y="3843338"/>
          <p14:tracePt t="26897" x="2185988" y="3843338"/>
          <p14:tracePt t="26914" x="2152650" y="3838575"/>
          <p14:tracePt t="26930" x="2109788" y="3838575"/>
          <p14:tracePt t="26947" x="2057400" y="3829050"/>
          <p14:tracePt t="26964" x="1981200" y="3829050"/>
          <p14:tracePt t="26981" x="1876425" y="3838575"/>
          <p14:tracePt t="26997" x="1819275" y="3848100"/>
          <p14:tracePt t="27014" x="1776413" y="3848100"/>
          <p14:tracePt t="27030" x="1747838" y="3848100"/>
          <p14:tracePt t="27047" x="1704975" y="3848100"/>
          <p14:tracePt t="27063" x="1666875" y="3848100"/>
          <p14:tracePt t="27080" x="1638300" y="3848100"/>
          <p14:tracePt t="27097" x="1595438" y="3848100"/>
          <p14:tracePt t="27114" x="1547813" y="3852863"/>
          <p14:tracePt t="27130" x="1528763" y="3852863"/>
          <p14:tracePt t="27147" x="1504950" y="3852863"/>
          <p14:tracePt t="27164" x="1495425" y="3852863"/>
          <p14:tracePt t="27180" x="1485900" y="3852863"/>
          <p14:tracePt t="27197" x="1471613" y="3857625"/>
          <p14:tracePt t="27214" x="1452563" y="3867150"/>
          <p14:tracePt t="27230" x="1409700" y="3881438"/>
          <p14:tracePt t="27247" x="1371600" y="3890963"/>
          <p14:tracePt t="27264" x="1352550" y="3905250"/>
          <p14:tracePt t="27280" x="1343025" y="3910013"/>
          <p14:tracePt t="27297" x="1333500" y="3910013"/>
          <p14:tracePt t="27313" x="1333500" y="3914775"/>
          <p14:tracePt t="27330" x="1333500" y="3919538"/>
          <p14:tracePt t="27347" x="1347788" y="3924300"/>
          <p14:tracePt t="27363" x="1409700" y="3933825"/>
          <p14:tracePt t="27380" x="1443038" y="3933825"/>
          <p14:tracePt t="27397" x="1471613" y="3933825"/>
          <p14:tracePt t="27414" x="1504950" y="3933825"/>
          <p14:tracePt t="27430" x="1519238" y="3933825"/>
          <p14:tracePt t="27447" x="1528763" y="3933825"/>
          <p14:tracePt t="27463" x="1533525" y="3933825"/>
          <p14:tracePt t="27480" x="1538288" y="3933825"/>
          <p14:tracePt t="27497" x="1538288" y="3957638"/>
          <p14:tracePt t="27513" x="1519238" y="3986213"/>
          <p14:tracePt t="27530" x="1462088" y="4038600"/>
          <p14:tracePt t="27547" x="1343025" y="4105275"/>
          <p14:tracePt t="27563" x="1281113" y="4129088"/>
          <p14:tracePt t="27580" x="1243013" y="4129088"/>
          <p14:tracePt t="27597" x="1223963" y="4119563"/>
          <p14:tracePt t="27613" x="1195388" y="4057650"/>
          <p14:tracePt t="27630" x="1200150" y="4000500"/>
          <p14:tracePt t="27647" x="1233488" y="3914775"/>
          <p14:tracePt t="27663" x="1290638" y="3814763"/>
          <p14:tracePt t="27680" x="1347788" y="3781425"/>
          <p14:tracePt t="27697" x="1428750" y="3767138"/>
          <p14:tracePt t="27714" x="1514475" y="3786188"/>
          <p14:tracePt t="27730" x="1590675" y="3824288"/>
          <p14:tracePt t="27747" x="1609725" y="3848100"/>
          <p14:tracePt t="27764" x="1628775" y="3881438"/>
          <p14:tracePt t="27780" x="1643063" y="3924300"/>
          <p14:tracePt t="27797" x="1643063" y="3976688"/>
          <p14:tracePt t="27813" x="1633538" y="4000500"/>
          <p14:tracePt t="27830" x="1628775" y="4010025"/>
          <p14:tracePt t="27847" x="1624013" y="4019550"/>
          <p14:tracePt t="27864" x="1624013" y="4029075"/>
          <p14:tracePt t="27944" x="1628775" y="4029075"/>
          <p14:tracePt t="27951" x="1638300" y="4029075"/>
          <p14:tracePt t="27964" x="1657350" y="4024313"/>
          <p14:tracePt t="27980" x="1781175" y="3976688"/>
          <p14:tracePt t="27997" x="1909763" y="3943350"/>
          <p14:tracePt t="28013" x="2014538" y="3910013"/>
          <p14:tracePt t="28030" x="2133600" y="3890963"/>
          <p14:tracePt t="28047" x="2185988" y="3881438"/>
          <p14:tracePt t="28063" x="2209800" y="3876675"/>
          <p14:tracePt t="28080" x="2224088" y="3876675"/>
          <p14:tracePt t="28097" x="2233613" y="3876675"/>
          <p14:tracePt t="28113" x="2238375" y="3876675"/>
          <p14:tracePt t="28130" x="2243138" y="3876675"/>
          <p14:tracePt t="28147" x="2252663" y="3876675"/>
          <p14:tracePt t="28163" x="2286000" y="3867150"/>
          <p14:tracePt t="28180" x="2328863" y="3862388"/>
          <p14:tracePt t="28197" x="2381250" y="3848100"/>
          <p14:tracePt t="28214" x="2424113" y="3833813"/>
          <p14:tracePt t="28230" x="2471738" y="3833813"/>
          <p14:tracePt t="28247" x="2486025" y="3833813"/>
          <p14:tracePt t="28264" x="2495550" y="3833813"/>
          <p14:tracePt t="28280" x="2500313" y="3838575"/>
          <p14:tracePt t="28297" x="2490788" y="3862388"/>
          <p14:tracePt t="28313" x="2457450" y="3910013"/>
          <p14:tracePt t="28330" x="2366963" y="3981450"/>
          <p14:tracePt t="28347" x="2190750" y="4067175"/>
          <p14:tracePt t="28364" x="2095500" y="4081463"/>
          <p14:tracePt t="28380" x="2014538" y="4081463"/>
          <p14:tracePt t="28397" x="1971675" y="4062413"/>
          <p14:tracePt t="28413" x="1928813" y="4024313"/>
          <p14:tracePt t="28430" x="1914525" y="3990975"/>
          <p14:tracePt t="28447" x="1914525" y="3967163"/>
          <p14:tracePt t="28464" x="1919288" y="3943350"/>
          <p14:tracePt t="28480" x="1947863" y="3924300"/>
          <p14:tracePt t="28497" x="1985963" y="3910013"/>
          <p14:tracePt t="28513" x="2014538" y="3900488"/>
          <p14:tracePt t="28530" x="2057400" y="3900488"/>
          <p14:tracePt t="28547" x="2076450" y="3900488"/>
          <p14:tracePt t="28564" x="2081213" y="3900488"/>
          <p14:tracePt t="28597" x="2052638" y="3914775"/>
          <p14:tracePt t="28613" x="1924050" y="3948113"/>
          <p14:tracePt t="28630" x="1757363" y="3976688"/>
          <p14:tracePt t="28647" x="1552575" y="3990975"/>
          <p14:tracePt t="28663" x="1428750" y="3990975"/>
          <p14:tracePt t="28680" x="1371600" y="3990975"/>
          <p14:tracePt t="28698" x="1343025" y="3990975"/>
          <p14:tracePt t="28714" x="1328738" y="3990975"/>
          <p14:tracePt t="28730" x="1323975" y="3990975"/>
          <p14:tracePt t="28766" x="1328738" y="3990975"/>
          <p14:tracePt t="28773" x="1338263" y="3981450"/>
          <p14:tracePt t="28780" x="1357313" y="3976688"/>
          <p14:tracePt t="28797" x="1414463" y="3971925"/>
          <p14:tracePt t="28814" x="1528763" y="3962400"/>
          <p14:tracePt t="28831" x="1685925" y="3962400"/>
          <p14:tracePt t="28847" x="1909763" y="3976688"/>
          <p14:tracePt t="28863" x="2024063" y="3990975"/>
          <p14:tracePt t="28880" x="2138363" y="4000500"/>
          <p14:tracePt t="28897" x="2243138" y="4005263"/>
          <p14:tracePt t="28913" x="2305050" y="4010025"/>
          <p14:tracePt t="28930" x="2333625" y="4019550"/>
          <p14:tracePt t="28947" x="2357438" y="4029075"/>
          <p14:tracePt t="28963" x="2366963" y="4029075"/>
          <p14:tracePt t="28980" x="2376488" y="4033838"/>
          <p14:tracePt t="28997" x="2376488" y="4048125"/>
          <p14:tracePt t="29013" x="2347913" y="4071938"/>
          <p14:tracePt t="29030" x="2195513" y="4138613"/>
          <p14:tracePt t="29047" x="2076450" y="4171950"/>
          <p14:tracePt t="29063" x="1928813" y="4195763"/>
          <p14:tracePt t="29080" x="1752600" y="4195763"/>
          <p14:tracePt t="29097" x="1700213" y="4195763"/>
          <p14:tracePt t="29113" x="1681163" y="4191000"/>
          <p14:tracePt t="29130" x="1662113" y="4181475"/>
          <p14:tracePt t="29147" x="1652588" y="4176713"/>
          <p14:tracePt t="29163" x="1652588" y="4171950"/>
          <p14:tracePt t="29180" x="1652588" y="4167188"/>
          <p14:tracePt t="29197" x="1662113" y="4152900"/>
          <p14:tracePt t="29213" x="1743075" y="4119563"/>
          <p14:tracePt t="29230" x="1828800" y="4105275"/>
          <p14:tracePt t="29247" x="1900238" y="4095750"/>
          <p14:tracePt t="29263" x="1976438" y="4095750"/>
          <p14:tracePt t="29280" x="2062163" y="4105275"/>
          <p14:tracePt t="29297" x="2114550" y="4105275"/>
          <p14:tracePt t="29313" x="2147888" y="4119563"/>
          <p14:tracePt t="29330" x="2171700" y="4124325"/>
          <p14:tracePt t="29347" x="2181225" y="4124325"/>
          <p14:tracePt t="29363" x="2190750" y="4124325"/>
          <p14:tracePt t="29380" x="2195513" y="4124325"/>
          <p14:tracePt t="29397" x="2200275" y="4124325"/>
          <p14:tracePt t="29757" x="2276475" y="4114800"/>
          <p14:tracePt t="29764" x="2400300" y="4095750"/>
          <p14:tracePt t="29771" x="2509838" y="4086225"/>
          <p14:tracePt t="29797" x="2857500" y="4057650"/>
          <p14:tracePt t="29830" x="3438525" y="3962400"/>
          <p14:tracePt t="29847" x="3643313" y="3924300"/>
          <p14:tracePt t="29864" x="3776663" y="3919538"/>
          <p14:tracePt t="29880" x="3890963" y="3900488"/>
          <p14:tracePt t="29897" x="4010025" y="3881438"/>
          <p14:tracePt t="29913" x="4062413" y="3867150"/>
          <p14:tracePt t="29930" x="4100513" y="3852863"/>
          <p14:tracePt t="29947" x="4133850" y="3843338"/>
          <p14:tracePt t="29963" x="4157663" y="3833813"/>
          <p14:tracePt t="29980" x="4176713" y="3819525"/>
          <p14:tracePt t="29997" x="4200525" y="3810000"/>
          <p14:tracePt t="30013" x="4233863" y="3786188"/>
          <p14:tracePt t="30030" x="4257675" y="3767138"/>
          <p14:tracePt t="30047" x="4291013" y="3743325"/>
          <p14:tracePt t="30063" x="4329113" y="3705225"/>
          <p14:tracePt t="30080" x="4386263" y="3662363"/>
          <p14:tracePt t="30097" x="4410075" y="3643313"/>
          <p14:tracePt t="30113" x="4429125" y="3633788"/>
          <p14:tracePt t="30130" x="4438650" y="3624263"/>
          <p14:tracePt t="30147" x="4443413" y="3619500"/>
          <p14:tracePt t="30180" x="4433888" y="3619500"/>
          <p14:tracePt t="30197" x="4357688" y="3652838"/>
          <p14:tracePt t="30213" x="4295775" y="3681413"/>
          <p14:tracePt t="30230" x="4219575" y="3709988"/>
          <p14:tracePt t="30247" x="4148138" y="3724275"/>
          <p14:tracePt t="30263" x="4086225" y="3724275"/>
          <p14:tracePt t="30280" x="4062413" y="3719513"/>
          <p14:tracePt t="30297" x="4038600" y="3705225"/>
          <p14:tracePt t="30313" x="4014788" y="3681413"/>
          <p14:tracePt t="30330" x="3981450" y="3648075"/>
          <p14:tracePt t="30347" x="3948113" y="3614738"/>
          <p14:tracePt t="30363" x="3919538" y="3586163"/>
          <p14:tracePt t="30380" x="3895725" y="3552825"/>
          <p14:tracePt t="30397" x="3876675" y="3529013"/>
          <p14:tracePt t="30413" x="3867150" y="3495675"/>
          <p14:tracePt t="30430" x="3862388" y="3448050"/>
          <p14:tracePt t="30447" x="3876675" y="3352800"/>
          <p14:tracePt t="30464" x="3905250" y="3305175"/>
          <p14:tracePt t="30480" x="3938588" y="3271838"/>
          <p14:tracePt t="30496" x="4005263" y="3243263"/>
          <p14:tracePt t="30513" x="4100513" y="3252788"/>
          <p14:tracePt t="30530" x="4138613" y="3281363"/>
          <p14:tracePt t="30547" x="4176713" y="3309938"/>
          <p14:tracePt t="30563" x="4214813" y="3376613"/>
          <p14:tracePt t="30580" x="4233863" y="3419475"/>
          <p14:tracePt t="30597" x="4238625" y="3452813"/>
          <p14:tracePt t="30613" x="4238625" y="3495675"/>
          <p14:tracePt t="30630" x="4229100" y="3552825"/>
          <p14:tracePt t="30647" x="4219575" y="3595688"/>
          <p14:tracePt t="30663" x="4195763" y="3619500"/>
          <p14:tracePt t="30680" x="4162425" y="3652838"/>
          <p14:tracePt t="30697" x="4067175" y="3700463"/>
          <p14:tracePt t="30713" x="3995738" y="3724275"/>
          <p14:tracePt t="30730" x="3952875" y="3729038"/>
          <p14:tracePt t="30747" x="3895725" y="3724275"/>
          <p14:tracePt t="30763" x="3876675" y="3705225"/>
          <p14:tracePt t="30780" x="3848100" y="3676650"/>
          <p14:tracePt t="30797" x="3829050" y="3629025"/>
          <p14:tracePt t="30813" x="3810000" y="3567113"/>
          <p14:tracePt t="30830" x="3805238" y="3524250"/>
          <p14:tracePt t="30847" x="3805238" y="3481388"/>
          <p14:tracePt t="30863" x="3805238" y="3429000"/>
          <p14:tracePt t="30880" x="3833813" y="3333750"/>
          <p14:tracePt t="30897" x="3852863" y="3295650"/>
          <p14:tracePt t="30913" x="3871913" y="3271838"/>
          <p14:tracePt t="30930" x="3900488" y="3262313"/>
          <p14:tracePt t="30946" x="3971925" y="3271838"/>
          <p14:tracePt t="30963" x="4014788" y="3295650"/>
          <p14:tracePt t="30980" x="4052888" y="3333750"/>
          <p14:tracePt t="30997" x="4100513" y="3390900"/>
          <p14:tracePt t="31013" x="4124325" y="3438525"/>
          <p14:tracePt t="31030" x="4138613" y="3481388"/>
          <p14:tracePt t="31046" x="4148138" y="3524250"/>
          <p14:tracePt t="31063" x="4148138" y="3590925"/>
          <p14:tracePt t="31080" x="4148138" y="3629025"/>
          <p14:tracePt t="31097" x="4143375" y="3648075"/>
          <p14:tracePt t="31113" x="4129088" y="3671888"/>
          <p14:tracePt t="31130" x="4119563" y="3700463"/>
          <p14:tracePt t="31146" x="4110038" y="3705225"/>
          <p14:tracePt t="31373" x="4162425" y="3705225"/>
          <p14:tracePt t="31379" x="4229100" y="3705225"/>
          <p14:tracePt t="31387" x="4310063" y="3705225"/>
          <p14:tracePt t="31396" x="4376738" y="3705225"/>
          <p14:tracePt t="31413" x="4476750" y="3700463"/>
          <p14:tracePt t="31430" x="4638675" y="3695700"/>
          <p14:tracePt t="31447" x="4710113" y="3681413"/>
          <p14:tracePt t="31463" x="4752975" y="3681413"/>
          <p14:tracePt t="31480" x="4781550" y="3681413"/>
          <p14:tracePt t="31497" x="4800600" y="3681413"/>
          <p14:tracePt t="31513" x="4805363" y="3681413"/>
          <p14:tracePt t="31530" x="4814888" y="3681413"/>
          <p14:tracePt t="31546" x="4824413" y="3681413"/>
          <p14:tracePt t="31563" x="4862513" y="3667125"/>
          <p14:tracePt t="31580" x="4886325" y="3667125"/>
          <p14:tracePt t="31597" x="4905375" y="3662363"/>
          <p14:tracePt t="31614" x="4919663" y="3662363"/>
          <p14:tracePt t="31630" x="4924425" y="3662363"/>
          <p14:tracePt t="31646" x="4929188" y="3662363"/>
          <p14:tracePt t="31695" x="4924425" y="3662363"/>
          <p14:tracePt t="31703" x="4914900" y="3657600"/>
          <p14:tracePt t="31713" x="4895850" y="3657600"/>
          <p14:tracePt t="31730" x="4862513" y="3657600"/>
          <p14:tracePt t="31732" x="4848225" y="3657600"/>
          <p14:tracePt t="31747" x="4833938" y="3657600"/>
          <p14:tracePt t="31763" x="4824413" y="3657600"/>
          <p14:tracePt t="31780" x="4819650" y="3657600"/>
          <p14:tracePt t="31894" x="4814888" y="3657600"/>
          <p14:tracePt t="32341" x="4795838" y="3657600"/>
          <p14:tracePt t="32349" x="4767263" y="3657600"/>
          <p14:tracePt t="32356" x="4733925" y="3657600"/>
          <p14:tracePt t="32363" x="4700588" y="3657600"/>
          <p14:tracePt t="32380" x="4619625" y="3657600"/>
          <p14:tracePt t="32397" x="4552950" y="3657600"/>
          <p14:tracePt t="32430" x="4457700" y="3657600"/>
          <p14:tracePt t="32463" x="4414838" y="3657600"/>
          <p14:tracePt t="32480" x="4381500" y="3657600"/>
          <p14:tracePt t="32496" x="4352925" y="3657600"/>
          <p14:tracePt t="32513" x="4324350" y="3657600"/>
          <p14:tracePt t="32530" x="4281488" y="3657600"/>
          <p14:tracePt t="32547" x="4214813" y="3657600"/>
          <p14:tracePt t="32563" x="4171950" y="3657600"/>
          <p14:tracePt t="32580" x="4133850" y="3657600"/>
          <p14:tracePt t="32597" x="4105275" y="3657600"/>
          <p14:tracePt t="32613" x="4062413" y="3657600"/>
          <p14:tracePt t="32630" x="4024313" y="3657600"/>
          <p14:tracePt t="32646" x="3995738" y="3657600"/>
          <p14:tracePt t="32664" x="3957638" y="3657600"/>
          <p14:tracePt t="32680" x="3938588" y="3657600"/>
          <p14:tracePt t="32696" x="3929063" y="3657600"/>
          <p14:tracePt t="32713" x="3919538" y="3657600"/>
          <p14:tracePt t="32730" x="3914775" y="3657600"/>
          <p14:tracePt t="32746" x="3910013" y="3657600"/>
          <p14:tracePt t="32782" x="3910013" y="3662363"/>
          <p14:tracePt t="34669" x="3900488" y="3662363"/>
          <p14:tracePt t="34676" x="3881438" y="3662363"/>
          <p14:tracePt t="34683" x="3848100" y="3662363"/>
          <p14:tracePt t="34696" x="3824288" y="3662363"/>
          <p14:tracePt t="34713" x="3671888" y="3662363"/>
          <p14:tracePt t="34730" x="3586163" y="3671888"/>
          <p14:tracePt t="34747" x="3538538" y="3671888"/>
          <p14:tracePt t="34780" x="3476625" y="3671888"/>
          <p14:tracePt t="34813" x="3457575" y="3671888"/>
          <p14:tracePt t="34830" x="3419475" y="3667125"/>
          <p14:tracePt t="34846" x="3338513" y="3667125"/>
          <p14:tracePt t="34863" x="3181350" y="3652838"/>
          <p14:tracePt t="34880" x="3014663" y="3652838"/>
          <p14:tracePt t="34896" x="2681288" y="3652838"/>
          <p14:tracePt t="34913" x="2524125" y="3652838"/>
          <p14:tracePt t="34930" x="2414588" y="3652838"/>
          <p14:tracePt t="34947" x="2314575" y="3652838"/>
          <p14:tracePt t="34963" x="2224088" y="3652838"/>
          <p14:tracePt t="34980" x="2190750" y="3638550"/>
          <p14:tracePt t="34996" x="2152650" y="3638550"/>
          <p14:tracePt t="35013" x="2109788" y="3638550"/>
          <p14:tracePt t="35030" x="2081213" y="3638550"/>
          <p14:tracePt t="35046" x="2057400" y="3638550"/>
          <p14:tracePt t="35063" x="2028825" y="3633788"/>
          <p14:tracePt t="35080" x="1995488" y="3629025"/>
          <p14:tracePt t="35096" x="1976438" y="3629025"/>
          <p14:tracePt t="35113" x="1952625" y="3624263"/>
          <p14:tracePt t="35130" x="1933575" y="3624263"/>
          <p14:tracePt t="35146" x="1919288" y="3624263"/>
          <p14:tracePt t="35163" x="1914525" y="3624263"/>
          <p14:tracePt t="35179" x="1905000" y="3624263"/>
          <p14:tracePt t="35286" x="1909763" y="3624263"/>
          <p14:tracePt t="35293" x="1924050" y="3619500"/>
          <p14:tracePt t="35300" x="1947863" y="3619500"/>
          <p14:tracePt t="35313" x="1981200" y="3619500"/>
          <p14:tracePt t="35329" x="2228850" y="3609975"/>
          <p14:tracePt t="35346" x="2362200" y="3609975"/>
          <p14:tracePt t="35363" x="2495550" y="3609975"/>
          <p14:tracePt t="35380" x="2738438" y="3609975"/>
          <p14:tracePt t="35396" x="2871788" y="3614738"/>
          <p14:tracePt t="35413" x="2976563" y="3614738"/>
          <p14:tracePt t="35430" x="3095625" y="3614738"/>
          <p14:tracePt t="35446" x="3267075" y="3614738"/>
          <p14:tracePt t="35463" x="3357563" y="3614738"/>
          <p14:tracePt t="35479" x="3414713" y="3614738"/>
          <p14:tracePt t="35496" x="3467100" y="3614738"/>
          <p14:tracePt t="35513" x="3524250" y="3614738"/>
          <p14:tracePt t="35530" x="3576638" y="3614738"/>
          <p14:tracePt t="35546" x="3624263" y="3619500"/>
          <p14:tracePt t="35564" x="3676650" y="3624263"/>
          <p14:tracePt t="35580" x="3762375" y="3633788"/>
          <p14:tracePt t="35596" x="3810000" y="3633788"/>
          <p14:tracePt t="35613" x="3852863" y="3633788"/>
          <p14:tracePt t="35630" x="3938588" y="3633788"/>
          <p14:tracePt t="35646" x="3995738" y="3633788"/>
          <p14:tracePt t="35663" x="4057650" y="3638550"/>
          <p14:tracePt t="35680" x="4114800" y="3638550"/>
          <p14:tracePt t="35696" x="4181475" y="3638550"/>
          <p14:tracePt t="35713" x="4229100" y="3638550"/>
          <p14:tracePt t="35730" x="4267200" y="3638550"/>
          <p14:tracePt t="35747" x="4329113" y="3638550"/>
          <p14:tracePt t="35763" x="4376738" y="3643313"/>
          <p14:tracePt t="35780" x="4414838" y="3643313"/>
          <p14:tracePt t="35796" x="4443413" y="3643313"/>
          <p14:tracePt t="35813" x="4486275" y="3643313"/>
          <p14:tracePt t="35830" x="4514850" y="3643313"/>
          <p14:tracePt t="35846" x="4538663" y="3643313"/>
          <p14:tracePt t="35863" x="4557713" y="3643313"/>
          <p14:tracePt t="35880" x="4586288" y="3643313"/>
          <p14:tracePt t="35896" x="4595813" y="3643313"/>
          <p14:tracePt t="35913" x="4600575" y="3643313"/>
          <p14:tracePt t="35930" x="4610100" y="3643313"/>
          <p14:tracePt t="35946" x="4619625" y="3643313"/>
          <p14:tracePt t="35963" x="4624388" y="3643313"/>
          <p14:tracePt t="35979" x="4629150" y="3643313"/>
          <p14:tracePt t="37488" x="4624388" y="3643313"/>
          <p14:tracePt t="37495" x="4614863" y="3643313"/>
          <p14:tracePt t="37502" x="4600575" y="3643313"/>
          <p14:tracePt t="37513" x="4591050" y="3643313"/>
          <p14:tracePt t="37530" x="4572000" y="3643313"/>
          <p14:tracePt t="37546" x="4538663" y="3643313"/>
          <p14:tracePt t="37563" x="4510088" y="3643313"/>
          <p14:tracePt t="37596" x="4438650" y="3643313"/>
          <p14:tracePt t="37629" x="4391025" y="3624263"/>
          <p14:tracePt t="37646" x="4371975" y="3605213"/>
          <p14:tracePt t="37663" x="4352925" y="3586163"/>
          <p14:tracePt t="37679" x="4329113" y="3548063"/>
          <p14:tracePt t="37696" x="4300538" y="3509963"/>
          <p14:tracePt t="37713" x="4276725" y="3476625"/>
          <p14:tracePt t="37730" x="4248150" y="3443288"/>
          <p14:tracePt t="37746" x="4238625" y="3433763"/>
          <p14:tracePt t="37763" x="4233863" y="3424238"/>
          <p14:tracePt t="37779" x="4229100" y="3419475"/>
          <p14:tracePt t="37796" x="4229100" y="3409950"/>
          <p14:tracePt t="37813" x="4229100" y="3405188"/>
          <p14:tracePt t="37829" x="4224338" y="3395663"/>
          <p14:tracePt t="37846" x="4219575" y="3395663"/>
          <p14:tracePt t="37863" x="4195763" y="3386138"/>
          <p14:tracePt t="37879" x="4167188" y="3381375"/>
          <p14:tracePt t="37896" x="4124325" y="3381375"/>
          <p14:tracePt t="37913" x="4038600" y="3381375"/>
          <p14:tracePt t="37929" x="3986213" y="3381375"/>
          <p14:tracePt t="37946" x="3952875" y="3381375"/>
          <p14:tracePt t="37963" x="3933825" y="3381375"/>
          <p14:tracePt t="37979" x="3900488" y="3381375"/>
          <p14:tracePt t="37996" x="3876675" y="3376613"/>
          <p14:tracePt t="38013" x="3848100" y="3362325"/>
          <p14:tracePt t="38029" x="3819525" y="3357563"/>
          <p14:tracePt t="38046" x="3776663" y="3348038"/>
          <p14:tracePt t="38063" x="3757613" y="3338513"/>
          <p14:tracePt t="38079" x="3733800" y="3338513"/>
          <p14:tracePt t="38096" x="3700463" y="3338513"/>
          <p14:tracePt t="38113" x="3681413" y="3338513"/>
          <p14:tracePt t="38129" x="3667125" y="3338513"/>
          <p14:tracePt t="38146" x="3662363" y="3338513"/>
          <p14:tracePt t="38163" x="3652838" y="3338513"/>
          <p14:tracePt t="38179" x="3633788" y="3362325"/>
          <p14:tracePt t="38196" x="3614738" y="3414713"/>
          <p14:tracePt t="38213" x="3595688" y="3471863"/>
          <p14:tracePt t="38229" x="3576638" y="3533775"/>
          <p14:tracePt t="38246" x="3571875" y="3548063"/>
          <p14:tracePt t="38263" x="3571875" y="3557588"/>
          <p14:tracePt t="38279" x="3571875" y="3567113"/>
          <p14:tracePt t="38296" x="3571875" y="3586163"/>
          <p14:tracePt t="38313" x="3576638" y="3600450"/>
          <p14:tracePt t="38329" x="3581400" y="3609975"/>
          <p14:tracePt t="38346" x="3590925" y="3629025"/>
          <p14:tracePt t="38363" x="3600450" y="3633788"/>
          <p14:tracePt t="38379" x="3624263" y="3652838"/>
          <p14:tracePt t="38396" x="3657600" y="3667125"/>
          <p14:tracePt t="38413" x="3757613" y="3700463"/>
          <p14:tracePt t="38429" x="3833813" y="3724275"/>
          <p14:tracePt t="38446" x="3905250" y="3738563"/>
          <p14:tracePt t="38463" x="3976688" y="3743325"/>
          <p14:tracePt t="38479" x="4071938" y="3757613"/>
          <p14:tracePt t="38496" x="4133850" y="3767138"/>
          <p14:tracePt t="38512" x="4181475" y="3767138"/>
          <p14:tracePt t="38530" x="4233863" y="3767138"/>
          <p14:tracePt t="38546" x="4262438" y="3767138"/>
          <p14:tracePt t="38563" x="4300538" y="3767138"/>
          <p14:tracePt t="38579" x="4333875" y="3767138"/>
          <p14:tracePt t="38596" x="4386263" y="3767138"/>
          <p14:tracePt t="38613" x="4429125" y="3767138"/>
          <p14:tracePt t="38629" x="4467225" y="3767138"/>
          <p14:tracePt t="38646" x="4500563" y="3767138"/>
          <p14:tracePt t="38663" x="4548188" y="3767138"/>
          <p14:tracePt t="38679" x="4572000" y="3767138"/>
          <p14:tracePt t="38696" x="4591050" y="3767138"/>
          <p14:tracePt t="38713" x="4614863" y="3757613"/>
          <p14:tracePt t="38729" x="4662488" y="3738563"/>
          <p14:tracePt t="38746" x="4691063" y="3719513"/>
          <p14:tracePt t="38763" x="4733925" y="3709988"/>
          <p14:tracePt t="38779" x="4791075" y="3676650"/>
          <p14:tracePt t="38796" x="4829175" y="3667125"/>
          <p14:tracePt t="38813" x="4857750" y="3648075"/>
          <p14:tracePt t="38829" x="4886325" y="3633788"/>
          <p14:tracePt t="38846" x="4924425" y="3619500"/>
          <p14:tracePt t="38863" x="4938713" y="3609975"/>
          <p14:tracePt t="38879" x="4948238" y="3600450"/>
          <p14:tracePt t="38896" x="4957763" y="3595688"/>
          <p14:tracePt t="38913" x="4967288" y="3586163"/>
          <p14:tracePt t="38929" x="4972050" y="3576638"/>
          <p14:tracePt t="38963" x="4976813" y="3567113"/>
          <p14:tracePt t="38979" x="4976813" y="3538538"/>
          <p14:tracePt t="38996" x="4976813" y="3509963"/>
          <p14:tracePt t="39013" x="4967288" y="3481388"/>
          <p14:tracePt t="39029" x="4957763" y="3448050"/>
          <p14:tracePt t="39046" x="4953000" y="3438525"/>
          <p14:tracePt t="39063" x="4948238" y="3424238"/>
          <p14:tracePt t="39079" x="4938713" y="3405188"/>
          <p14:tracePt t="39096" x="4919663" y="3395663"/>
          <p14:tracePt t="39113" x="4910138" y="3386138"/>
          <p14:tracePt t="39129" x="4891088" y="3376613"/>
          <p14:tracePt t="39147" x="4867275" y="3367088"/>
          <p14:tracePt t="39163" x="4843463" y="3352800"/>
          <p14:tracePt t="39179" x="4819650" y="3348038"/>
          <p14:tracePt t="39196" x="4800600" y="3343275"/>
          <p14:tracePt t="39213" x="4767263" y="3333750"/>
          <p14:tracePt t="39229" x="4748213" y="3319463"/>
          <p14:tracePt t="39247" x="4719638" y="3314700"/>
          <p14:tracePt t="39263" x="4686300" y="3309938"/>
          <p14:tracePt t="39279" x="4600575" y="3300413"/>
          <p14:tracePt t="39296" x="4543425" y="3295650"/>
          <p14:tracePt t="39312" x="4491038" y="3295650"/>
          <p14:tracePt t="39329" x="4443413" y="3295650"/>
          <p14:tracePt t="39346" x="4391025" y="3290888"/>
          <p14:tracePt t="39363" x="4348163" y="3281363"/>
          <p14:tracePt t="39379" x="4310063" y="3276600"/>
          <p14:tracePt t="39396" x="4214813" y="3262313"/>
          <p14:tracePt t="39413" x="4152900" y="3257550"/>
          <p14:tracePt t="39429" x="4095750" y="3257550"/>
          <p14:tracePt t="39446" x="4033838" y="3257550"/>
          <p14:tracePt t="39463" x="3962400" y="3257550"/>
          <p14:tracePt t="39479" x="3910013" y="3257550"/>
          <p14:tracePt t="39496" x="3843338" y="3257550"/>
          <p14:tracePt t="39513" x="3781425" y="3267075"/>
          <p14:tracePt t="39529" x="3705225" y="3276600"/>
          <p14:tracePt t="39546" x="3662363" y="3290888"/>
          <p14:tracePt t="39563" x="3633788" y="3295650"/>
          <p14:tracePt t="39580" x="3586163" y="3314700"/>
          <p14:tracePt t="39596" x="3557588" y="3333750"/>
          <p14:tracePt t="39613" x="3533775" y="3352800"/>
          <p14:tracePt t="39629" x="3509963" y="3367088"/>
          <p14:tracePt t="39646" x="3471863" y="3395663"/>
          <p14:tracePt t="39663" x="3457575" y="3409950"/>
          <p14:tracePt t="39679" x="3448050" y="3419475"/>
          <p14:tracePt t="39696" x="3443288" y="3429000"/>
          <p14:tracePt t="39712" x="3433763" y="3438525"/>
          <p14:tracePt t="39729" x="3433763" y="3457575"/>
          <p14:tracePt t="39746" x="3433763" y="3481388"/>
          <p14:tracePt t="39763" x="3438525" y="3524250"/>
          <p14:tracePt t="39779" x="3467100" y="3571875"/>
          <p14:tracePt t="39796" x="3476625" y="3595688"/>
          <p14:tracePt t="39812" x="3490913" y="3605213"/>
          <p14:tracePt t="39829" x="3529013" y="3638550"/>
          <p14:tracePt t="39846" x="3581400" y="3667125"/>
          <p14:tracePt t="39862" x="3648075" y="3695700"/>
          <p14:tracePt t="39879" x="3719513" y="3709988"/>
          <p14:tracePt t="39896" x="3810000" y="3738563"/>
          <p14:tracePt t="39913" x="3862388" y="3752850"/>
          <p14:tracePt t="39929" x="3910013" y="3757613"/>
          <p14:tracePt t="39946" x="3962400" y="3762375"/>
          <p14:tracePt t="39962" x="4038600" y="3776663"/>
          <p14:tracePt t="39979" x="4090988" y="3790950"/>
          <p14:tracePt t="39996" x="4157663" y="3790950"/>
          <p14:tracePt t="40013" x="4233863" y="3790950"/>
          <p14:tracePt t="40029" x="4281488" y="3790950"/>
          <p14:tracePt t="40046" x="4362450" y="3781425"/>
          <p14:tracePt t="40062" x="4467225" y="3771900"/>
          <p14:tracePt t="40079" x="4629150" y="3738563"/>
          <p14:tracePt t="40096" x="4724400" y="3714750"/>
          <p14:tracePt t="40112" x="4829175" y="3700463"/>
          <p14:tracePt t="40129" x="4900613" y="3686175"/>
          <p14:tracePt t="40146" x="4962525" y="3657600"/>
          <p14:tracePt t="40162" x="4991100" y="3648075"/>
          <p14:tracePt t="40180" x="5000625" y="3643313"/>
          <p14:tracePt t="40196" x="5010150" y="3638550"/>
          <p14:tracePt t="40212" x="5019675" y="3638550"/>
          <p14:tracePt t="40246" x="5019675" y="3629025"/>
          <p14:tracePt t="40263" x="4991100" y="3600450"/>
          <p14:tracePt t="40279" x="4943475" y="3567113"/>
          <p14:tracePt t="40296" x="4886325" y="3519488"/>
          <p14:tracePt t="40312" x="4819650" y="3490913"/>
          <p14:tracePt t="40329" x="4676775" y="3452813"/>
          <p14:tracePt t="40346" x="4595813" y="3438525"/>
          <p14:tracePt t="40363" x="4533900" y="3424238"/>
          <p14:tracePt t="40379" x="4481513" y="3409950"/>
          <p14:tracePt t="40396" x="4414838" y="3395663"/>
          <p14:tracePt t="40412" x="4352925" y="3390900"/>
          <p14:tracePt t="40429" x="4295775" y="3390900"/>
          <p14:tracePt t="40446" x="4171950" y="3390900"/>
          <p14:tracePt t="40463" x="4100513" y="3390900"/>
          <p14:tracePt t="40479" x="4043363" y="3390900"/>
          <p14:tracePt t="40496" x="3990975" y="3395663"/>
          <p14:tracePt t="40512" x="3905250" y="3419475"/>
          <p14:tracePt t="40529" x="3852863" y="3429000"/>
          <p14:tracePt t="40546" x="3810000" y="3443288"/>
          <p14:tracePt t="40563" x="3781425" y="3448050"/>
          <p14:tracePt t="40579" x="3743325" y="3467100"/>
          <p14:tracePt t="40596" x="3729038" y="3481388"/>
          <p14:tracePt t="40612" x="3705225" y="3495675"/>
          <p14:tracePt t="40629" x="3695700" y="3509963"/>
          <p14:tracePt t="40646" x="3681413" y="3519488"/>
          <p14:tracePt t="40662" x="3676650" y="3524250"/>
          <p14:tracePt t="40679" x="3667125" y="3533775"/>
          <p14:tracePt t="40696" x="3662363" y="3538538"/>
          <p14:tracePt t="40712" x="3662363" y="3543300"/>
          <p14:tracePt t="40785" x="3662363" y="3548063"/>
          <p14:tracePt t="40791" x="3657600" y="3552825"/>
          <p14:tracePt t="40807" x="3652838" y="3557588"/>
          <p14:tracePt t="40814" x="3648075" y="3562350"/>
          <p14:tracePt t="40829" x="3643313" y="3571875"/>
          <p14:tracePt t="40846" x="3638550" y="3581400"/>
          <p14:tracePt t="40862" x="3629025" y="3590925"/>
          <p14:tracePt t="40879" x="3619500" y="3600450"/>
          <p14:tracePt t="40896" x="3614738" y="3609975"/>
          <p14:tracePt t="40912" x="3609975" y="3609975"/>
          <p14:tracePt t="40961" x="3609975" y="3614738"/>
          <p14:tracePt t="41189" x="3614738" y="3619500"/>
          <p14:tracePt t="41204" x="3619500" y="3624263"/>
          <p14:tracePt t="41210" x="3624263" y="3629025"/>
          <p14:tracePt t="41225" x="3629025" y="3629025"/>
          <p14:tracePt t="41233" x="3633788" y="3633788"/>
          <p14:tracePt t="41246" x="3643313" y="3638550"/>
          <p14:tracePt t="41262" x="3657600" y="3648075"/>
          <p14:tracePt t="41279" x="3676650" y="3652838"/>
          <p14:tracePt t="41296" x="3705225" y="3662363"/>
          <p14:tracePt t="41312" x="3752850" y="3671888"/>
          <p14:tracePt t="41329" x="3790950" y="3676650"/>
          <p14:tracePt t="41346" x="3819525" y="3676650"/>
          <p14:tracePt t="41362" x="3848100" y="3686175"/>
          <p14:tracePt t="41379" x="3895725" y="3686175"/>
          <p14:tracePt t="41396" x="3929063" y="3686175"/>
          <p14:tracePt t="41413" x="3967163" y="3686175"/>
          <p14:tracePt t="41429" x="4010025" y="3686175"/>
          <p14:tracePt t="41446" x="4081463" y="3686175"/>
          <p14:tracePt t="41462" x="4133850" y="3686175"/>
          <p14:tracePt t="41479" x="4176713" y="3686175"/>
          <p14:tracePt t="41496" x="4210050" y="3686175"/>
          <p14:tracePt t="41513" x="4267200" y="3686175"/>
          <p14:tracePt t="41529" x="4295775" y="3686175"/>
          <p14:tracePt t="41546" x="4324350" y="3681413"/>
          <p14:tracePt t="41562" x="4371975" y="3676650"/>
          <p14:tracePt t="41579" x="4391025" y="3676650"/>
          <p14:tracePt t="41596" x="4405313" y="3676650"/>
          <p14:tracePt t="41612" x="4410075" y="3676650"/>
          <p14:tracePt t="41629" x="4419600" y="3676650"/>
          <p14:tracePt t="41646" x="4429125" y="3676650"/>
          <p14:tracePt t="41679" x="4433888" y="3676650"/>
          <p14:tracePt t="42355" x="4419600" y="3676650"/>
          <p14:tracePt t="42363" x="4367213" y="3695700"/>
          <p14:tracePt t="42371" x="4324350" y="3700463"/>
          <p14:tracePt t="42379" x="4252913" y="3709988"/>
          <p14:tracePt t="42396" x="4119563" y="3729038"/>
          <p14:tracePt t="42412" x="3981450" y="3733800"/>
          <p14:tracePt t="42446" x="3619500" y="3686175"/>
          <p14:tracePt t="42479" x="3395663" y="3619500"/>
          <p14:tracePt t="42496" x="3243263" y="3571875"/>
          <p14:tracePt t="42512" x="3128963" y="3557588"/>
          <p14:tracePt t="42529" x="3024188" y="3533775"/>
          <p14:tracePt t="42546" x="2886075" y="3514725"/>
          <p14:tracePt t="42562" x="2790825" y="3509963"/>
          <p14:tracePt t="42579" x="2700338" y="3490913"/>
          <p14:tracePt t="42596" x="2595563" y="3486150"/>
          <p14:tracePt t="42612" x="2490788" y="3471863"/>
          <p14:tracePt t="42629" x="2428875" y="3457575"/>
          <p14:tracePt t="42646" x="2352675" y="3433763"/>
          <p14:tracePt t="42662" x="2271713" y="3419475"/>
          <p14:tracePt t="42679" x="2162175" y="3390900"/>
          <p14:tracePt t="42696" x="2095500" y="3362325"/>
          <p14:tracePt t="42712" x="2052638" y="3343275"/>
          <p14:tracePt t="42729" x="2014538" y="3324225"/>
          <p14:tracePt t="42731" x="1995488" y="3319463"/>
          <p14:tracePt t="42746" x="1952625" y="3300413"/>
          <p14:tracePt t="42762" x="1905000" y="3286125"/>
          <p14:tracePt t="42779" x="1871663" y="3267075"/>
          <p14:tracePt t="42796" x="1809750" y="3243263"/>
          <p14:tracePt t="42812" x="1776413" y="3224213"/>
          <p14:tracePt t="42829" x="1747838" y="3214688"/>
          <p14:tracePt t="42846" x="1724025" y="3209925"/>
          <p14:tracePt t="42862" x="1704975" y="3195638"/>
          <p14:tracePt t="42879" x="1695450" y="3190875"/>
          <p14:tracePt t="42896" x="1685925" y="3181350"/>
          <p14:tracePt t="42912" x="1681163" y="3181350"/>
          <p14:tracePt t="42929" x="1676400" y="3181350"/>
          <p14:tracePt t="43267" x="1681163" y="3190875"/>
          <p14:tracePt t="43274" x="1695450" y="3200400"/>
          <p14:tracePt t="43282" x="1704975" y="3214688"/>
          <p14:tracePt t="43296" x="1728788" y="3238500"/>
          <p14:tracePt t="43312" x="1752600" y="3262313"/>
          <p14:tracePt t="43329" x="1781175" y="3286125"/>
          <p14:tracePt t="43362" x="1847850" y="3338513"/>
          <p14:tracePt t="43396" x="1905000" y="3381375"/>
          <p14:tracePt t="43412" x="1943100" y="3405188"/>
          <p14:tracePt t="43429" x="1962150" y="3419475"/>
          <p14:tracePt t="43446" x="1981200" y="3438525"/>
          <p14:tracePt t="43462" x="2005013" y="3462338"/>
          <p14:tracePt t="43479" x="2043113" y="3495675"/>
          <p14:tracePt t="43496" x="2057400" y="3505200"/>
          <p14:tracePt t="43512" x="2066925" y="3514725"/>
          <p14:tracePt t="43529" x="2081213" y="3533775"/>
          <p14:tracePt t="43545" x="2105025" y="3552825"/>
          <p14:tracePt t="43562" x="2119313" y="3567113"/>
          <p14:tracePt t="43579" x="2128838" y="3571875"/>
          <p14:tracePt t="43596" x="2138363" y="3581400"/>
          <p14:tracePt t="43612" x="2143125" y="3586163"/>
          <p14:tracePt t="43629" x="2147888" y="3595688"/>
          <p14:tracePt t="43646" x="2157413" y="3600450"/>
          <p14:tracePt t="43662" x="2162175" y="3605213"/>
          <p14:tracePt t="43679" x="2166938" y="3609975"/>
          <p14:tracePt t="43722" x="2171700" y="3614738"/>
          <p14:tracePt t="43730" x="2176463" y="3619500"/>
          <p14:tracePt t="43745" x="2181225" y="3624263"/>
          <p14:tracePt t="43762" x="2185988" y="3629025"/>
          <p14:tracePt t="43779" x="2190750" y="3638550"/>
          <p14:tracePt t="44176" x="2190750" y="3643313"/>
          <p14:tracePt t="44184" x="2195513" y="3657600"/>
          <p14:tracePt t="44195" x="2200275" y="3662363"/>
          <p14:tracePt t="44229" x="2209800" y="3676650"/>
          <p14:tracePt t="44262" x="2219325" y="3695700"/>
          <p14:tracePt t="44279" x="2228850" y="3714750"/>
          <p14:tracePt t="44295" x="2233613" y="3729038"/>
          <p14:tracePt t="44312" x="2238375" y="3733800"/>
          <p14:tracePt t="44329" x="2238375" y="3743325"/>
          <p14:tracePt t="44346" x="2238375" y="3752850"/>
          <p14:tracePt t="44362" x="2243138" y="3757613"/>
          <p14:tracePt t="44379" x="2247900" y="3762375"/>
          <p14:tracePt t="44395" x="2257425" y="3771900"/>
          <p14:tracePt t="44412" x="2266950" y="3781425"/>
          <p14:tracePt t="44429" x="2271713" y="3781425"/>
          <p14:tracePt t="44446" x="2276475" y="3781425"/>
          <p14:tracePt t="44462" x="2276475" y="3786188"/>
          <p14:tracePt t="44479" x="2286000" y="3786188"/>
          <p14:tracePt t="44496" x="2290763" y="3790950"/>
          <p14:tracePt t="44512" x="2295525" y="3790950"/>
          <p14:tracePt t="44529" x="2309813" y="3800475"/>
          <p14:tracePt t="44546" x="2324100" y="3800475"/>
          <p14:tracePt t="44562" x="2333625" y="3800475"/>
          <p14:tracePt t="44579" x="2343150" y="3800475"/>
          <p14:tracePt t="44596" x="2352675" y="3800475"/>
          <p14:tracePt t="44612" x="2357438" y="3800475"/>
          <p14:tracePt t="44629" x="2362200" y="3800475"/>
          <p14:tracePt t="44645" x="2371725" y="3800475"/>
          <p14:tracePt t="44699" x="2376488" y="3800475"/>
          <p14:tracePt t="46689" x="2424113" y="3790950"/>
          <p14:tracePt t="46700" x="2481263" y="3786188"/>
          <p14:tracePt t="46712" x="2595563" y="3757613"/>
          <p14:tracePt t="46729" x="2767013" y="3724275"/>
          <p14:tracePt t="46731" x="2857500" y="3705225"/>
          <p14:tracePt t="46746" x="3005138" y="3686175"/>
          <p14:tracePt t="46762" x="3152775" y="3671888"/>
          <p14:tracePt t="46779" x="3305175" y="3671888"/>
          <p14:tracePt t="46812" x="3576638" y="3652838"/>
          <p14:tracePt t="46845" x="3714750" y="3652838"/>
          <p14:tracePt t="46862" x="3771900" y="3652838"/>
          <p14:tracePt t="46879" x="3843338" y="3652838"/>
          <p14:tracePt t="46895" x="3876675" y="3652838"/>
          <p14:tracePt t="46912" x="3914775" y="3652838"/>
          <p14:tracePt t="46929" x="3948113" y="3648075"/>
          <p14:tracePt t="46945" x="3995738" y="3643313"/>
          <p14:tracePt t="46962" x="4014788" y="3643313"/>
          <p14:tracePt t="46979" x="4038600" y="3643313"/>
          <p14:tracePt t="46995" x="4052888" y="3643313"/>
          <p14:tracePt t="47012" x="4057650" y="3643313"/>
          <p14:tracePt t="47029" x="4067175" y="3643313"/>
          <p14:tracePt t="47268" x="4119563" y="3633788"/>
          <p14:tracePt t="47276" x="4186238" y="3629025"/>
          <p14:tracePt t="47283" x="4233863" y="3619500"/>
          <p14:tracePt t="47295" x="4291013" y="3609975"/>
          <p14:tracePt t="47312" x="4471988" y="3605213"/>
          <p14:tracePt t="47328" x="4586288" y="3605213"/>
          <p14:tracePt t="47345" x="4667250" y="3614738"/>
          <p14:tracePt t="47362" x="4729163" y="3619500"/>
          <p14:tracePt t="47379" x="4805363" y="3633788"/>
          <p14:tracePt t="47395" x="4848225" y="3633788"/>
          <p14:tracePt t="47412" x="4895850" y="3633788"/>
          <p14:tracePt t="47429" x="4991100" y="3624263"/>
          <p14:tracePt t="47445" x="5053013" y="3609975"/>
          <p14:tracePt t="47462" x="5114925" y="3605213"/>
          <p14:tracePt t="47479" x="5157788" y="3576638"/>
          <p14:tracePt t="47495" x="5205413" y="3552825"/>
          <p14:tracePt t="47512" x="5229225" y="3548063"/>
          <p14:tracePt t="47529" x="5238750" y="3543300"/>
          <p14:tracePt t="47545" x="5243513" y="3533775"/>
          <p14:tracePt t="47562" x="5248275" y="3533775"/>
          <p14:tracePt t="47579" x="5248275" y="3529013"/>
          <p14:tracePt t="47595" x="5248275" y="3519488"/>
          <p14:tracePt t="47612" x="5229225" y="3495675"/>
          <p14:tracePt t="47628" x="5191125" y="3462338"/>
          <p14:tracePt t="47645" x="5143500" y="3429000"/>
          <p14:tracePt t="47662" x="5091113" y="3400425"/>
          <p14:tracePt t="47679" x="5014913" y="3381375"/>
          <p14:tracePt t="47695" x="4962525" y="3376613"/>
          <p14:tracePt t="47712" x="4919663" y="3362325"/>
          <p14:tracePt t="47728" x="4867275" y="3357563"/>
          <p14:tracePt t="47730" x="4843463" y="3348038"/>
          <p14:tracePt t="47745" x="4772025" y="3348038"/>
          <p14:tracePt t="47762" x="4714875" y="3348038"/>
          <p14:tracePt t="47779" x="4657725" y="3348038"/>
          <p14:tracePt t="47795" x="4605338" y="3348038"/>
          <p14:tracePt t="47812" x="4529138" y="3348038"/>
          <p14:tracePt t="47829" x="4486275" y="3343275"/>
          <p14:tracePt t="47845" x="4438650" y="3338513"/>
          <p14:tracePt t="47862" x="4362450" y="3328988"/>
          <p14:tracePt t="47878" x="4319588" y="3324225"/>
          <p14:tracePt t="47895" x="4276725" y="3324225"/>
          <p14:tracePt t="47912" x="4238625" y="3324225"/>
          <p14:tracePt t="47929" x="4191000" y="3333750"/>
          <p14:tracePt t="47945" x="4171950" y="3338513"/>
          <p14:tracePt t="47962" x="4133850" y="3357563"/>
          <p14:tracePt t="47979" x="4105275" y="3367088"/>
          <p14:tracePt t="47995" x="4043363" y="3390900"/>
          <p14:tracePt t="48012" x="4005263" y="3409950"/>
          <p14:tracePt t="48028" x="3971925" y="3429000"/>
          <p14:tracePt t="48046" x="3943350" y="3452813"/>
          <p14:tracePt t="48062" x="3929063" y="3462338"/>
          <p14:tracePt t="48079" x="3919538" y="3476625"/>
          <p14:tracePt t="48095" x="3910013" y="3486150"/>
          <p14:tracePt t="48112" x="3900488" y="3505200"/>
          <p14:tracePt t="48129" x="3895725" y="3509963"/>
          <p14:tracePt t="48145" x="3890963" y="3519488"/>
          <p14:tracePt t="48162" x="3886200" y="3524250"/>
          <p14:tracePt t="48179" x="3886200" y="3529013"/>
          <p14:tracePt t="48195" x="3886200" y="3538538"/>
          <p14:tracePt t="48212" x="3886200" y="3562350"/>
          <p14:tracePt t="48229" x="3886200" y="3576638"/>
          <p14:tracePt t="48231" x="3890963" y="3581400"/>
          <p14:tracePt t="48245" x="3895725" y="3595688"/>
          <p14:tracePt t="48262" x="3905250" y="3600450"/>
          <p14:tracePt t="48278" x="3910013" y="3605213"/>
          <p14:tracePt t="48295" x="3924300" y="3614738"/>
          <p14:tracePt t="48312" x="3938588" y="3624263"/>
          <p14:tracePt t="48328" x="3967163" y="3629025"/>
          <p14:tracePt t="48345" x="4005263" y="3643313"/>
          <p14:tracePt t="48362" x="4062413" y="3652838"/>
          <p14:tracePt t="48379" x="4105275" y="3662363"/>
          <p14:tracePt t="48395" x="4138613" y="3671888"/>
          <p14:tracePt t="48412" x="4181475" y="3671888"/>
          <p14:tracePt t="48429" x="4238625" y="3671888"/>
          <p14:tracePt t="48445" x="4281488" y="3671888"/>
          <p14:tracePt t="48462" x="4324350" y="3671888"/>
          <p14:tracePt t="48479" x="4381500" y="3667125"/>
          <p14:tracePt t="48495" x="4419600" y="3657600"/>
          <p14:tracePt t="48512" x="4462463" y="3652838"/>
          <p14:tracePt t="48529" x="4505325" y="3638550"/>
          <p14:tracePt t="48545" x="4567238" y="3629025"/>
          <p14:tracePt t="48562" x="4610100" y="3629025"/>
          <p14:tracePt t="48579" x="4652963" y="3629025"/>
          <p14:tracePt t="48595" x="4681538" y="3629025"/>
          <p14:tracePt t="48612" x="4714875" y="3629025"/>
          <p14:tracePt t="48629" x="4729163" y="3629025"/>
          <p14:tracePt t="48645" x="4738688" y="3629025"/>
          <p14:tracePt t="48662" x="4743450" y="3629025"/>
          <p14:tracePt t="48679" x="4752975" y="3629025"/>
          <p14:tracePt t="48695" x="4757738" y="3629025"/>
          <p14:tracePt t="49178" x="4600575" y="3648075"/>
          <p14:tracePt t="49185" x="4400550" y="3700463"/>
          <p14:tracePt t="49195" x="4248150" y="3719513"/>
          <p14:tracePt t="49212" x="3852863" y="3795713"/>
          <p14:tracePt t="49229" x="3462338" y="3829050"/>
          <p14:tracePt t="49245" x="3243263" y="3824288"/>
          <p14:tracePt t="49262" x="3081338" y="3786188"/>
          <p14:tracePt t="49295" x="2886075" y="3729038"/>
          <p14:tracePt t="49328" x="2805113" y="3690938"/>
          <p14:tracePt t="49346" x="2771775" y="3676650"/>
          <p14:tracePt t="49362" x="2752725" y="3671888"/>
          <p14:tracePt t="49378" x="2747963" y="3667125"/>
          <p14:tracePt t="49395" x="2743200" y="3667125"/>
          <p14:tracePt t="49412" x="2738438" y="3667125"/>
          <p14:tracePt t="49434" x="2752725" y="3662363"/>
          <p14:tracePt t="49445" x="2767013" y="3657600"/>
          <p14:tracePt t="49462" x="2847975" y="3648075"/>
          <p14:tracePt t="49479" x="3090863" y="3648075"/>
          <p14:tracePt t="49495" x="3248025" y="3648075"/>
          <p14:tracePt t="49512" x="3405188" y="3648075"/>
          <p14:tracePt t="49529" x="3648075" y="3648075"/>
          <p14:tracePt t="49545" x="3771900" y="3638550"/>
          <p14:tracePt t="49562" x="3871913" y="3638550"/>
          <p14:tracePt t="49579" x="3962400" y="3638550"/>
          <p14:tracePt t="49595" x="4067175" y="3638550"/>
          <p14:tracePt t="49612" x="4110038" y="3638550"/>
          <p14:tracePt t="49628" x="4152900" y="3629025"/>
          <p14:tracePt t="49645" x="4181475" y="3624263"/>
          <p14:tracePt t="49662" x="4229100" y="3609975"/>
          <p14:tracePt t="49678" x="4271963" y="3605213"/>
          <p14:tracePt t="49695" x="4319588" y="3590925"/>
          <p14:tracePt t="49712" x="4352925" y="3576638"/>
          <p14:tracePt t="49728" x="4419600" y="3552825"/>
          <p14:tracePt t="49745" x="4462463" y="3533775"/>
          <p14:tracePt t="49762" x="4500563" y="3529013"/>
          <p14:tracePt t="49778" x="4543425" y="3519488"/>
          <p14:tracePt t="49795" x="4567238" y="3524250"/>
          <p14:tracePt t="49812" x="4591050" y="3524250"/>
          <p14:tracePt t="49828" x="4610100" y="3529013"/>
          <p14:tracePt t="49845" x="4638675" y="3529013"/>
          <p14:tracePt t="49862" x="4657725" y="3538538"/>
          <p14:tracePt t="49879" x="4681538" y="3543300"/>
          <p14:tracePt t="49895" x="4705350" y="3552825"/>
          <p14:tracePt t="49912" x="4733925" y="3552825"/>
          <p14:tracePt t="49929" x="4752975" y="3552825"/>
          <p14:tracePt t="49945" x="4772025" y="3552825"/>
          <p14:tracePt t="49962" x="4791075" y="3552825"/>
          <p14:tracePt t="49979" x="4800600" y="3552825"/>
          <p14:tracePt t="49995" x="4814888" y="3552825"/>
          <p14:tracePt t="50012" x="4819650" y="3552825"/>
          <p14:tracePt t="50029" x="4829175" y="3552825"/>
          <p14:tracePt t="50045" x="4838700" y="3552825"/>
          <p14:tracePt t="50117" x="4843463" y="3552825"/>
          <p14:tracePt t="50345" x="4962525" y="3600450"/>
          <p14:tracePt t="50352" x="5200650" y="3714750"/>
          <p14:tracePt t="50362" x="5429250" y="3871913"/>
          <p14:tracePt t="50378" x="6024563" y="4191000"/>
          <p14:tracePt t="50395" x="7005638" y="4657725"/>
          <p14:tracePt t="50412" x="7572375" y="4910138"/>
          <p14:tracePt t="50429" x="8077200" y="5076825"/>
          <p14:tracePt t="50446" x="8482013" y="5176838"/>
          <p14:tracePt t="50462" x="8782050" y="5272088"/>
          <p14:tracePt t="50478" x="8877300" y="5295900"/>
          <p14:tracePt t="50495" x="8896350" y="5305425"/>
          <p14:tracePt t="50512" x="8910638" y="5314950"/>
          <p14:tracePt t="50691" x="8953500" y="5286375"/>
          <p14:tracePt t="50697" x="9024938" y="5243513"/>
          <p14:tracePt t="50705" x="9086850" y="5210175"/>
          <p14:tracePt t="50712" x="9144000" y="5181600"/>
          <p14:tracePt t="50728" x="9244013" y="5133975"/>
          <p14:tracePt t="50745" x="9301163" y="5105400"/>
          <p14:tracePt t="50762" x="9344025" y="5091113"/>
          <p14:tracePt t="50778" x="9382125" y="5081588"/>
          <p14:tracePt t="50795" x="9405938" y="5081588"/>
          <p14:tracePt t="50812" x="9424988" y="5081588"/>
          <p14:tracePt t="50829" x="9458325" y="5072063"/>
          <p14:tracePt t="50845" x="9482138" y="5062538"/>
          <p14:tracePt t="50862" x="9520238" y="5057775"/>
          <p14:tracePt t="50878" x="9553575" y="5048250"/>
          <p14:tracePt t="50895" x="9610725" y="5033963"/>
          <p14:tracePt t="50912" x="9639300" y="5024438"/>
          <p14:tracePt t="50928" x="9667875" y="5010150"/>
          <p14:tracePt t="50945" x="9682163" y="5005388"/>
          <p14:tracePt t="50962" x="9701213" y="5000625"/>
          <p14:tracePt t="50978" x="9705975" y="5000625"/>
          <p14:tracePt t="50995" x="9715500" y="5000625"/>
          <p14:tracePt t="51087" x="9715500" y="4995863"/>
          <p14:tracePt t="51094" x="9715500" y="4991100"/>
          <p14:tracePt t="51101" x="9715500" y="4981575"/>
          <p14:tracePt t="51112" x="9715500" y="4972050"/>
          <p14:tracePt t="51128" x="9710738" y="4948238"/>
          <p14:tracePt t="51145" x="9696450" y="4914900"/>
          <p14:tracePt t="51162" x="9686925" y="4895850"/>
          <p14:tracePt t="51178" x="9672638" y="4881563"/>
          <p14:tracePt t="51195" x="9653588" y="4872038"/>
          <p14:tracePt t="51212" x="9620250" y="4862513"/>
          <p14:tracePt t="51228" x="9582150" y="4848225"/>
          <p14:tracePt t="51245" x="9553575" y="4843463"/>
          <p14:tracePt t="51262" x="9496425" y="4829175"/>
          <p14:tracePt t="51278" x="9463088" y="4829175"/>
          <p14:tracePt t="51295" x="9424988" y="4829175"/>
          <p14:tracePt t="51312" x="9396413" y="4824413"/>
          <p14:tracePt t="51328" x="9367838" y="4824413"/>
          <p14:tracePt t="51345" x="9344025" y="4824413"/>
          <p14:tracePt t="51362" x="9315450" y="4824413"/>
          <p14:tracePt t="51378" x="9296400" y="4824413"/>
          <p14:tracePt t="51395" x="9263063" y="4838700"/>
          <p14:tracePt t="51412" x="9239250" y="4843463"/>
          <p14:tracePt t="51428" x="9215438" y="4857750"/>
          <p14:tracePt t="51445" x="9191625" y="4881563"/>
          <p14:tracePt t="51462" x="9177338" y="4895850"/>
          <p14:tracePt t="51478" x="9163050" y="4910138"/>
          <p14:tracePt t="51495" x="9153525" y="4914900"/>
          <p14:tracePt t="51512" x="9129713" y="4929188"/>
          <p14:tracePt t="51528" x="9120188" y="4943475"/>
          <p14:tracePt t="51545" x="9105900" y="4962525"/>
          <p14:tracePt t="51562" x="9101138" y="4972050"/>
          <p14:tracePt t="51578" x="9091613" y="4981575"/>
          <p14:tracePt t="51595" x="9086850" y="4991100"/>
          <p14:tracePt t="51628" x="9086850" y="4995863"/>
          <p14:tracePt t="51652" x="9086850" y="5000625"/>
          <p14:tracePt t="51661" x="9082088" y="5000625"/>
          <p14:tracePt t="51678" x="9082088" y="5010150"/>
          <p14:tracePt t="51695" x="9082088" y="5019675"/>
          <p14:tracePt t="51712" x="9082088" y="5029200"/>
          <p14:tracePt t="51728" x="9086850" y="5033963"/>
          <p14:tracePt t="51745" x="9096375" y="5038725"/>
          <p14:tracePt t="51762" x="9115425" y="5048250"/>
          <p14:tracePt t="51778" x="9148763" y="5062538"/>
          <p14:tracePt t="51795" x="9191625" y="5072063"/>
          <p14:tracePt t="51812" x="9253538" y="5086350"/>
          <p14:tracePt t="51828" x="9334500" y="5086350"/>
          <p14:tracePt t="51845" x="9386888" y="5086350"/>
          <p14:tracePt t="51862" x="9420225" y="5081588"/>
          <p14:tracePt t="51879" x="9467850" y="5072063"/>
          <p14:tracePt t="51895" x="9501188" y="5067300"/>
          <p14:tracePt t="51912" x="9520238" y="5053013"/>
          <p14:tracePt t="51928" x="9544050" y="5043488"/>
          <p14:tracePt t="51945" x="9567863" y="5019675"/>
          <p14:tracePt t="51962" x="9577388" y="5014913"/>
          <p14:tracePt t="51978" x="9582150" y="5010150"/>
          <p14:tracePt t="51995" x="9591675" y="5000625"/>
          <p14:tracePt t="52011" x="9591675" y="4991100"/>
          <p14:tracePt t="52028" x="9591675" y="4986338"/>
          <p14:tracePt t="52045" x="9586913" y="4981575"/>
          <p14:tracePt t="52062" x="9563100" y="4972050"/>
          <p14:tracePt t="52078" x="9525000" y="4972050"/>
          <p14:tracePt t="52095" x="9496425" y="4976813"/>
          <p14:tracePt t="52112" x="9467850" y="4986338"/>
          <p14:tracePt t="52128" x="9439275" y="4991100"/>
          <p14:tracePt t="52145" x="9429750" y="4991100"/>
          <p14:tracePt t="52162" x="9420225" y="4991100"/>
          <p14:tracePt t="52178" x="9410700" y="4991100"/>
          <p14:tracePt t="52195" x="9391650" y="4991100"/>
          <p14:tracePt t="52211" x="9353550" y="4991100"/>
          <p14:tracePt t="52228" x="9320213" y="4991100"/>
          <p14:tracePt t="52245" x="9267825" y="5000625"/>
          <p14:tracePt t="52262" x="9205913" y="5014913"/>
          <p14:tracePt t="52278" x="9177338" y="5019675"/>
          <p14:tracePt t="52295" x="9153525" y="5024438"/>
          <p14:tracePt t="52312" x="9129713" y="5038725"/>
          <p14:tracePt t="52328" x="9110663" y="5048250"/>
          <p14:tracePt t="52345" x="9096375" y="5053013"/>
          <p14:tracePt t="52362" x="9091613" y="5057775"/>
          <p14:tracePt t="52378" x="9082088" y="5067300"/>
          <p14:tracePt t="52423" x="9082088" y="5072063"/>
          <p14:tracePt t="52429" x="9091613" y="5076825"/>
          <p14:tracePt t="52445" x="9115425" y="5076825"/>
          <p14:tracePt t="52461" x="9182100" y="5076825"/>
          <p14:tracePt t="52478" x="9253538" y="5076825"/>
          <p14:tracePt t="52495" x="9372600" y="5053013"/>
          <p14:tracePt t="52511" x="9424988" y="5033963"/>
          <p14:tracePt t="52528" x="9463088" y="5019675"/>
          <p14:tracePt t="52545" x="9482138" y="5014913"/>
          <p14:tracePt t="52561" x="9491663" y="5010150"/>
          <p14:tracePt t="52578" x="9501188" y="5010150"/>
          <p14:tracePt t="52595" x="9505950" y="5010150"/>
          <p14:tracePt t="52611" x="9510713" y="5010150"/>
          <p14:tracePt t="53202" x="9505950" y="5010150"/>
          <p14:tracePt t="53209" x="9486900" y="5010150"/>
          <p14:tracePt t="53216" x="9472613" y="5014913"/>
          <p14:tracePt t="53228" x="9444038" y="5014913"/>
          <p14:tracePt t="53245" x="9348788" y="5029200"/>
          <p14:tracePt t="53261" x="9282113" y="5043488"/>
          <p14:tracePt t="53278" x="9220200" y="5043488"/>
          <p14:tracePt t="53311" x="9120188" y="5043488"/>
          <p14:tracePt t="53345" x="9086850" y="5043488"/>
          <p14:tracePt t="53362" x="9077325" y="5043488"/>
          <p14:tracePt t="53840" x="8796338" y="4995863"/>
          <p14:tracePt t="53848" x="8396288" y="4900613"/>
          <p14:tracePt t="53855" x="7920038" y="4767263"/>
          <p14:tracePt t="53862" x="7515225" y="4633913"/>
          <p14:tracePt t="53879" x="6619875" y="4419600"/>
          <p14:tracePt t="53895" x="5938838" y="4219575"/>
          <p14:tracePt t="53929" x="5305425" y="3914775"/>
          <p14:tracePt t="53962" x="5253038" y="3876675"/>
          <p14:tracePt t="54178" x="5191125" y="3862388"/>
          <p14:tracePt t="54185" x="5100638" y="3833813"/>
          <p14:tracePt t="54195" x="5019675" y="3819525"/>
          <p14:tracePt t="54211" x="4872038" y="3790950"/>
          <p14:tracePt t="54228" x="4714875" y="3776663"/>
          <p14:tracePt t="54245" x="4610100" y="3776663"/>
          <p14:tracePt t="54261" x="4533900" y="3776663"/>
          <p14:tracePt t="54278" x="4448175" y="3757613"/>
          <p14:tracePt t="54295" x="4367213" y="3752850"/>
          <p14:tracePt t="54311" x="4305300" y="3752850"/>
          <p14:tracePt t="54328" x="4219575" y="3752850"/>
          <p14:tracePt t="54345" x="4095750" y="3757613"/>
          <p14:tracePt t="54361" x="3857625" y="3790950"/>
          <p14:tracePt t="54378" x="3638550" y="3790950"/>
          <p14:tracePt t="54395" x="3414713" y="3776663"/>
          <p14:tracePt t="54412" x="3081338" y="3738563"/>
          <p14:tracePt t="54428" x="2900363" y="3719513"/>
          <p14:tracePt t="54445" x="2776538" y="3714750"/>
          <p14:tracePt t="54461" x="2714625" y="3714750"/>
          <p14:tracePt t="54478" x="2671763" y="3714750"/>
          <p14:tracePt t="54495" x="2662238" y="3714750"/>
          <p14:tracePt t="54511" x="2652713" y="3714750"/>
          <p14:tracePt t="54726" x="2600325" y="3714750"/>
          <p14:tracePt t="54740" x="2438400" y="3752850"/>
          <p14:tracePt t="54750" x="2281238" y="3776663"/>
          <p14:tracePt t="54761" x="2233613" y="3786188"/>
          <p14:tracePt t="54778" x="2171700" y="3790950"/>
          <p14:tracePt t="54795" x="2147888" y="3790950"/>
          <p14:tracePt t="54832" x="2162175" y="3786188"/>
          <p14:tracePt t="54845" x="2205038" y="3762375"/>
          <p14:tracePt t="54861" x="2257425" y="3733800"/>
          <p14:tracePt t="54878" x="2328863" y="3690938"/>
          <p14:tracePt t="54895" x="2424113" y="3648075"/>
          <p14:tracePt t="54912" x="2586038" y="3609975"/>
          <p14:tracePt t="54928" x="2662238" y="3590925"/>
          <p14:tracePt t="54945" x="2705100" y="3581400"/>
          <p14:tracePt t="54961" x="2747963" y="3571875"/>
          <p14:tracePt t="54978" x="2795588" y="3562350"/>
          <p14:tracePt t="54995" x="2819400" y="3562350"/>
          <p14:tracePt t="55011" x="2838450" y="3562350"/>
          <p14:tracePt t="55028" x="2852738" y="3562350"/>
          <p14:tracePt t="55045" x="2886075" y="3562350"/>
          <p14:tracePt t="55061" x="2895600" y="3562350"/>
          <p14:tracePt t="55078" x="2900363" y="3562350"/>
          <p14:tracePt t="55095" x="2909888" y="3562350"/>
          <p14:tracePt t="55176" x="2914650" y="3562350"/>
          <p14:tracePt t="56314" x="2924175" y="3562350"/>
          <p14:tracePt t="56321" x="2933700" y="3562350"/>
          <p14:tracePt t="56330" x="2947988" y="3562350"/>
          <p14:tracePt t="56345" x="2967038" y="3562350"/>
          <p14:tracePt t="56361" x="2981325" y="3562350"/>
          <p14:tracePt t="56378" x="2995613" y="3562350"/>
          <p14:tracePt t="56411" x="3014663" y="3562350"/>
          <p14:tracePt t="56445" x="3019425" y="3562350"/>
          <p14:tracePt t="56478" x="3014663" y="3562350"/>
          <p14:tracePt t="56495" x="2990850" y="3562350"/>
          <p14:tracePt t="56511" x="2938463" y="3562350"/>
          <p14:tracePt t="56528" x="2862263" y="3576638"/>
          <p14:tracePt t="56545" x="2800350" y="3590925"/>
          <p14:tracePt t="56561" x="2686050" y="3614738"/>
          <p14:tracePt t="56578" x="2457450" y="3648075"/>
          <p14:tracePt t="56595" x="2343150" y="3657600"/>
          <p14:tracePt t="56611" x="2252663" y="3652838"/>
          <p14:tracePt t="56628" x="2181225" y="3638550"/>
          <p14:tracePt t="56645" x="2105025" y="3614738"/>
          <p14:tracePt t="56661" x="2085975" y="3600450"/>
          <p14:tracePt t="56678" x="2062163" y="3590925"/>
          <p14:tracePt t="56695" x="2033588" y="3576638"/>
          <p14:tracePt t="56711" x="1981200" y="3552825"/>
          <p14:tracePt t="56728" x="1952625" y="3533775"/>
          <p14:tracePt t="56745" x="1938338" y="3524250"/>
          <p14:tracePt t="56761" x="1924050" y="3519488"/>
          <p14:tracePt t="56778" x="1914525" y="3509963"/>
          <p14:tracePt t="56794" x="1909763" y="3509963"/>
          <p14:tracePt t="56866" x="1909763" y="3505200"/>
          <p14:tracePt t="56880" x="1919288" y="3500438"/>
          <p14:tracePt t="56887" x="1943100" y="3495675"/>
          <p14:tracePt t="56895" x="1990725" y="3495675"/>
          <p14:tracePt t="56911" x="2100263" y="3495675"/>
          <p14:tracePt t="56928" x="2238375" y="3505200"/>
          <p14:tracePt t="56945" x="2381250" y="3514725"/>
          <p14:tracePt t="56961" x="2619375" y="3543300"/>
          <p14:tracePt t="56978" x="2733675" y="3557588"/>
          <p14:tracePt t="56995" x="2847975" y="3567113"/>
          <p14:tracePt t="57011" x="2986088" y="3581400"/>
          <p14:tracePt t="57028" x="3057525" y="3590925"/>
          <p14:tracePt t="57045" x="3124200" y="3590925"/>
          <p14:tracePt t="57061" x="3181350" y="3590925"/>
          <p14:tracePt t="57078" x="3305175" y="3590925"/>
          <p14:tracePt t="57095" x="3419475" y="3590925"/>
          <p14:tracePt t="57111" x="3533775" y="3590925"/>
          <p14:tracePt t="57128" x="3624263" y="3590925"/>
          <p14:tracePt t="57144" x="3771900" y="3586163"/>
          <p14:tracePt t="57161" x="3895725" y="3576638"/>
          <p14:tracePt t="57178" x="4005263" y="3576638"/>
          <p14:tracePt t="57195" x="4143375" y="3576638"/>
          <p14:tracePt t="57211" x="4243388" y="3576638"/>
          <p14:tracePt t="57228" x="4333875" y="3576638"/>
          <p14:tracePt t="57244" x="4405313" y="3571875"/>
          <p14:tracePt t="57261" x="4500563" y="3557588"/>
          <p14:tracePt t="57278" x="4543425" y="3548063"/>
          <p14:tracePt t="57295" x="4586288" y="3543300"/>
          <p14:tracePt t="57311" x="4638675" y="3538538"/>
          <p14:tracePt t="57328" x="4705350" y="3529013"/>
          <p14:tracePt t="57345" x="4748213" y="3524250"/>
          <p14:tracePt t="57361" x="4786313" y="3524250"/>
          <p14:tracePt t="57378" x="4819650" y="3524250"/>
          <p14:tracePt t="57395" x="4867275" y="3524250"/>
          <p14:tracePt t="57411" x="4891088" y="3524250"/>
          <p14:tracePt t="57428" x="4910138" y="3524250"/>
          <p14:tracePt t="57445" x="4929188" y="3524250"/>
          <p14:tracePt t="57461" x="4938713" y="3524250"/>
          <p14:tracePt t="57478" x="4948238" y="3524250"/>
          <p14:tracePt t="57495" x="4953000" y="3524250"/>
          <p14:tracePt t="57511" x="4962525" y="3524250"/>
          <p14:tracePt t="57528" x="4967288" y="3524250"/>
          <p14:tracePt t="57600" x="4953000" y="3524250"/>
          <p14:tracePt t="57607" x="4919663" y="3524250"/>
          <p14:tracePt t="57614" x="4843463" y="3524250"/>
          <p14:tracePt t="57628" x="4676775" y="3524250"/>
          <p14:tracePt t="57644" x="4467225" y="3529013"/>
          <p14:tracePt t="57662" x="4243388" y="3529013"/>
          <p14:tracePt t="57678" x="4100513" y="3529013"/>
          <p14:tracePt t="57695" x="3910013" y="3529013"/>
          <p14:tracePt t="57711" x="3776663" y="3524250"/>
          <p14:tracePt t="57728" x="3662363" y="3509963"/>
          <p14:tracePt t="57745" x="3567113" y="3486150"/>
          <p14:tracePt t="57761" x="3381375" y="3433763"/>
          <p14:tracePt t="57778" x="3233738" y="3409950"/>
          <p14:tracePt t="57794" x="3109913" y="3400425"/>
          <p14:tracePt t="57811" x="2952750" y="3400425"/>
          <p14:tracePt t="57828" x="2695575" y="3400425"/>
          <p14:tracePt t="57844" x="2576513" y="3400425"/>
          <p14:tracePt t="57861" x="2452688" y="3400425"/>
          <p14:tracePt t="57878" x="2281238" y="3390900"/>
          <p14:tracePt t="57895" x="2209800" y="3386138"/>
          <p14:tracePt t="57911" x="2166938" y="3376613"/>
          <p14:tracePt t="57928" x="2138363" y="3376613"/>
          <p14:tracePt t="57944" x="2124075" y="3376613"/>
          <p14:tracePt t="57961" x="2119313" y="3376613"/>
          <p14:tracePt t="58004" x="2138363" y="3376613"/>
          <p14:tracePt t="58011" x="2171700" y="3376613"/>
          <p14:tracePt t="58028" x="2290763" y="3376613"/>
          <p14:tracePt t="58044" x="2481263" y="3381375"/>
          <p14:tracePt t="58061" x="2876550" y="3414713"/>
          <p14:tracePt t="58078" x="3143250" y="3443288"/>
          <p14:tracePt t="58095" x="3395663" y="3462338"/>
          <p14:tracePt t="58111" x="3609975" y="3471863"/>
          <p14:tracePt t="58128" x="3895725" y="3490913"/>
          <p14:tracePt t="58145" x="4033838" y="3495675"/>
          <p14:tracePt t="58161" x="4138613" y="3514725"/>
          <p14:tracePt t="58178" x="4229100" y="3529013"/>
          <p14:tracePt t="58194" x="4310063" y="3543300"/>
          <p14:tracePt t="58211" x="4338638" y="3543300"/>
          <p14:tracePt t="58228" x="4352925" y="3543300"/>
          <p14:tracePt t="58245" x="4367213" y="3543300"/>
          <p14:tracePt t="58261" x="4386263" y="3538538"/>
          <p14:tracePt t="58278" x="4391025" y="3538538"/>
          <p14:tracePt t="58295" x="4400550" y="3538538"/>
          <p14:tracePt t="58311" x="4410075" y="3538538"/>
          <p14:tracePt t="58408" x="4410075" y="3533775"/>
          <p14:tracePt t="58415" x="4381500" y="3533775"/>
          <p14:tracePt t="58428" x="4305300" y="3533775"/>
          <p14:tracePt t="58444" x="3705225" y="3600450"/>
          <p14:tracePt t="58461" x="3224213" y="3667125"/>
          <p14:tracePt t="58478" x="2752725" y="3724275"/>
          <p14:tracePt t="58495" x="2109788" y="3800475"/>
          <p14:tracePt t="58511" x="1890713" y="3810000"/>
          <p14:tracePt t="58528" x="1681163" y="3819525"/>
          <p14:tracePt t="58544" x="1533525" y="3819525"/>
          <p14:tracePt t="58561" x="1409700" y="3819525"/>
          <p14:tracePt t="58578" x="1366838" y="3814763"/>
          <p14:tracePt t="58594" x="1323975" y="3810000"/>
          <p14:tracePt t="58611" x="1271588" y="3805238"/>
          <p14:tracePt t="58628" x="1171575" y="3805238"/>
          <p14:tracePt t="58644" x="1109663" y="3805238"/>
          <p14:tracePt t="58661" x="1062038" y="3795713"/>
          <p14:tracePt t="58678" x="1014413" y="3786188"/>
          <p14:tracePt t="58694" x="990600" y="3776663"/>
          <p14:tracePt t="58711" x="966788" y="3771900"/>
          <p14:tracePt t="58728" x="947738" y="3762375"/>
          <p14:tracePt t="58744" x="923925" y="3733800"/>
          <p14:tracePt t="58761" x="904875" y="3705225"/>
          <p14:tracePt t="58778" x="900113" y="3662363"/>
          <p14:tracePt t="58794" x="900113" y="3624263"/>
          <p14:tracePt t="58811" x="919163" y="3576638"/>
          <p14:tracePt t="58828" x="928688" y="3562350"/>
          <p14:tracePt t="58844" x="962025" y="3538538"/>
          <p14:tracePt t="58861" x="990600" y="3519488"/>
          <p14:tracePt t="58878" x="1023938" y="3509963"/>
          <p14:tracePt t="58894" x="1033463" y="3500438"/>
          <p14:tracePt t="58911" x="1038225" y="3500438"/>
          <p14:tracePt t="58928" x="1042988" y="3500438"/>
          <p14:tracePt t="58961" x="1038225" y="3500438"/>
          <p14:tracePt t="58978" x="1028700" y="3505200"/>
          <p14:tracePt t="58994" x="1014413" y="3519488"/>
          <p14:tracePt t="59011" x="1004888" y="3533775"/>
          <p14:tracePt t="59028" x="995363" y="3562350"/>
          <p14:tracePt t="59044" x="985838" y="3605213"/>
          <p14:tracePt t="59061" x="971550" y="3681413"/>
          <p14:tracePt t="59078" x="971550" y="3724275"/>
          <p14:tracePt t="59094" x="990600" y="3819525"/>
          <p14:tracePt t="59112" x="1071563" y="4090988"/>
          <p14:tracePt t="59128" x="1123950" y="4210050"/>
          <p14:tracePt t="59144" x="1157288" y="4305300"/>
          <p14:tracePt t="59161" x="1185863" y="4381500"/>
          <p14:tracePt t="59178" x="1195388" y="4433888"/>
          <p14:tracePt t="59194" x="1204913" y="4448175"/>
          <p14:tracePt t="59377" x="1204913" y="4505325"/>
          <p14:tracePt t="59384" x="1204913" y="4576763"/>
          <p14:tracePt t="59394" x="1204913" y="4619625"/>
          <p14:tracePt t="59411" x="1204913" y="4691063"/>
          <p14:tracePt t="59428" x="1200150" y="4738688"/>
          <p14:tracePt t="59444" x="1195388" y="4757738"/>
          <p14:tracePt t="59461" x="1195388" y="4767263"/>
          <p14:tracePt t="59478" x="1195388" y="4776788"/>
          <p14:tracePt t="59494" x="1195388" y="4786313"/>
          <p14:tracePt t="59511" x="1195388" y="4791075"/>
          <p14:tracePt t="59528" x="1195388" y="4795838"/>
          <p14:tracePt t="59561" x="1195388" y="4800600"/>
          <p14:tracePt t="59578" x="1190625" y="4810125"/>
          <p14:tracePt t="59594" x="1185863" y="4829175"/>
          <p14:tracePt t="59611" x="1176338" y="4848225"/>
          <p14:tracePt t="59628" x="1166813" y="4852988"/>
          <p14:tracePt t="59644" x="1162050" y="4862513"/>
          <p14:tracePt t="59913" x="1157288" y="4872038"/>
          <p14:tracePt t="59920" x="1157288" y="4881563"/>
          <p14:tracePt t="59928" x="1152525" y="4886325"/>
          <p14:tracePt t="59944" x="1152525" y="4895850"/>
          <p14:tracePt t="59961" x="1152525" y="4900613"/>
          <p14:tracePt t="59978" x="1152525" y="4905375"/>
          <p14:tracePt t="60170" x="1162050" y="4991100"/>
          <p14:tracePt t="60177" x="1181100" y="5081588"/>
          <p14:tracePt t="60185" x="1190625" y="5148263"/>
          <p14:tracePt t="60194" x="1195388" y="5195888"/>
          <p14:tracePt t="60211" x="1219200" y="5291138"/>
          <p14:tracePt t="60228" x="1238250" y="5372100"/>
          <p14:tracePt t="60245" x="1238250" y="5386388"/>
          <p14:tracePt t="60261" x="1238250" y="5395913"/>
          <p14:tracePt t="60278" x="1238250" y="5405438"/>
          <p14:tracePt t="60294" x="1238250" y="5414963"/>
          <p14:tracePt t="60705" x="1285875" y="5414963"/>
          <p14:tracePt t="60714" x="1343025" y="5395913"/>
          <p14:tracePt t="60720" x="1409700" y="5386388"/>
          <p14:tracePt t="60728" x="1481138" y="5381625"/>
          <p14:tracePt t="60761" x="1719263" y="5343525"/>
          <p14:tracePt t="60794" x="2005013" y="5300663"/>
          <p14:tracePt t="60811" x="2076450" y="5295900"/>
          <p14:tracePt t="60828" x="2128838" y="5281613"/>
          <p14:tracePt t="60844" x="2166938" y="5281613"/>
          <p14:tracePt t="60861" x="2181225" y="5281613"/>
          <p14:tracePt t="60878" x="2200275" y="5281613"/>
          <p14:tracePt t="60894" x="2205038" y="5281613"/>
          <p14:tracePt t="60911" x="2214563" y="5281613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while loop</a:t>
            </a:r>
            <a:endParaRPr lang="ko-KR" altLang="en-US" smtClean="0"/>
          </a:p>
        </p:txBody>
      </p:sp>
      <p:sp>
        <p:nvSpPr>
          <p:cNvPr id="12291" name="TextBox 3"/>
          <p:cNvSpPr txBox="1">
            <a:spLocks noChangeArrowheads="1"/>
          </p:cNvSpPr>
          <p:nvPr/>
        </p:nvSpPr>
        <p:spPr bwMode="auto">
          <a:xfrm>
            <a:off x="560512" y="1268760"/>
            <a:ext cx="8562156" cy="50405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java.util.Scanner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WhileLoop_3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String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inputString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"10 20 30 50";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Scanner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Scanner(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inputString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sum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(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scanner.hasNext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&amp;&amp;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(sum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&lt;=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50)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final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value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scanner.nextInt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sum += value;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scanner.close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(sum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	// 60(=10+20+30)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499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771"/>
    </mc:Choice>
    <mc:Fallback xmlns="">
      <p:transition spd="slow" advTm="8977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04" x="2262188" y="5091113"/>
          <p14:tracePt t="811" x="2328863" y="4862513"/>
          <p14:tracePt t="819" x="2428875" y="4414838"/>
          <p14:tracePt t="834" x="2547938" y="3924300"/>
          <p14:tracePt t="851" x="2705100" y="3400425"/>
          <p14:tracePt t="868" x="2776538" y="3195638"/>
          <p14:tracePt t="901" x="2943225" y="2757488"/>
          <p14:tracePt t="934" x="3038475" y="2500313"/>
          <p14:tracePt t="936" x="3067050" y="2419350"/>
          <p14:tracePt t="951" x="3100388" y="2305050"/>
          <p14:tracePt t="968" x="3138488" y="2224088"/>
          <p14:tracePt t="984" x="3171825" y="2181225"/>
          <p14:tracePt t="1001" x="3252788" y="2105025"/>
          <p14:tracePt t="1017" x="3309938" y="2057400"/>
          <p14:tracePt t="1034" x="3348038" y="2024063"/>
          <p14:tracePt t="1051" x="3376613" y="1990725"/>
          <p14:tracePt t="1067" x="3395663" y="1966913"/>
          <p14:tracePt t="1084" x="3405188" y="1962150"/>
          <p14:tracePt t="1101" x="3409950" y="1957388"/>
          <p14:tracePt t="1117" x="3414713" y="1952625"/>
          <p14:tracePt t="1392" x="3409950" y="1943100"/>
          <p14:tracePt t="1399" x="3395663" y="1938338"/>
          <p14:tracePt t="1406" x="3386138" y="1938338"/>
          <p14:tracePt t="1417" x="3376613" y="1938338"/>
          <p14:tracePt t="1434" x="3338513" y="1938338"/>
          <p14:tracePt t="1451" x="3319463" y="1938338"/>
          <p14:tracePt t="1467" x="3309938" y="1938338"/>
          <p14:tracePt t="1484" x="3300413" y="1938338"/>
          <p14:tracePt t="1501" x="3295650" y="1938338"/>
          <p14:tracePt t="1538" x="3290888" y="1938338"/>
          <p14:tracePt t="1561" x="3286125" y="1938338"/>
          <p14:tracePt t="1568" x="3281363" y="1938338"/>
          <p14:tracePt t="1584" x="3271838" y="1943100"/>
          <p14:tracePt t="1601" x="3262313" y="1947863"/>
          <p14:tracePt t="1617" x="3243263" y="1952625"/>
          <p14:tracePt t="1634" x="3190875" y="1976438"/>
          <p14:tracePt t="1651" x="3157538" y="1990725"/>
          <p14:tracePt t="1667" x="3090863" y="2019300"/>
          <p14:tracePt t="1684" x="2981325" y="2047875"/>
          <p14:tracePt t="1701" x="2909888" y="2066925"/>
          <p14:tracePt t="1717" x="2833688" y="2071688"/>
          <p14:tracePt t="1734" x="2762250" y="2071688"/>
          <p14:tracePt t="1751" x="2657475" y="2052638"/>
          <p14:tracePt t="1767" x="2576513" y="2038350"/>
          <p14:tracePt t="1784" x="2481263" y="2014538"/>
          <p14:tracePt t="1801" x="2395538" y="1990725"/>
          <p14:tracePt t="1817" x="2305050" y="1966913"/>
          <p14:tracePt t="1834" x="2262188" y="1952625"/>
          <p14:tracePt t="1851" x="2224088" y="1938338"/>
          <p14:tracePt t="1868" x="2185988" y="1905000"/>
          <p14:tracePt t="1884" x="2166938" y="1885950"/>
          <p14:tracePt t="1901" x="2152650" y="1866900"/>
          <p14:tracePt t="1917" x="2138363" y="1828800"/>
          <p14:tracePt t="1934" x="2143125" y="1733550"/>
          <p14:tracePt t="1951" x="2171700" y="1666875"/>
          <p14:tracePt t="1967" x="2200275" y="1604963"/>
          <p14:tracePt t="1984" x="2243138" y="1543050"/>
          <p14:tracePt t="2001" x="2390775" y="1443038"/>
          <p14:tracePt t="2017" x="2500313" y="1395413"/>
          <p14:tracePt t="2034" x="2586038" y="1362075"/>
          <p14:tracePt t="2051" x="2681288" y="1338263"/>
          <p14:tracePt t="2067" x="2809875" y="1333500"/>
          <p14:tracePt t="2084" x="2886075" y="1333500"/>
          <p14:tracePt t="2101" x="2947988" y="1343025"/>
          <p14:tracePt t="2117" x="3019425" y="1352550"/>
          <p14:tracePt t="2134" x="3062288" y="1371600"/>
          <p14:tracePt t="2151" x="3109913" y="1390650"/>
          <p14:tracePt t="2167" x="3148013" y="1419225"/>
          <p14:tracePt t="2184" x="3219450" y="1471613"/>
          <p14:tracePt t="2201" x="3257550" y="1504950"/>
          <p14:tracePt t="2217" x="3290888" y="1533525"/>
          <p14:tracePt t="2234" x="3305175" y="1552575"/>
          <p14:tracePt t="2251" x="3319463" y="1566863"/>
          <p14:tracePt t="2267" x="3324225" y="1581150"/>
          <p14:tracePt t="2284" x="3324225" y="1595438"/>
          <p14:tracePt t="2301" x="3319463" y="1628775"/>
          <p14:tracePt t="2317" x="3286125" y="1662113"/>
          <p14:tracePt t="2334" x="3243263" y="1719263"/>
          <p14:tracePt t="2351" x="3162300" y="1800225"/>
          <p14:tracePt t="2368" x="2967038" y="1924050"/>
          <p14:tracePt t="2384" x="2838450" y="1985963"/>
          <p14:tracePt t="2401" x="2743200" y="2009775"/>
          <p14:tracePt t="2417" x="2662238" y="2014538"/>
          <p14:tracePt t="2419" x="2624138" y="2014538"/>
          <p14:tracePt t="2434" x="2552700" y="1990725"/>
          <p14:tracePt t="2451" x="2486025" y="1952625"/>
          <p14:tracePt t="2467" x="2447925" y="1914525"/>
          <p14:tracePt t="2484" x="2419350" y="1876425"/>
          <p14:tracePt t="2500" x="2409825" y="1814513"/>
          <p14:tracePt t="2517" x="2419350" y="1743075"/>
          <p14:tracePt t="2534" x="2452688" y="1638300"/>
          <p14:tracePt t="2551" x="2519363" y="1519238"/>
          <p14:tracePt t="2567" x="2571750" y="1471613"/>
          <p14:tracePt t="2584" x="2647950" y="1423988"/>
          <p14:tracePt t="2601" x="2776538" y="1400175"/>
          <p14:tracePt t="2617" x="2924175" y="1385888"/>
          <p14:tracePt t="2634" x="3005138" y="1385888"/>
          <p14:tracePt t="2651" x="3071813" y="1414463"/>
          <p14:tracePt t="2667" x="3138488" y="1443038"/>
          <p14:tracePt t="2684" x="3195638" y="1490663"/>
          <p14:tracePt t="2701" x="3219450" y="1519238"/>
          <p14:tracePt t="2717" x="3238500" y="1566863"/>
          <p14:tracePt t="2734" x="3243263" y="1614488"/>
          <p14:tracePt t="2750" x="3224213" y="1657350"/>
          <p14:tracePt t="2767" x="3181350" y="1714500"/>
          <p14:tracePt t="2784" x="3119438" y="1771650"/>
          <p14:tracePt t="2801" x="2938463" y="1885950"/>
          <p14:tracePt t="2817" x="2800350" y="1928813"/>
          <p14:tracePt t="2834" x="2676525" y="1938338"/>
          <p14:tracePt t="2851" x="2562225" y="1924050"/>
          <p14:tracePt t="2867" x="2395538" y="1866900"/>
          <p14:tracePt t="2884" x="2314575" y="1824038"/>
          <p14:tracePt t="2901" x="2276475" y="1771650"/>
          <p14:tracePt t="2918" x="2243138" y="1633538"/>
          <p14:tracePt t="2934" x="2271713" y="1514475"/>
          <p14:tracePt t="2951" x="2328863" y="1423988"/>
          <p14:tracePt t="2967" x="2390775" y="1366838"/>
          <p14:tracePt t="2984" x="2547938" y="1300163"/>
          <p14:tracePt t="3000" x="2662238" y="1281113"/>
          <p14:tracePt t="3017" x="2762250" y="1281113"/>
          <p14:tracePt t="3034" x="2838450" y="1290638"/>
          <p14:tracePt t="3051" x="2886075" y="1314450"/>
          <p14:tracePt t="3067" x="2909888" y="1352550"/>
          <p14:tracePt t="3084" x="2924175" y="1423988"/>
          <p14:tracePt t="3101" x="2924175" y="1476375"/>
          <p14:tracePt t="3117" x="2895600" y="1547813"/>
          <p14:tracePt t="3134" x="2857500" y="1585913"/>
          <p14:tracePt t="3151" x="2805113" y="1633538"/>
          <p14:tracePt t="3168" x="2733675" y="1690688"/>
          <p14:tracePt t="3184" x="2700338" y="1709738"/>
          <p14:tracePt t="3201" x="2671763" y="1719263"/>
          <p14:tracePt t="3217" x="2657475" y="1728788"/>
          <p14:tracePt t="3234" x="2643188" y="1728788"/>
          <p14:tracePt t="3251" x="2638425" y="1728788"/>
          <p14:tracePt t="3267" x="2633663" y="1728788"/>
          <p14:tracePt t="3284" x="2628900" y="1728788"/>
          <p14:tracePt t="4255" x="2638425" y="1728788"/>
          <p14:tracePt t="4262" x="2643188" y="1733550"/>
          <p14:tracePt t="4269" x="2652713" y="1738313"/>
          <p14:tracePt t="4284" x="2667000" y="1743075"/>
          <p14:tracePt t="4300" x="2681288" y="1747838"/>
          <p14:tracePt t="4317" x="2700338" y="1762125"/>
          <p14:tracePt t="4334" x="2719388" y="1766888"/>
          <p14:tracePt t="4367" x="2781300" y="1781175"/>
          <p14:tracePt t="4400" x="2847975" y="1800225"/>
          <p14:tracePt t="4417" x="2886075" y="1800225"/>
          <p14:tracePt t="4434" x="2895600" y="1800225"/>
          <p14:tracePt t="4451" x="2909888" y="1800225"/>
          <p14:tracePt t="4467" x="2928938" y="1800225"/>
          <p14:tracePt t="4484" x="2947988" y="1804988"/>
          <p14:tracePt t="4501" x="2957513" y="1809750"/>
          <p14:tracePt t="4517" x="2971800" y="1814513"/>
          <p14:tracePt t="4534" x="2981325" y="1814513"/>
          <p14:tracePt t="4550" x="2986088" y="1814513"/>
          <p14:tracePt t="4567" x="2995613" y="1814513"/>
          <p14:tracePt t="4584" x="3005138" y="1838325"/>
          <p14:tracePt t="4600" x="3033713" y="1957388"/>
          <p14:tracePt t="4617" x="3052763" y="2062163"/>
          <p14:tracePt t="4634" x="3067050" y="2157413"/>
          <p14:tracePt t="4651" x="3090863" y="2276475"/>
          <p14:tracePt t="4667" x="3100388" y="2452688"/>
          <p14:tracePt t="4684" x="3114675" y="2590800"/>
          <p14:tracePt t="4701" x="3114675" y="2681288"/>
          <p14:tracePt t="4717" x="3114675" y="2847975"/>
          <p14:tracePt t="4734" x="3114675" y="2928938"/>
          <p14:tracePt t="4750" x="3114675" y="2976563"/>
          <p14:tracePt t="4767" x="3114675" y="3000375"/>
          <p14:tracePt t="4784" x="3114675" y="3019425"/>
          <p14:tracePt t="4801" x="3114675" y="3024188"/>
          <p14:tracePt t="4817" x="3114675" y="3028950"/>
          <p14:tracePt t="4834" x="3114675" y="3038475"/>
          <p14:tracePt t="4850" x="3114675" y="3048000"/>
          <p14:tracePt t="4867" x="3124200" y="3052763"/>
          <p14:tracePt t="4884" x="3124200" y="3057525"/>
          <p14:tracePt t="4901" x="3124200" y="3067050"/>
          <p14:tracePt t="4917" x="3124200" y="3071813"/>
          <p14:tracePt t="5188" x="3162300" y="3071813"/>
          <p14:tracePt t="5195" x="3209925" y="3067050"/>
          <p14:tracePt t="5202" x="3252788" y="3067050"/>
          <p14:tracePt t="5217" x="3381375" y="3052763"/>
          <p14:tracePt t="5234" x="3505200" y="3043238"/>
          <p14:tracePt t="5250" x="3614738" y="3033713"/>
          <p14:tracePt t="5267" x="3743325" y="3019425"/>
          <p14:tracePt t="5284" x="3805238" y="3005138"/>
          <p14:tracePt t="5300" x="3843338" y="3000375"/>
          <p14:tracePt t="5317" x="3857625" y="2995613"/>
          <p14:tracePt t="5334" x="3871913" y="2995613"/>
          <p14:tracePt t="5547" x="3905250" y="2981325"/>
          <p14:tracePt t="5554" x="3943350" y="2957513"/>
          <p14:tracePt t="5567" x="3971925" y="2947988"/>
          <p14:tracePt t="5584" x="4062413" y="2909888"/>
          <p14:tracePt t="5600" x="4110038" y="2890838"/>
          <p14:tracePt t="5617" x="4152900" y="2886075"/>
          <p14:tracePt t="5634" x="4186238" y="2871788"/>
          <p14:tracePt t="5651" x="4233863" y="2862263"/>
          <p14:tracePt t="5667" x="4271963" y="2852738"/>
          <p14:tracePt t="5684" x="4310063" y="2847975"/>
          <p14:tracePt t="5701" x="4357688" y="2838450"/>
          <p14:tracePt t="5717" x="4391025" y="2828925"/>
          <p14:tracePt t="5734" x="4414838" y="2828925"/>
          <p14:tracePt t="5750" x="4433888" y="2828925"/>
          <p14:tracePt t="5767" x="4452938" y="2828925"/>
          <p14:tracePt t="5784" x="4467225" y="2828925"/>
          <p14:tracePt t="5800" x="4486275" y="2828925"/>
          <p14:tracePt t="5817" x="4505325" y="2828925"/>
          <p14:tracePt t="5834" x="4552950" y="2828925"/>
          <p14:tracePt t="5850" x="4581525" y="2828925"/>
          <p14:tracePt t="5867" x="4610100" y="2828925"/>
          <p14:tracePt t="5884" x="4643438" y="2828925"/>
          <p14:tracePt t="5900" x="4691063" y="2819400"/>
          <p14:tracePt t="5917" x="4714875" y="2819400"/>
          <p14:tracePt t="5934" x="4733925" y="2819400"/>
          <p14:tracePt t="5951" x="4762500" y="2819400"/>
          <p14:tracePt t="5967" x="4767263" y="2819400"/>
          <p14:tracePt t="5984" x="4776788" y="2819400"/>
          <p14:tracePt t="6000" x="4781550" y="2819400"/>
          <p14:tracePt t="6047" x="4781550" y="2824163"/>
          <p14:tracePt t="6054" x="4767263" y="2828925"/>
          <p14:tracePt t="6068" x="4748213" y="2847975"/>
          <p14:tracePt t="6084" x="4681538" y="2876550"/>
          <p14:tracePt t="6100" x="4576763" y="2909888"/>
          <p14:tracePt t="6117" x="4457700" y="2933700"/>
          <p14:tracePt t="6134" x="4324350" y="2928938"/>
          <p14:tracePt t="6150" x="4219575" y="2914650"/>
          <p14:tracePt t="6167" x="4124325" y="2890838"/>
          <p14:tracePt t="6184" x="4048125" y="2857500"/>
          <p14:tracePt t="6200" x="3981450" y="2833688"/>
          <p14:tracePt t="6217" x="3952875" y="2824163"/>
          <p14:tracePt t="6234" x="3943350" y="2819400"/>
          <p14:tracePt t="6250" x="3938588" y="2809875"/>
          <p14:tracePt t="6267" x="3933825" y="2776538"/>
          <p14:tracePt t="6284" x="3943350" y="2714625"/>
          <p14:tracePt t="6302" x="3981450" y="2647950"/>
          <p14:tracePt t="6317" x="4043363" y="2576513"/>
          <p14:tracePt t="6334" x="4100513" y="2533650"/>
          <p14:tracePt t="6350" x="4152900" y="2509838"/>
          <p14:tracePt t="6367" x="4238625" y="2490788"/>
          <p14:tracePt t="6384" x="4352925" y="2486025"/>
          <p14:tracePt t="6400" x="4424363" y="2486025"/>
          <p14:tracePt t="6417" x="4481513" y="2486025"/>
          <p14:tracePt t="6434" x="4529138" y="2500313"/>
          <p14:tracePt t="6450" x="4567238" y="2524125"/>
          <p14:tracePt t="6467" x="4591050" y="2547938"/>
          <p14:tracePt t="6484" x="4614863" y="2566988"/>
          <p14:tracePt t="6500" x="4633913" y="2595563"/>
          <p14:tracePt t="6517" x="4657725" y="2628900"/>
          <p14:tracePt t="6534" x="4667250" y="2647950"/>
          <p14:tracePt t="6550" x="4672013" y="2662238"/>
          <p14:tracePt t="6567" x="4686300" y="2695575"/>
          <p14:tracePt t="6584" x="4686300" y="2709863"/>
          <p14:tracePt t="6600" x="4686300" y="2728913"/>
          <p14:tracePt t="6617" x="4686300" y="2743200"/>
          <p14:tracePt t="6634" x="4676775" y="2771775"/>
          <p14:tracePt t="6650" x="4667250" y="2781300"/>
          <p14:tracePt t="6667" x="4662488" y="2795588"/>
          <p14:tracePt t="6684" x="4657725" y="2805113"/>
          <p14:tracePt t="6700" x="4638675" y="2819400"/>
          <p14:tracePt t="6717" x="4614863" y="2833688"/>
          <p14:tracePt t="6734" x="4586288" y="2843213"/>
          <p14:tracePt t="6751" x="4533900" y="2857500"/>
          <p14:tracePt t="6767" x="4495800" y="2862263"/>
          <p14:tracePt t="6784" x="4462463" y="2867025"/>
          <p14:tracePt t="6800" x="4433888" y="2867025"/>
          <p14:tracePt t="6817" x="4405313" y="2867025"/>
          <p14:tracePt t="6834" x="4395788" y="2867025"/>
          <p14:tracePt t="6850" x="4391025" y="2867025"/>
          <p14:tracePt t="6867" x="4386263" y="2862263"/>
          <p14:tracePt t="6884" x="4386263" y="2843213"/>
          <p14:tracePt t="6900" x="4391025" y="2828925"/>
          <p14:tracePt t="6917" x="4400550" y="2814638"/>
          <p14:tracePt t="6934" x="4429125" y="2790825"/>
          <p14:tracePt t="6950" x="4452938" y="2781300"/>
          <p14:tracePt t="6968" x="4462463" y="2776538"/>
          <p14:tracePt t="6984" x="4467225" y="2771775"/>
          <p14:tracePt t="7000" x="4476750" y="2771775"/>
          <p14:tracePt t="7053" x="4476750" y="2776538"/>
          <p14:tracePt t="7780" x="4448175" y="2800350"/>
          <p14:tracePt t="7786" x="4419600" y="2833688"/>
          <p14:tracePt t="7793" x="4367213" y="2857500"/>
          <p14:tracePt t="7802" x="4310063" y="2881313"/>
          <p14:tracePt t="7817" x="4176713" y="2952750"/>
          <p14:tracePt t="7834" x="4038600" y="3005138"/>
          <p14:tracePt t="7867" x="3638550" y="3128963"/>
          <p14:tracePt t="7900" x="3390900" y="3214688"/>
          <p14:tracePt t="7917" x="3281363" y="3271838"/>
          <p14:tracePt t="7919" x="3233738" y="3295650"/>
          <p14:tracePt t="7935" x="3152775" y="3343275"/>
          <p14:tracePt t="7950" x="3086100" y="3381375"/>
          <p14:tracePt t="7967" x="3028950" y="3424238"/>
          <p14:tracePt t="7984" x="2971800" y="3462338"/>
          <p14:tracePt t="8000" x="2900363" y="3505200"/>
          <p14:tracePt t="8017" x="2843213" y="3533775"/>
          <p14:tracePt t="8034" x="2786063" y="3562350"/>
          <p14:tracePt t="8050" x="2709863" y="3590925"/>
          <p14:tracePt t="8067" x="2671763" y="3605213"/>
          <p14:tracePt t="8083" x="2628900" y="3614738"/>
          <p14:tracePt t="8100" x="2586038" y="3633788"/>
          <p14:tracePt t="8117" x="2528888" y="3657600"/>
          <p14:tracePt t="8133" x="2481263" y="3676650"/>
          <p14:tracePt t="8150" x="2447925" y="3690938"/>
          <p14:tracePt t="8167" x="2400300" y="3700463"/>
          <p14:tracePt t="8184" x="2343150" y="3714750"/>
          <p14:tracePt t="8200" x="2309813" y="3719513"/>
          <p14:tracePt t="8217" x="2290763" y="3719513"/>
          <p14:tracePt t="8234" x="2266950" y="3719513"/>
          <p14:tracePt t="8250" x="2257425" y="3719513"/>
          <p14:tracePt t="8267" x="2252663" y="3719513"/>
          <p14:tracePt t="8284" x="2243138" y="3719513"/>
          <p14:tracePt t="8300" x="2233613" y="3719513"/>
          <p14:tracePt t="8359" x="2233613" y="3724275"/>
          <p14:tracePt t="8763" x="2281238" y="3690938"/>
          <p14:tracePt t="8771" x="2366963" y="3614738"/>
          <p14:tracePt t="8784" x="2447925" y="3548063"/>
          <p14:tracePt t="8800" x="2700338" y="3367088"/>
          <p14:tracePt t="8817" x="2828925" y="3286125"/>
          <p14:tracePt t="8834" x="2928938" y="3238500"/>
          <p14:tracePt t="8850" x="3138488" y="3176588"/>
          <p14:tracePt t="8883" x="3371850" y="3119438"/>
          <p14:tracePt t="8917" x="3590925" y="3028950"/>
          <p14:tracePt t="8933" x="3700463" y="2981325"/>
          <p14:tracePt t="8950" x="3795713" y="2933700"/>
          <p14:tracePt t="8967" x="3876675" y="2886075"/>
          <p14:tracePt t="8983" x="3986213" y="2838450"/>
          <p14:tracePt t="9000" x="4071938" y="2809875"/>
          <p14:tracePt t="9017" x="4133850" y="2795588"/>
          <p14:tracePt t="9033" x="4181475" y="2781300"/>
          <p14:tracePt t="9050" x="4229100" y="2771775"/>
          <p14:tracePt t="9067" x="4248150" y="2771775"/>
          <p14:tracePt t="9083" x="4276725" y="2771775"/>
          <p14:tracePt t="9101" x="4314825" y="2771775"/>
          <p14:tracePt t="9118" x="4352925" y="2771775"/>
          <p14:tracePt t="9134" x="4376738" y="2776538"/>
          <p14:tracePt t="9150" x="4395788" y="2776538"/>
          <p14:tracePt t="9167" x="4443413" y="2790825"/>
          <p14:tracePt t="9183" x="4467225" y="2795588"/>
          <p14:tracePt t="9200" x="4486275" y="2800350"/>
          <p14:tracePt t="9217" x="4510088" y="2809875"/>
          <p14:tracePt t="9233" x="4543425" y="2824163"/>
          <p14:tracePt t="9250" x="4567238" y="2843213"/>
          <p14:tracePt t="9267" x="4591050" y="2852738"/>
          <p14:tracePt t="9284" x="4610100" y="2862263"/>
          <p14:tracePt t="9300" x="4614863" y="2867025"/>
          <p14:tracePt t="9317" x="4619625" y="2867025"/>
          <p14:tracePt t="9333" x="4629150" y="2867025"/>
          <p14:tracePt t="9637" x="4652963" y="2867025"/>
          <p14:tracePt t="9644" x="4676775" y="2862263"/>
          <p14:tracePt t="9652" x="4705350" y="2847975"/>
          <p14:tracePt t="9667" x="4757738" y="2833688"/>
          <p14:tracePt t="9683" x="4819650" y="2814638"/>
          <p14:tracePt t="9700" x="4881563" y="2800350"/>
          <p14:tracePt t="9717" x="4967288" y="2800350"/>
          <p14:tracePt t="9733" x="5014913" y="2800350"/>
          <p14:tracePt t="9750" x="5057775" y="2800350"/>
          <p14:tracePt t="9767" x="5086350" y="2795588"/>
          <p14:tracePt t="9783" x="5148263" y="2781300"/>
          <p14:tracePt t="9800" x="5186363" y="2776538"/>
          <p14:tracePt t="9817" x="5224463" y="2767013"/>
          <p14:tracePt t="9833" x="5248275" y="2767013"/>
          <p14:tracePt t="9850" x="5276850" y="2767013"/>
          <p14:tracePt t="9867" x="5281613" y="2767013"/>
          <p14:tracePt t="9883" x="5286375" y="2767013"/>
          <p14:tracePt t="9900" x="5295900" y="2767013"/>
          <p14:tracePt t="9917" x="5300663" y="2767013"/>
          <p14:tracePt t="9961" x="5300663" y="2781300"/>
          <p14:tracePt t="9967" x="5291138" y="2795588"/>
          <p14:tracePt t="9975" x="5281613" y="2809875"/>
          <p14:tracePt t="9983" x="5262563" y="2838450"/>
          <p14:tracePt t="10000" x="5219700" y="2867025"/>
          <p14:tracePt t="10017" x="5162550" y="2909888"/>
          <p14:tracePt t="10033" x="5038725" y="2971800"/>
          <p14:tracePt t="10050" x="4953000" y="2995613"/>
          <p14:tracePt t="10067" x="4891088" y="3005138"/>
          <p14:tracePt t="10083" x="4857750" y="3005138"/>
          <p14:tracePt t="10100" x="4810125" y="2986088"/>
          <p14:tracePt t="10117" x="4781550" y="2928938"/>
          <p14:tracePt t="10133" x="4743450" y="2852738"/>
          <p14:tracePt t="10150" x="4729163" y="2767013"/>
          <p14:tracePt t="10167" x="4729163" y="2733675"/>
          <p14:tracePt t="10183" x="4743450" y="2695575"/>
          <p14:tracePt t="10200" x="4781550" y="2657475"/>
          <p14:tracePt t="10217" x="4914900" y="2624138"/>
          <p14:tracePt t="10233" x="5014913" y="2624138"/>
          <p14:tracePt t="10250" x="5110163" y="2643188"/>
          <p14:tracePt t="10267" x="5186363" y="2676525"/>
          <p14:tracePt t="10283" x="5243513" y="2705100"/>
          <p14:tracePt t="10300" x="5257800" y="2728913"/>
          <p14:tracePt t="10317" x="5276850" y="2767013"/>
          <p14:tracePt t="10334" x="5281613" y="2828925"/>
          <p14:tracePt t="10350" x="5262563" y="2867025"/>
          <p14:tracePt t="10367" x="5238750" y="2895600"/>
          <p14:tracePt t="10383" x="5214938" y="2919413"/>
          <p14:tracePt t="10400" x="5172075" y="2938463"/>
          <p14:tracePt t="10635" x="5210175" y="2938463"/>
          <p14:tracePt t="10642" x="5253038" y="2938463"/>
          <p14:tracePt t="10650" x="5300663" y="2933700"/>
          <p14:tracePt t="10667" x="5391150" y="2928938"/>
          <p14:tracePt t="10683" x="5443538" y="2928938"/>
          <p14:tracePt t="10700" x="5491163" y="2928938"/>
          <p14:tracePt t="10717" x="5524500" y="2928938"/>
          <p14:tracePt t="10733" x="5538788" y="2928938"/>
          <p14:tracePt t="10750" x="5543550" y="2928938"/>
          <p14:tracePt t="10767" x="5553075" y="2928938"/>
          <p14:tracePt t="10783" x="5562600" y="2928938"/>
          <p14:tracePt t="10817" x="5567363" y="2928938"/>
          <p14:tracePt t="10833" x="5586413" y="2919413"/>
          <p14:tracePt t="10850" x="5614988" y="2919413"/>
          <p14:tracePt t="10867" x="5643563" y="2919413"/>
          <p14:tracePt t="10883" x="5672138" y="2919413"/>
          <p14:tracePt t="10900" x="5695950" y="2919413"/>
          <p14:tracePt t="10917" x="5700713" y="2919413"/>
          <p14:tracePt t="10933" x="5705475" y="2919413"/>
          <p14:tracePt t="10950" x="5715000" y="2919413"/>
          <p14:tracePt t="10967" x="5719763" y="2919413"/>
          <p14:tracePt t="10983" x="5724525" y="2919413"/>
          <p14:tracePt t="11000" x="5748338" y="2919413"/>
          <p14:tracePt t="11017" x="5810250" y="2919413"/>
          <p14:tracePt t="11033" x="5857875" y="2924175"/>
          <p14:tracePt t="11050" x="5915025" y="2924175"/>
          <p14:tracePt t="11067" x="5995988" y="2924175"/>
          <p14:tracePt t="11083" x="6134100" y="2924175"/>
          <p14:tracePt t="11100" x="6210300" y="2924175"/>
          <p14:tracePt t="11117" x="6272213" y="2938463"/>
          <p14:tracePt t="11133" x="6343650" y="2938463"/>
          <p14:tracePt t="11150" x="6438900" y="2952750"/>
          <p14:tracePt t="11167" x="6491288" y="2952750"/>
          <p14:tracePt t="11183" x="6538913" y="2952750"/>
          <p14:tracePt t="11200" x="6605588" y="2943225"/>
          <p14:tracePt t="11217" x="6653213" y="2933700"/>
          <p14:tracePt t="11233" x="6681788" y="2933700"/>
          <p14:tracePt t="11250" x="6710363" y="2933700"/>
          <p14:tracePt t="11267" x="6738938" y="2933700"/>
          <p14:tracePt t="11283" x="6762750" y="2933700"/>
          <p14:tracePt t="11300" x="6772275" y="2933700"/>
          <p14:tracePt t="11317" x="6791325" y="2933700"/>
          <p14:tracePt t="11333" x="6810375" y="2933700"/>
          <p14:tracePt t="11350" x="6834188" y="2933700"/>
          <p14:tracePt t="11367" x="6853238" y="2933700"/>
          <p14:tracePt t="11383" x="6862763" y="2933700"/>
          <p14:tracePt t="11400" x="6877050" y="2933700"/>
          <p14:tracePt t="11417" x="6881813" y="2933700"/>
          <p14:tracePt t="11433" x="6891338" y="2933700"/>
          <p14:tracePt t="11480" x="6896100" y="2933700"/>
          <p14:tracePt t="11972" x="6886575" y="2928938"/>
          <p14:tracePt t="11979" x="6867525" y="2928938"/>
          <p14:tracePt t="11986" x="6843713" y="2928938"/>
          <p14:tracePt t="12000" x="6819900" y="2928938"/>
          <p14:tracePt t="12016" x="6734175" y="2928938"/>
          <p14:tracePt t="12033" x="6686550" y="2928938"/>
          <p14:tracePt t="12050" x="6643688" y="2928938"/>
          <p14:tracePt t="12083" x="6557963" y="2938463"/>
          <p14:tracePt t="12116" x="6500813" y="2947988"/>
          <p14:tracePt t="12133" x="6448425" y="2952750"/>
          <p14:tracePt t="12150" x="6391275" y="2952750"/>
          <p14:tracePt t="12167" x="6329363" y="2957513"/>
          <p14:tracePt t="12183" x="6276975" y="2967038"/>
          <p14:tracePt t="12200" x="6210300" y="2967038"/>
          <p14:tracePt t="12216" x="6167438" y="2967038"/>
          <p14:tracePt t="12233" x="6124575" y="2967038"/>
          <p14:tracePt t="12250" x="6062663" y="2967038"/>
          <p14:tracePt t="12267" x="6015038" y="2967038"/>
          <p14:tracePt t="12283" x="5967413" y="2967038"/>
          <p14:tracePt t="12300" x="5915025" y="2967038"/>
          <p14:tracePt t="12317" x="5862638" y="2967038"/>
          <p14:tracePt t="12333" x="5834063" y="2967038"/>
          <p14:tracePt t="12350" x="5795963" y="2967038"/>
          <p14:tracePt t="12367" x="5767388" y="2971800"/>
          <p14:tracePt t="12383" x="5719763" y="2986088"/>
          <p14:tracePt t="12400" x="5691188" y="2990850"/>
          <p14:tracePt t="12416" x="5648325" y="2995613"/>
          <p14:tracePt t="12433" x="5600700" y="3009900"/>
          <p14:tracePt t="12450" x="5581650" y="3009900"/>
          <p14:tracePt t="12467" x="5557838" y="3009900"/>
          <p14:tracePt t="12483" x="5548313" y="3009900"/>
          <p14:tracePt t="12500" x="5538788" y="3009900"/>
          <p14:tracePt t="12516" x="5529263" y="3009900"/>
          <p14:tracePt t="12533" x="5524500" y="3009900"/>
          <p14:tracePt t="12550" x="5519738" y="3009900"/>
          <p14:tracePt t="12567" x="5514975" y="3009900"/>
          <p14:tracePt t="12583" x="5510213" y="3009900"/>
          <p14:tracePt t="12795" x="5529263" y="3005138"/>
          <p14:tracePt t="12802" x="5562600" y="3005138"/>
          <p14:tracePt t="12809" x="5595938" y="3005138"/>
          <p14:tracePt t="12816" x="5624513" y="3005138"/>
          <p14:tracePt t="12833" x="5681663" y="3000375"/>
          <p14:tracePt t="12850" x="5734050" y="3000375"/>
          <p14:tracePt t="12866" x="5762625" y="3000375"/>
          <p14:tracePt t="12883" x="5786438" y="3000375"/>
          <p14:tracePt t="12900" x="5795963" y="3000375"/>
          <p14:tracePt t="12917" x="5800725" y="3000375"/>
          <p14:tracePt t="12933" x="5810250" y="3000375"/>
          <p14:tracePt t="12950" x="5815013" y="3000375"/>
          <p14:tracePt t="12983" x="5819775" y="3000375"/>
          <p14:tracePt t="13022" x="5824538" y="3000375"/>
          <p14:tracePt t="13030" x="5829300" y="3000375"/>
          <p14:tracePt t="13036" x="5834063" y="3000375"/>
          <p14:tracePt t="13050" x="5843588" y="3000375"/>
          <p14:tracePt t="13066" x="5891213" y="3000375"/>
          <p14:tracePt t="13083" x="5934075" y="3000375"/>
          <p14:tracePt t="13100" x="5991225" y="3000375"/>
          <p14:tracePt t="13117" x="6100763" y="3000375"/>
          <p14:tracePt t="13133" x="6157913" y="3000375"/>
          <p14:tracePt t="13150" x="6219825" y="3000375"/>
          <p14:tracePt t="13166" x="6267450" y="3000375"/>
          <p14:tracePt t="13183" x="6343650" y="3000375"/>
          <p14:tracePt t="13200" x="6391275" y="3000375"/>
          <p14:tracePt t="13216" x="6443663" y="3009900"/>
          <p14:tracePt t="13233" x="6491288" y="3009900"/>
          <p14:tracePt t="13250" x="6562725" y="3009900"/>
          <p14:tracePt t="13266" x="6596063" y="3009900"/>
          <p14:tracePt t="13283" x="6634163" y="3005138"/>
          <p14:tracePt t="13300" x="6681788" y="2995613"/>
          <p14:tracePt t="13316" x="6710363" y="2995613"/>
          <p14:tracePt t="13333" x="6743700" y="2981325"/>
          <p14:tracePt t="13350" x="6767513" y="2976563"/>
          <p14:tracePt t="13366" x="6786563" y="2976563"/>
          <p14:tracePt t="13383" x="6796088" y="2976563"/>
          <p14:tracePt t="13400" x="6800850" y="2976563"/>
          <p14:tracePt t="13416" x="6805613" y="2976563"/>
          <p14:tracePt t="13419" x="6810375" y="2976563"/>
          <p14:tracePt t="13433" x="6815138" y="2976563"/>
          <p14:tracePt t="13470" x="6819900" y="2971800"/>
          <p14:tracePt t="13477" x="6824663" y="2971800"/>
          <p14:tracePt t="13484" x="6824663" y="2967038"/>
          <p14:tracePt t="13500" x="6834188" y="2952750"/>
          <p14:tracePt t="13516" x="6848475" y="2928938"/>
          <p14:tracePt t="13533" x="6872288" y="2876550"/>
          <p14:tracePt t="13550" x="6910388" y="2776538"/>
          <p14:tracePt t="13566" x="6919913" y="2728913"/>
          <p14:tracePt t="13583" x="6929438" y="2695575"/>
          <p14:tracePt t="13600" x="6929438" y="2676525"/>
          <p14:tracePt t="13616" x="6929438" y="2657475"/>
          <p14:tracePt t="13633" x="6929438" y="2647950"/>
          <p14:tracePt t="13650" x="6910388" y="2633663"/>
          <p14:tracePt t="13666" x="6872288" y="2619375"/>
          <p14:tracePt t="13683" x="6772275" y="2590800"/>
          <p14:tracePt t="13700" x="6681788" y="2576513"/>
          <p14:tracePt t="13716" x="6567488" y="2576513"/>
          <p14:tracePt t="13733" x="6434138" y="2576513"/>
          <p14:tracePt t="13750" x="6362700" y="2576513"/>
          <p14:tracePt t="13766" x="6310313" y="2571750"/>
          <p14:tracePt t="13783" x="6272213" y="2571750"/>
          <p14:tracePt t="13800" x="6229350" y="2571750"/>
          <p14:tracePt t="13816" x="6186488" y="2571750"/>
          <p14:tracePt t="13833" x="6134100" y="2576513"/>
          <p14:tracePt t="13852" x="6072188" y="2586038"/>
          <p14:tracePt t="13867" x="5986463" y="2600325"/>
          <p14:tracePt t="13883" x="5943600" y="2600325"/>
          <p14:tracePt t="13900" x="5900738" y="2600325"/>
          <p14:tracePt t="13917" x="5838825" y="2605088"/>
          <p14:tracePt t="13933" x="5795963" y="2605088"/>
          <p14:tracePt t="13950" x="5762625" y="2609850"/>
          <p14:tracePt t="13966" x="5719763" y="2609850"/>
          <p14:tracePt t="13983" x="5662613" y="2609850"/>
          <p14:tracePt t="14000" x="5638800" y="2609850"/>
          <p14:tracePt t="14016" x="5605463" y="2614613"/>
          <p14:tracePt t="14033" x="5576888" y="2624138"/>
          <p14:tracePt t="14050" x="5538788" y="2633663"/>
          <p14:tracePt t="14066" x="5514975" y="2643188"/>
          <p14:tracePt t="14083" x="5491163" y="2657475"/>
          <p14:tracePt t="14100" x="5457825" y="2690813"/>
          <p14:tracePt t="14116" x="5438775" y="2709863"/>
          <p14:tracePt t="14133" x="5424488" y="2724150"/>
          <p14:tracePt t="14150" x="5419725" y="2728913"/>
          <p14:tracePt t="14166" x="5410200" y="2738438"/>
          <p14:tracePt t="14183" x="5405438" y="2743200"/>
          <p14:tracePt t="14200" x="5405438" y="2757488"/>
          <p14:tracePt t="14216" x="5405438" y="2781300"/>
          <p14:tracePt t="14233" x="5419725" y="2814638"/>
          <p14:tracePt t="14250" x="5434013" y="2838450"/>
          <p14:tracePt t="14266" x="5457825" y="2857500"/>
          <p14:tracePt t="14283" x="5495925" y="2881313"/>
          <p14:tracePt t="14300" x="5572125" y="2909888"/>
          <p14:tracePt t="14316" x="5624513" y="2914650"/>
          <p14:tracePt t="14333" x="5667375" y="2924175"/>
          <p14:tracePt t="14350" x="5729288" y="2938463"/>
          <p14:tracePt t="14366" x="5772150" y="2938463"/>
          <p14:tracePt t="14383" x="5810250" y="2938463"/>
          <p14:tracePt t="14400" x="5857875" y="2938463"/>
          <p14:tracePt t="14416" x="5953125" y="2947988"/>
          <p14:tracePt t="14433" x="6000750" y="2947988"/>
          <p14:tracePt t="14450" x="6062663" y="2947988"/>
          <p14:tracePt t="14466" x="6100763" y="2947988"/>
          <p14:tracePt t="14483" x="6148388" y="2947988"/>
          <p14:tracePt t="14500" x="6176963" y="2947988"/>
          <p14:tracePt t="14516" x="6205538" y="2947988"/>
          <p14:tracePt t="14533" x="6229350" y="2943225"/>
          <p14:tracePt t="14550" x="6276975" y="2938463"/>
          <p14:tracePt t="14566" x="6310313" y="2933700"/>
          <p14:tracePt t="14583" x="6348413" y="2919413"/>
          <p14:tracePt t="14600" x="6396038" y="2914650"/>
          <p14:tracePt t="14617" x="6438900" y="2909888"/>
          <p14:tracePt t="14633" x="6477000" y="2895600"/>
          <p14:tracePt t="14650" x="6505575" y="2890838"/>
          <p14:tracePt t="14667" x="6553200" y="2876550"/>
          <p14:tracePt t="14683" x="6581775" y="2871788"/>
          <p14:tracePt t="14700" x="6600825" y="2862263"/>
          <p14:tracePt t="14716" x="6624638" y="2857500"/>
          <p14:tracePt t="14733" x="6657975" y="2843213"/>
          <p14:tracePt t="14750" x="6672263" y="2828925"/>
          <p14:tracePt t="14766" x="6696075" y="2814638"/>
          <p14:tracePt t="14783" x="6724650" y="2795588"/>
          <p14:tracePt t="14800" x="6738938" y="2786063"/>
          <p14:tracePt t="14816" x="6748463" y="2781300"/>
          <p14:tracePt t="14833" x="6757988" y="2776538"/>
          <p14:tracePt t="14850" x="6767513" y="2767013"/>
          <p14:tracePt t="14886" x="6767513" y="2762250"/>
          <p14:tracePt t="14900" x="6767513" y="2757488"/>
          <p14:tracePt t="14916" x="6762750" y="2743200"/>
          <p14:tracePt t="14933" x="6743700" y="2719388"/>
          <p14:tracePt t="14950" x="6715125" y="2695575"/>
          <p14:tracePt t="14967" x="6653213" y="2657475"/>
          <p14:tracePt t="14983" x="6596063" y="2628900"/>
          <p14:tracePt t="15000" x="6543675" y="2609850"/>
          <p14:tracePt t="15016" x="6481763" y="2595563"/>
          <p14:tracePt t="15033" x="6410325" y="2581275"/>
          <p14:tracePt t="15049" x="6376988" y="2576513"/>
          <p14:tracePt t="15066" x="6324600" y="2562225"/>
          <p14:tracePt t="15083" x="6286500" y="2557463"/>
          <p14:tracePt t="15100" x="6229350" y="2552700"/>
          <p14:tracePt t="15116" x="6191250" y="2543175"/>
          <p14:tracePt t="15133" x="6143625" y="2543175"/>
          <p14:tracePt t="15150" x="6091238" y="2543175"/>
          <p14:tracePt t="15166" x="6010275" y="2543175"/>
          <p14:tracePt t="15183" x="5957888" y="2543175"/>
          <p14:tracePt t="15200" x="5915025" y="2547938"/>
          <p14:tracePt t="15216" x="5853113" y="2557463"/>
          <p14:tracePt t="15233" x="5819775" y="2557463"/>
          <p14:tracePt t="15249" x="5781675" y="2571750"/>
          <p14:tracePt t="15266" x="5738813" y="2576513"/>
          <p14:tracePt t="15283" x="5667375" y="2595563"/>
          <p14:tracePt t="15299" x="5634038" y="2609850"/>
          <p14:tracePt t="15316" x="5586413" y="2619375"/>
          <p14:tracePt t="15333" x="5557838" y="2638425"/>
          <p14:tracePt t="15350" x="5510213" y="2662238"/>
          <p14:tracePt t="15366" x="5486400" y="2681288"/>
          <p14:tracePt t="15383" x="5472113" y="2690813"/>
          <p14:tracePt t="15400" x="5448300" y="2709863"/>
          <p14:tracePt t="15416" x="5438775" y="2714625"/>
          <p14:tracePt t="15433" x="5434013" y="2719388"/>
          <p14:tracePt t="15450" x="5429250" y="2724150"/>
          <p14:tracePt t="15466" x="5429250" y="2728913"/>
          <p14:tracePt t="15483" x="5429250" y="2733675"/>
          <p14:tracePt t="15500" x="5419725" y="2752725"/>
          <p14:tracePt t="15516" x="5414963" y="2781300"/>
          <p14:tracePt t="15533" x="5410200" y="2824163"/>
          <p14:tracePt t="15550" x="5410200" y="2852738"/>
          <p14:tracePt t="15566" x="5410200" y="2871788"/>
          <p14:tracePt t="15584" x="5424488" y="2890838"/>
          <p14:tracePt t="15600" x="5438775" y="2900363"/>
          <p14:tracePt t="15616" x="5476875" y="2924175"/>
          <p14:tracePt t="15633" x="5567363" y="2957513"/>
          <p14:tracePt t="15650" x="5743575" y="2990850"/>
          <p14:tracePt t="15666" x="5848350" y="3005138"/>
          <p14:tracePt t="15683" x="5972175" y="3014663"/>
          <p14:tracePt t="15700" x="6086475" y="3019425"/>
          <p14:tracePt t="15716" x="6229350" y="3019425"/>
          <p14:tracePt t="15733" x="6319838" y="3019425"/>
          <p14:tracePt t="15750" x="6410325" y="3019425"/>
          <p14:tracePt t="15766" x="6491288" y="3019425"/>
          <p14:tracePt t="15783" x="6610350" y="3009900"/>
          <p14:tracePt t="15800" x="6672263" y="2990850"/>
          <p14:tracePt t="15816" x="6724650" y="2971800"/>
          <p14:tracePt t="15833" x="6786563" y="2952750"/>
          <p14:tracePt t="15850" x="6824663" y="2933700"/>
          <p14:tracePt t="15866" x="6853238" y="2919413"/>
          <p14:tracePt t="15883" x="6872288" y="2909888"/>
          <p14:tracePt t="15900" x="6886575" y="2900363"/>
          <p14:tracePt t="15916" x="6891338" y="2900363"/>
          <p14:tracePt t="15933" x="6896100" y="2900363"/>
          <p14:tracePt t="15967" x="6886575" y="2895600"/>
          <p14:tracePt t="15974" x="6858000" y="2890838"/>
          <p14:tracePt t="15984" x="6791325" y="2881313"/>
          <p14:tracePt t="16000" x="6505575" y="2847975"/>
          <p14:tracePt t="16016" x="6043613" y="2771775"/>
          <p14:tracePt t="16033" x="5000625" y="2652713"/>
          <p14:tracePt t="16050" x="4338638" y="2638425"/>
          <p14:tracePt t="16067" x="3838575" y="2647950"/>
          <p14:tracePt t="16083" x="3400425" y="2657475"/>
          <p14:tracePt t="16100" x="3252788" y="2652713"/>
          <p14:tracePt t="16116" x="3195638" y="2652713"/>
          <p14:tracePt t="16133" x="3171825" y="2647950"/>
          <p14:tracePt t="16150" x="3167063" y="2647950"/>
          <p14:tracePt t="16363" x="3124200" y="2647950"/>
          <p14:tracePt t="16371" x="3067050" y="2647950"/>
          <p14:tracePt t="16383" x="3024188" y="2647950"/>
          <p14:tracePt t="16400" x="2895600" y="2633663"/>
          <p14:tracePt t="16416" x="2781300" y="2624138"/>
          <p14:tracePt t="16450" x="2619375" y="2624138"/>
          <p14:tracePt t="16483" x="2500313" y="2619375"/>
          <p14:tracePt t="16500" x="2466975" y="2619375"/>
          <p14:tracePt t="16516" x="2400300" y="2619375"/>
          <p14:tracePt t="16533" x="2338388" y="2619375"/>
          <p14:tracePt t="16550" x="2281238" y="2619375"/>
          <p14:tracePt t="16566" x="2233613" y="2619375"/>
          <p14:tracePt t="16583" x="2171700" y="2619375"/>
          <p14:tracePt t="16600" x="2128838" y="2619375"/>
          <p14:tracePt t="16616" x="2085975" y="2619375"/>
          <p14:tracePt t="16633" x="2043113" y="2619375"/>
          <p14:tracePt t="16649" x="1928813" y="2624138"/>
          <p14:tracePt t="16666" x="1847850" y="2628900"/>
          <p14:tracePt t="16683" x="1776413" y="2628900"/>
          <p14:tracePt t="16700" x="1662113" y="2628900"/>
          <p14:tracePt t="16716" x="1595438" y="2628900"/>
          <p14:tracePt t="16733" x="1524000" y="2619375"/>
          <p14:tracePt t="16749" x="1471613" y="2614613"/>
          <p14:tracePt t="16766" x="1409700" y="2605088"/>
          <p14:tracePt t="16783" x="1390650" y="2605088"/>
          <p14:tracePt t="16799" x="1376363" y="2605088"/>
          <p14:tracePt t="16816" x="1362075" y="2605088"/>
          <p14:tracePt t="16833" x="1352550" y="2605088"/>
          <p14:tracePt t="16850" x="1347788" y="2605088"/>
          <p14:tracePt t="16866" x="1343025" y="2605088"/>
          <p14:tracePt t="16914" x="1347788" y="2605088"/>
          <p14:tracePt t="16921" x="1362075" y="2605088"/>
          <p14:tracePt t="16933" x="1390650" y="2605088"/>
          <p14:tracePt t="16950" x="1490663" y="2605088"/>
          <p14:tracePt t="16966" x="1543050" y="2605088"/>
          <p14:tracePt t="16983" x="1590675" y="2605088"/>
          <p14:tracePt t="16999" x="1624013" y="2605088"/>
          <p14:tracePt t="17016" x="1671638" y="2605088"/>
          <p14:tracePt t="17033" x="1695450" y="2605088"/>
          <p14:tracePt t="17050" x="1728788" y="2605088"/>
          <p14:tracePt t="17066" x="1757363" y="2605088"/>
          <p14:tracePt t="17083" x="1819275" y="2605088"/>
          <p14:tracePt t="17100" x="1862138" y="2605088"/>
          <p14:tracePt t="17116" x="1895475" y="2605088"/>
          <p14:tracePt t="17133" x="1943100" y="2605088"/>
          <p14:tracePt t="17150" x="1966913" y="2595563"/>
          <p14:tracePt t="17166" x="2000250" y="2595563"/>
          <p14:tracePt t="17183" x="2028825" y="2595563"/>
          <p14:tracePt t="17200" x="2100263" y="2581275"/>
          <p14:tracePt t="17216" x="2157413" y="2581275"/>
          <p14:tracePt t="17233" x="2214563" y="2581275"/>
          <p14:tracePt t="17249" x="2266950" y="2571750"/>
          <p14:tracePt t="17266" x="2328863" y="2557463"/>
          <p14:tracePt t="17283" x="2366963" y="2557463"/>
          <p14:tracePt t="17300" x="2409825" y="2557463"/>
          <p14:tracePt t="17317" x="2476500" y="2557463"/>
          <p14:tracePt t="17333" x="2519363" y="2557463"/>
          <p14:tracePt t="17350" x="2562225" y="2543175"/>
          <p14:tracePt t="17366" x="2605088" y="2543175"/>
          <p14:tracePt t="17383" x="2667000" y="2538413"/>
          <p14:tracePt t="17400" x="2695575" y="2533650"/>
          <p14:tracePt t="17416" x="2728913" y="2528888"/>
          <p14:tracePt t="17433" x="2762250" y="2519363"/>
          <p14:tracePt t="17450" x="2814638" y="2509838"/>
          <p14:tracePt t="17466" x="2857500" y="2500313"/>
          <p14:tracePt t="17483" x="2895600" y="2495550"/>
          <p14:tracePt t="17499" x="2938463" y="2495550"/>
          <p14:tracePt t="17516" x="3005138" y="2490788"/>
          <p14:tracePt t="17533" x="3043238" y="2486025"/>
          <p14:tracePt t="17550" x="3086100" y="2486025"/>
          <p14:tracePt t="17566" x="3143250" y="2486025"/>
          <p14:tracePt t="17583" x="3186113" y="2486025"/>
          <p14:tracePt t="17599" x="3228975" y="2486025"/>
          <p14:tracePt t="17616" x="3281363" y="2486025"/>
          <p14:tracePt t="17633" x="3352800" y="2486025"/>
          <p14:tracePt t="17650" x="3400425" y="2490788"/>
          <p14:tracePt t="17666" x="3448050" y="2490788"/>
          <p14:tracePt t="17683" x="3505200" y="2490788"/>
          <p14:tracePt t="17699" x="3609975" y="2490788"/>
          <p14:tracePt t="17716" x="3690938" y="2490788"/>
          <p14:tracePt t="17733" x="3781425" y="2490788"/>
          <p14:tracePt t="17749" x="3886200" y="2490788"/>
          <p14:tracePt t="17766" x="3962400" y="2490788"/>
          <p14:tracePt t="17783" x="4019550" y="2490788"/>
          <p14:tracePt t="17799" x="4071938" y="2490788"/>
          <p14:tracePt t="17816" x="4129088" y="2490788"/>
          <p14:tracePt t="17833" x="4167188" y="2490788"/>
          <p14:tracePt t="17849" x="4195763" y="2490788"/>
          <p14:tracePt t="17866" x="4224338" y="2486025"/>
          <p14:tracePt t="17883" x="4271963" y="2476500"/>
          <p14:tracePt t="17899" x="4305300" y="2471738"/>
          <p14:tracePt t="17916" x="4352925" y="2462213"/>
          <p14:tracePt t="17933" x="4405313" y="2447925"/>
          <p14:tracePt t="17949" x="4429125" y="2447925"/>
          <p14:tracePt t="17966" x="4448175" y="2447925"/>
          <p14:tracePt t="17983" x="4452938" y="2447925"/>
          <p14:tracePt t="17999" x="4457700" y="2447925"/>
          <p14:tracePt t="18198" x="4533900" y="2447925"/>
          <p14:tracePt t="18205" x="4652963" y="2447925"/>
          <p14:tracePt t="18216" x="4762500" y="2447925"/>
          <p14:tracePt t="18233" x="4991100" y="2462213"/>
          <p14:tracePt t="18249" x="5229225" y="2514600"/>
          <p14:tracePt t="18266" x="5391150" y="2566988"/>
          <p14:tracePt t="18283" x="5500688" y="2638425"/>
          <p14:tracePt t="18299" x="5567363" y="2690813"/>
          <p14:tracePt t="18316" x="5629275" y="2757488"/>
          <p14:tracePt t="18333" x="5657850" y="2781300"/>
          <p14:tracePt t="18349" x="5672138" y="2805113"/>
          <p14:tracePt t="18366" x="5691188" y="2828925"/>
          <p14:tracePt t="18383" x="5705475" y="2843213"/>
          <p14:tracePt t="18399" x="5715000" y="2857500"/>
          <p14:tracePt t="18416" x="5724525" y="2867025"/>
          <p14:tracePt t="18433" x="5734050" y="2876550"/>
          <p14:tracePt t="18449" x="5738813" y="2886075"/>
          <p14:tracePt t="18466" x="5743575" y="2886075"/>
          <p14:tracePt t="18483" x="5743575" y="2890838"/>
          <p14:tracePt t="18499" x="5743575" y="2895600"/>
          <p14:tracePt t="18516" x="5743575" y="2905125"/>
          <p14:tracePt t="18533" x="5743575" y="2919413"/>
          <p14:tracePt t="18550" x="5715000" y="2962275"/>
          <p14:tracePt t="18566" x="5681663" y="2986088"/>
          <p14:tracePt t="18583" x="5653088" y="3009900"/>
          <p14:tracePt t="18599" x="5629275" y="3019425"/>
          <p14:tracePt t="18616" x="5614988" y="3033713"/>
          <p14:tracePt t="18633" x="5610225" y="3033713"/>
          <p14:tracePt t="18649" x="5600700" y="3033713"/>
          <p14:tracePt t="18683" x="5595938" y="3033713"/>
          <p14:tracePt t="19043" x="5610225" y="3028950"/>
          <p14:tracePt t="19051" x="5657850" y="3024188"/>
          <p14:tracePt t="19058" x="5695950" y="3014663"/>
          <p14:tracePt t="19066" x="5738813" y="3009900"/>
          <p14:tracePt t="19083" x="5829300" y="3009900"/>
          <p14:tracePt t="19100" x="5919788" y="3009900"/>
          <p14:tracePt t="19116" x="6015038" y="3009900"/>
          <p14:tracePt t="19150" x="6115050" y="3014663"/>
          <p14:tracePt t="19183" x="6262688" y="3028950"/>
          <p14:tracePt t="19199" x="6324600" y="3043238"/>
          <p14:tracePt t="19216" x="6381750" y="3043238"/>
          <p14:tracePt t="19233" x="6457950" y="3043238"/>
          <p14:tracePt t="19249" x="6505575" y="3043238"/>
          <p14:tracePt t="19266" x="6567488" y="3043238"/>
          <p14:tracePt t="19283" x="6615113" y="3043238"/>
          <p14:tracePt t="19299" x="6681788" y="3043238"/>
          <p14:tracePt t="19316" x="6719888" y="3043238"/>
          <p14:tracePt t="19333" x="6753225" y="3043238"/>
          <p14:tracePt t="19349" x="6791325" y="3043238"/>
          <p14:tracePt t="19366" x="6824663" y="3033713"/>
          <p14:tracePt t="19383" x="6843713" y="3033713"/>
          <p14:tracePt t="19399" x="6858000" y="3033713"/>
          <p14:tracePt t="19416" x="6862763" y="3033713"/>
          <p14:tracePt t="19417" x="6867525" y="3033713"/>
          <p14:tracePt t="19433" x="6872288" y="3033713"/>
          <p14:tracePt t="19449" x="6881813" y="3033713"/>
          <p14:tracePt t="19466" x="6886575" y="3033713"/>
          <p14:tracePt t="19499" x="6891338" y="3033713"/>
          <p14:tracePt t="19888" x="6767513" y="2981325"/>
          <p14:tracePt t="19895" x="6515100" y="2900363"/>
          <p14:tracePt t="19902" x="6310313" y="2833688"/>
          <p14:tracePt t="19916" x="5957888" y="2762250"/>
          <p14:tracePt t="19949" x="5467350" y="2719388"/>
          <p14:tracePt t="19983" x="5305425" y="2719388"/>
          <p14:tracePt t="19999" x="5281613" y="2719388"/>
          <p14:tracePt t="20016" x="5272088" y="2709863"/>
          <p14:tracePt t="20210" x="5195888" y="2695575"/>
          <p14:tracePt t="20218" x="5095875" y="2671763"/>
          <p14:tracePt t="20225" x="5005388" y="2652713"/>
          <p14:tracePt t="20232" x="4933950" y="2633663"/>
          <p14:tracePt t="20249" x="4819650" y="2600325"/>
          <p14:tracePt t="20266" x="4733925" y="2576513"/>
          <p14:tracePt t="20283" x="4672013" y="2571750"/>
          <p14:tracePt t="20299" x="4652963" y="2571750"/>
          <p14:tracePt t="20316" x="4643438" y="2571750"/>
          <p14:tracePt t="20333" x="4638675" y="2571750"/>
          <p14:tracePt t="20349" x="4629150" y="2571750"/>
          <p14:tracePt t="20366" x="4614863" y="2571750"/>
          <p14:tracePt t="20383" x="4576763" y="2571750"/>
          <p14:tracePt t="20399" x="4543425" y="2571750"/>
          <p14:tracePt t="20416" x="4481513" y="2586038"/>
          <p14:tracePt t="20432" x="4438650" y="2586038"/>
          <p14:tracePt t="20449" x="4410075" y="2586038"/>
          <p14:tracePt t="20466" x="4371975" y="2586038"/>
          <p14:tracePt t="20483" x="4338638" y="2586038"/>
          <p14:tracePt t="20499" x="4305300" y="2576513"/>
          <p14:tracePt t="20516" x="4267200" y="2566988"/>
          <p14:tracePt t="20533" x="4214813" y="2552700"/>
          <p14:tracePt t="20549" x="4186238" y="2547938"/>
          <p14:tracePt t="20566" x="4152900" y="2543175"/>
          <p14:tracePt t="20582" x="4133850" y="2533650"/>
          <p14:tracePt t="20599" x="4114800" y="2519363"/>
          <p14:tracePt t="20616" x="4105275" y="2514600"/>
          <p14:tracePt t="20632" x="4100513" y="2514600"/>
          <p14:tracePt t="20649" x="4095750" y="2514600"/>
          <p14:tracePt t="20842" x="4110038" y="2514600"/>
          <p14:tracePt t="20850" x="4129088" y="2514600"/>
          <p14:tracePt t="20856" x="4152900" y="2514600"/>
          <p14:tracePt t="20866" x="4176713" y="2514600"/>
          <p14:tracePt t="20882" x="4229100" y="2514600"/>
          <p14:tracePt t="20899" x="4352925" y="2524125"/>
          <p14:tracePt t="20916" x="4476750" y="2524125"/>
          <p14:tracePt t="20933" x="4586288" y="2524125"/>
          <p14:tracePt t="20949" x="4681538" y="2514600"/>
          <p14:tracePt t="20966" x="4872038" y="2505075"/>
          <p14:tracePt t="20983" x="5010150" y="2509838"/>
          <p14:tracePt t="20999" x="5124450" y="2528888"/>
          <p14:tracePt t="21016" x="5205413" y="2543175"/>
          <p14:tracePt t="21032" x="5305425" y="2562225"/>
          <p14:tracePt t="21049" x="5362575" y="2566988"/>
          <p14:tracePt t="21066" x="5424488" y="2581275"/>
          <p14:tracePt t="21083" x="5467350" y="2581275"/>
          <p14:tracePt t="21099" x="5529263" y="2581275"/>
          <p14:tracePt t="21116" x="5548313" y="2581275"/>
          <p14:tracePt t="21132" x="5572125" y="2586038"/>
          <p14:tracePt t="21149" x="5591175" y="2586038"/>
          <p14:tracePt t="21166" x="5595938" y="2586038"/>
          <p14:tracePt t="21182" x="5600700" y="2586038"/>
          <p14:tracePt t="21199" x="5610225" y="2586038"/>
          <p14:tracePt t="21216" x="5614988" y="2586038"/>
          <p14:tracePt t="21253" x="5619750" y="2586038"/>
          <p14:tracePt t="21268" x="5624513" y="2586038"/>
          <p14:tracePt t="21282" x="5629275" y="2586038"/>
          <p14:tracePt t="21299" x="5638800" y="2586038"/>
          <p14:tracePt t="21406" x="5634038" y="2586038"/>
          <p14:tracePt t="21414" x="5624513" y="2586038"/>
          <p14:tracePt t="21421" x="5581650" y="2586038"/>
          <p14:tracePt t="21432" x="5534025" y="2586038"/>
          <p14:tracePt t="21449" x="5419725" y="2562225"/>
          <p14:tracePt t="21466" x="5257800" y="2543175"/>
          <p14:tracePt t="21482" x="5157788" y="2538413"/>
          <p14:tracePt t="21499" x="5086350" y="2538413"/>
          <p14:tracePt t="21516" x="5043488" y="2538413"/>
          <p14:tracePt t="21532" x="4986338" y="2538413"/>
          <p14:tracePt t="21549" x="4943475" y="2538413"/>
          <p14:tracePt t="21566" x="4914900" y="2538413"/>
          <p14:tracePt t="21583" x="4867275" y="2538413"/>
          <p14:tracePt t="21599" x="4824413" y="2538413"/>
          <p14:tracePt t="21616" x="4776788" y="2538413"/>
          <p14:tracePt t="21632" x="4705350" y="2538413"/>
          <p14:tracePt t="21649" x="4586288" y="2524125"/>
          <p14:tracePt t="21666" x="4529138" y="2514600"/>
          <p14:tracePt t="21683" x="4476750" y="2509838"/>
          <p14:tracePt t="21699" x="4433888" y="2500313"/>
          <p14:tracePt t="21716" x="4376738" y="2500313"/>
          <p14:tracePt t="21732" x="4352925" y="2500313"/>
          <p14:tracePt t="21749" x="4333875" y="2500313"/>
          <p14:tracePt t="21766" x="4324350" y="2500313"/>
          <p14:tracePt t="21782" x="4314825" y="2500313"/>
          <p14:tracePt t="21799" x="4310063" y="2500313"/>
          <p14:tracePt t="21929" x="4314825" y="2500313"/>
          <p14:tracePt t="21935" x="4329113" y="2500313"/>
          <p14:tracePt t="21949" x="4352925" y="2500313"/>
          <p14:tracePt t="21966" x="4486275" y="2500313"/>
          <p14:tracePt t="21983" x="4619625" y="2500313"/>
          <p14:tracePt t="21999" x="4757738" y="2495550"/>
          <p14:tracePt t="22016" x="4929188" y="2476500"/>
          <p14:tracePt t="22033" x="5048250" y="2476500"/>
          <p14:tracePt t="22049" x="5162550" y="2476500"/>
          <p14:tracePt t="22066" x="5243513" y="2476500"/>
          <p14:tracePt t="22083" x="5334000" y="2476500"/>
          <p14:tracePt t="22099" x="5386388" y="2476500"/>
          <p14:tracePt t="22116" x="5419725" y="2471738"/>
          <p14:tracePt t="22133" x="5467350" y="2466975"/>
          <p14:tracePt t="22149" x="5519738" y="2452688"/>
          <p14:tracePt t="22166" x="5553075" y="2452688"/>
          <p14:tracePt t="22182" x="5581650" y="2452688"/>
          <p14:tracePt t="22199" x="5624513" y="2443163"/>
          <p14:tracePt t="22216" x="5634038" y="2443163"/>
          <p14:tracePt t="22232" x="5643563" y="2443163"/>
          <p14:tracePt t="22249" x="5648325" y="2443163"/>
          <p14:tracePt t="22266" x="5657850" y="2443163"/>
          <p14:tracePt t="22311" x="5648325" y="2443163"/>
          <p14:tracePt t="22318" x="5614988" y="2443163"/>
          <p14:tracePt t="22332" x="5510213" y="2433638"/>
          <p14:tracePt t="22349" x="5376863" y="2433638"/>
          <p14:tracePt t="22366" x="5191125" y="2433638"/>
          <p14:tracePt t="22383" x="4943475" y="2438400"/>
          <p14:tracePt t="22400" x="4829175" y="2452688"/>
          <p14:tracePt t="22416" x="4738688" y="2462213"/>
          <p14:tracePt t="22432" x="4667250" y="2466975"/>
          <p14:tracePt t="22434" x="4643438" y="2466975"/>
          <p14:tracePt t="22449" x="4605338" y="2466975"/>
          <p14:tracePt t="22466" x="4572000" y="2466975"/>
          <p14:tracePt t="22482" x="4548188" y="2466975"/>
          <p14:tracePt t="22499" x="4529138" y="2476500"/>
          <p14:tracePt t="22516" x="4471988" y="2486025"/>
          <p14:tracePt t="22533" x="4429125" y="2490788"/>
          <p14:tracePt t="22549" x="4376738" y="2505075"/>
          <p14:tracePt t="22566" x="4333875" y="2505075"/>
          <p14:tracePt t="22583" x="4281488" y="2519363"/>
          <p14:tracePt t="22599" x="4252913" y="2519363"/>
          <p14:tracePt t="22616" x="4238625" y="2519363"/>
          <p14:tracePt t="22632" x="4229100" y="2519363"/>
          <p14:tracePt t="22649" x="4224338" y="2519363"/>
          <p14:tracePt t="22666" x="4219575" y="2519363"/>
          <p14:tracePt t="22744" x="4224338" y="2519363"/>
          <p14:tracePt t="22751" x="4233863" y="2514600"/>
          <p14:tracePt t="22758" x="4257675" y="2514600"/>
          <p14:tracePt t="22765" x="4276725" y="2505075"/>
          <p14:tracePt t="22782" x="4343400" y="2500313"/>
          <p14:tracePt t="22799" x="4448175" y="2486025"/>
          <p14:tracePt t="22816" x="4572000" y="2476500"/>
          <p14:tracePt t="22832" x="4748213" y="2452688"/>
          <p14:tracePt t="22849" x="4862513" y="2433638"/>
          <p14:tracePt t="22866" x="4995863" y="2424113"/>
          <p14:tracePt t="22883" x="5167313" y="2400300"/>
          <p14:tracePt t="22899" x="5238750" y="2390775"/>
          <p14:tracePt t="22916" x="5305425" y="2381250"/>
          <p14:tracePt t="22932" x="5391150" y="2362200"/>
          <p14:tracePt t="22933" x="5438775" y="2357438"/>
          <p14:tracePt t="22949" x="5529263" y="2347913"/>
          <p14:tracePt t="22966" x="5600700" y="2333625"/>
          <p14:tracePt t="22983" x="5662613" y="2328863"/>
          <p14:tracePt t="22999" x="5710238" y="2319338"/>
          <p14:tracePt t="23016" x="5767388" y="2319338"/>
          <p14:tracePt t="23032" x="5795963" y="2319338"/>
          <p14:tracePt t="23049" x="5810250" y="2319338"/>
          <p14:tracePt t="23066" x="5824538" y="2319338"/>
          <p14:tracePt t="23082" x="5834063" y="2319338"/>
          <p14:tracePt t="23099" x="5838825" y="2319338"/>
          <p14:tracePt t="23116" x="5843588" y="2319338"/>
          <p14:tracePt t="23735" x="5824538" y="2324100"/>
          <p14:tracePt t="23742" x="5815013" y="2324100"/>
          <p14:tracePt t="23750" x="5805488" y="2328863"/>
          <p14:tracePt t="23766" x="5795963" y="2328863"/>
          <p14:tracePt t="23782" x="5786438" y="2328863"/>
          <p14:tracePt t="23799" x="5781675" y="2328863"/>
          <p14:tracePt t="23875" x="5776913" y="2328863"/>
          <p14:tracePt t="23940" x="5772150" y="2328863"/>
          <p14:tracePt t="23948" x="5767388" y="2328863"/>
          <p14:tracePt t="23963" x="5762625" y="2328863"/>
          <p14:tracePt t="23970" x="5757863" y="2333625"/>
          <p14:tracePt t="23982" x="5748338" y="2333625"/>
          <p14:tracePt t="23999" x="5672138" y="2357438"/>
          <p14:tracePt t="24015" x="5557838" y="2390775"/>
          <p14:tracePt t="24032" x="5395913" y="2428875"/>
          <p14:tracePt t="24049" x="5257800" y="2462213"/>
          <p14:tracePt t="24066" x="5095875" y="2495550"/>
          <p14:tracePt t="24082" x="4981575" y="2500313"/>
          <p14:tracePt t="24099" x="4891088" y="2509838"/>
          <p14:tracePt t="24116" x="4795838" y="2509838"/>
          <p14:tracePt t="24132" x="4748213" y="2509838"/>
          <p14:tracePt t="24149" x="4710113" y="2509838"/>
          <p14:tracePt t="24166" x="4662488" y="2509838"/>
          <p14:tracePt t="24182" x="4567238" y="2500313"/>
          <p14:tracePt t="24199" x="4510088" y="2500313"/>
          <p14:tracePt t="24216" x="4448175" y="2500313"/>
          <p14:tracePt t="24232" x="4414838" y="2500313"/>
          <p14:tracePt t="24249" x="4367213" y="2500313"/>
          <p14:tracePt t="24266" x="4357688" y="2500313"/>
          <p14:tracePt t="24282" x="4348163" y="2500313"/>
          <p14:tracePt t="24299" x="4343400" y="2500313"/>
          <p14:tracePt t="24316" x="4338638" y="2500313"/>
          <p14:tracePt t="24345" x="4343400" y="2495550"/>
          <p14:tracePt t="24352" x="4357688" y="2490788"/>
          <p14:tracePt t="24366" x="4419600" y="2462213"/>
          <p14:tracePt t="24382" x="4538663" y="2428875"/>
          <p14:tracePt t="24399" x="4643438" y="2395538"/>
          <p14:tracePt t="24416" x="4781550" y="2371725"/>
          <p14:tracePt t="24432" x="4995863" y="2343150"/>
          <p14:tracePt t="24449" x="5100638" y="2328863"/>
          <p14:tracePt t="24466" x="5191125" y="2328863"/>
          <p14:tracePt t="24482" x="5281613" y="2338388"/>
          <p14:tracePt t="24499" x="5419725" y="2357438"/>
          <p14:tracePt t="24516" x="5505450" y="2371725"/>
          <p14:tracePt t="24532" x="5562600" y="2371725"/>
          <p14:tracePt t="24549" x="5619750" y="2371725"/>
          <p14:tracePt t="24566" x="5653088" y="2371725"/>
          <p14:tracePt t="24582" x="5676900" y="2371725"/>
          <p14:tracePt t="24599" x="5691188" y="2371725"/>
          <p14:tracePt t="24616" x="5705475" y="2371725"/>
          <p14:tracePt t="24632" x="5715000" y="2371725"/>
          <p14:tracePt t="24649" x="5719763" y="2371725"/>
          <p14:tracePt t="24665" x="5724525" y="2371725"/>
          <p14:tracePt t="24699" x="5729288" y="2371725"/>
          <p14:tracePt t="24716" x="5734050" y="2371725"/>
          <p14:tracePt t="26085" x="5724525" y="2376488"/>
          <p14:tracePt t="26092" x="5705475" y="2390775"/>
          <p14:tracePt t="26100" x="5691188" y="2400300"/>
          <p14:tracePt t="26115" x="5638800" y="2433638"/>
          <p14:tracePt t="26132" x="5581650" y="2471738"/>
          <p14:tracePt t="26149" x="5534025" y="2505075"/>
          <p14:tracePt t="26182" x="5448300" y="2566988"/>
          <p14:tracePt t="26216" x="5381625" y="2600325"/>
          <p14:tracePt t="26232" x="5353050" y="2614613"/>
          <p14:tracePt t="26249" x="5314950" y="2624138"/>
          <p14:tracePt t="26265" x="5272088" y="2633663"/>
          <p14:tracePt t="26282" x="5210175" y="2643188"/>
          <p14:tracePt t="26299" x="5172075" y="2652713"/>
          <p14:tracePt t="26315" x="5138738" y="2662238"/>
          <p14:tracePt t="26332" x="5100638" y="2662238"/>
          <p14:tracePt t="26349" x="5062538" y="2662238"/>
          <p14:tracePt t="26366" x="5038725" y="2667000"/>
          <p14:tracePt t="26382" x="5019675" y="2676525"/>
          <p14:tracePt t="26399" x="4995863" y="2681288"/>
          <p14:tracePt t="26415" x="4957763" y="2690813"/>
          <p14:tracePt t="26432" x="4929188" y="2700338"/>
          <p14:tracePt t="26449" x="4881563" y="2709863"/>
          <p14:tracePt t="26466" x="4833938" y="2714625"/>
          <p14:tracePt t="26482" x="4814888" y="2714625"/>
          <p14:tracePt t="26499" x="4800600" y="2714625"/>
          <p14:tracePt t="26515" x="4791075" y="2714625"/>
          <p14:tracePt t="26532" x="4757738" y="2724150"/>
          <p14:tracePt t="26549" x="4743450" y="2724150"/>
          <p14:tracePt t="26566" x="4729163" y="2724150"/>
          <p14:tracePt t="26582" x="4719638" y="2724150"/>
          <p14:tracePt t="26599" x="4700588" y="2724150"/>
          <p14:tracePt t="26615" x="4686300" y="2724150"/>
          <p14:tracePt t="26632" x="4672013" y="2724150"/>
          <p14:tracePt t="26649" x="4648200" y="2714625"/>
          <p14:tracePt t="26665" x="4638675" y="2714625"/>
          <p14:tracePt t="26682" x="4629150" y="2714625"/>
          <p14:tracePt t="26699" x="4619625" y="2714625"/>
          <p14:tracePt t="26715" x="4610100" y="2714625"/>
          <p14:tracePt t="26749" x="4605338" y="2714625"/>
          <p14:tracePt t="26765" x="4591050" y="2714625"/>
          <p14:tracePt t="26782" x="4557713" y="2724150"/>
          <p14:tracePt t="26799" x="4529138" y="2733675"/>
          <p14:tracePt t="26815" x="4500563" y="2752725"/>
          <p14:tracePt t="26832" x="4462463" y="2790825"/>
          <p14:tracePt t="26849" x="4438650" y="2819400"/>
          <p14:tracePt t="26865" x="4414838" y="2852738"/>
          <p14:tracePt t="26882" x="4400550" y="2886075"/>
          <p14:tracePt t="26899" x="4381500" y="2924175"/>
          <p14:tracePt t="26916" x="4376738" y="2933700"/>
          <p14:tracePt t="26932" x="4367213" y="2947988"/>
          <p14:tracePt t="26949" x="4357688" y="2962275"/>
          <p14:tracePt t="26965" x="4357688" y="2995613"/>
          <p14:tracePt t="26982" x="4367213" y="3028950"/>
          <p14:tracePt t="26999" x="4381500" y="3090863"/>
          <p14:tracePt t="27015" x="4400550" y="3157538"/>
          <p14:tracePt t="27032" x="4414838" y="3233738"/>
          <p14:tracePt t="27049" x="4419600" y="3271838"/>
          <p14:tracePt t="27065" x="4433888" y="3295650"/>
          <p14:tracePt t="27084" x="4443413" y="3343275"/>
          <p14:tracePt t="27099" x="4457700" y="3376613"/>
          <p14:tracePt t="27115" x="4462463" y="3419475"/>
          <p14:tracePt t="27132" x="4471988" y="3471863"/>
          <p14:tracePt t="27149" x="4471988" y="3538538"/>
          <p14:tracePt t="27165" x="4471988" y="3590925"/>
          <p14:tracePt t="27182" x="4481513" y="3638550"/>
          <p14:tracePt t="27199" x="4491038" y="3709988"/>
          <p14:tracePt t="27215" x="4505325" y="3862388"/>
          <p14:tracePt t="27232" x="4514850" y="3952875"/>
          <p14:tracePt t="27249" x="4519613" y="3990975"/>
          <p14:tracePt t="27265" x="4524375" y="4010025"/>
          <p14:tracePt t="27282" x="4524375" y="4029075"/>
          <p14:tracePt t="27299" x="4524375" y="4033838"/>
          <p14:tracePt t="27315" x="4529138" y="4038600"/>
          <p14:tracePt t="27333" x="4538663" y="4048125"/>
          <p14:tracePt t="27349" x="4543425" y="4057650"/>
          <p14:tracePt t="27365" x="4552950" y="4062413"/>
          <p14:tracePt t="27382" x="4557713" y="4067175"/>
          <p14:tracePt t="27399" x="4567238" y="4081463"/>
          <p14:tracePt t="27415" x="4586288" y="4100513"/>
          <p14:tracePt t="27432" x="4595813" y="4114800"/>
          <p14:tracePt t="27449" x="4605338" y="4129088"/>
          <p14:tracePt t="27465" x="4605338" y="4148138"/>
          <p14:tracePt t="27482" x="4605338" y="4162425"/>
          <p14:tracePt t="27499" x="4605338" y="4176713"/>
          <p14:tracePt t="27516" x="4595813" y="4205288"/>
          <p14:tracePt t="27532" x="4591050" y="4219575"/>
          <p14:tracePt t="27549" x="4572000" y="4229100"/>
          <p14:tracePt t="27565" x="4552950" y="4238625"/>
          <p14:tracePt t="27582" x="4505325" y="4238625"/>
          <p14:tracePt t="27599" x="4476750" y="4233863"/>
          <p14:tracePt t="27615" x="4438650" y="4229100"/>
          <p14:tracePt t="27632" x="4419600" y="4219575"/>
          <p14:tracePt t="27648" x="4386263" y="4210050"/>
          <p14:tracePt t="27665" x="4362450" y="4200525"/>
          <p14:tracePt t="27682" x="4352925" y="4191000"/>
          <p14:tracePt t="27699" x="4333875" y="4181475"/>
          <p14:tracePt t="27715" x="4329113" y="4176713"/>
          <p14:tracePt t="27732" x="4324350" y="4171950"/>
          <p14:tracePt t="27749" x="4310063" y="4148138"/>
          <p14:tracePt t="27765" x="4310063" y="4095750"/>
          <p14:tracePt t="27782" x="4310063" y="4052888"/>
          <p14:tracePt t="27798" x="4310063" y="4014788"/>
          <p14:tracePt t="27815" x="4310063" y="3995738"/>
          <p14:tracePt t="27832" x="4310063" y="3976688"/>
          <p14:tracePt t="27849" x="4310063" y="3971925"/>
          <p14:tracePt t="27865" x="4310063" y="3957638"/>
          <p14:tracePt t="27882" x="4314825" y="3938588"/>
          <p14:tracePt t="27899" x="4348163" y="3905250"/>
          <p14:tracePt t="27915" x="4376738" y="3881438"/>
          <p14:tracePt t="27932" x="4414838" y="3857625"/>
          <p14:tracePt t="27934" x="4433888" y="3848100"/>
          <p14:tracePt t="27949" x="4462463" y="3838575"/>
          <p14:tracePt t="27965" x="4491038" y="3824288"/>
          <p14:tracePt t="27982" x="4510088" y="3824288"/>
          <p14:tracePt t="27999" x="4529138" y="3824288"/>
          <p14:tracePt t="28015" x="4548188" y="3824288"/>
          <p14:tracePt t="28032" x="4557713" y="3824288"/>
          <p14:tracePt t="28049" x="4572000" y="3824288"/>
          <p14:tracePt t="28065" x="4576763" y="3824288"/>
          <p14:tracePt t="28082" x="4586288" y="3824288"/>
          <p14:tracePt t="28099" x="4591050" y="3824288"/>
          <p14:tracePt t="28115" x="4595813" y="3824288"/>
          <p14:tracePt t="28132" x="4605338" y="3838575"/>
          <p14:tracePt t="28149" x="4605338" y="3867150"/>
          <p14:tracePt t="28165" x="4605338" y="3919538"/>
          <p14:tracePt t="28182" x="4605338" y="3981450"/>
          <p14:tracePt t="28199" x="4591050" y="4033838"/>
          <p14:tracePt t="28215" x="4586288" y="4057650"/>
          <p14:tracePt t="28232" x="4576763" y="4071938"/>
          <p14:tracePt t="28249" x="4572000" y="4081463"/>
          <p14:tracePt t="28265" x="4567238" y="4090988"/>
          <p14:tracePt t="28282" x="4557713" y="4105275"/>
          <p14:tracePt t="28299" x="4543425" y="4119563"/>
          <p14:tracePt t="28315" x="4524375" y="4138613"/>
          <p14:tracePt t="28332" x="4457700" y="4167188"/>
          <p14:tracePt t="28349" x="4424363" y="4181475"/>
          <p14:tracePt t="28365" x="4395788" y="4186238"/>
          <p14:tracePt t="28382" x="4362450" y="4186238"/>
          <p14:tracePt t="28399" x="4343400" y="4181475"/>
          <p14:tracePt t="28415" x="4329113" y="4171950"/>
          <p14:tracePt t="28432" x="4310063" y="4129088"/>
          <p14:tracePt t="28434" x="4295775" y="4090988"/>
          <p14:tracePt t="28449" x="4295775" y="4019550"/>
          <p14:tracePt t="28465" x="4295775" y="3952875"/>
          <p14:tracePt t="28482" x="4305300" y="3910013"/>
          <p14:tracePt t="28499" x="4329113" y="3862388"/>
          <p14:tracePt t="28515" x="4381500" y="3810000"/>
          <p14:tracePt t="28532" x="4457700" y="3781425"/>
          <p14:tracePt t="28548" x="4529138" y="3757613"/>
          <p14:tracePt t="28566" x="4624388" y="3748088"/>
          <p14:tracePt t="28582" x="4700588" y="3757613"/>
          <p14:tracePt t="28599" x="4772025" y="3771900"/>
          <p14:tracePt t="28615" x="4824413" y="3790950"/>
          <p14:tracePt t="28632" x="4881563" y="3829050"/>
          <p14:tracePt t="28649" x="4914900" y="3867150"/>
          <p14:tracePt t="28665" x="4943475" y="3919538"/>
          <p14:tracePt t="28682" x="4953000" y="3957638"/>
          <p14:tracePt t="28699" x="4957763" y="4005263"/>
          <p14:tracePt t="28715" x="4957763" y="4024313"/>
          <p14:tracePt t="28732" x="4957763" y="4048125"/>
          <p14:tracePt t="28749" x="4933950" y="4081463"/>
          <p14:tracePt t="28765" x="4919663" y="4105275"/>
          <p14:tracePt t="28782" x="4895850" y="4129088"/>
          <p14:tracePt t="28799" x="4862513" y="4148138"/>
          <p14:tracePt t="28815" x="4833938" y="4167188"/>
          <p14:tracePt t="28832" x="4819650" y="4176713"/>
          <p14:tracePt t="28849" x="4814888" y="4176713"/>
          <p14:tracePt t="28865" x="4810125" y="4176713"/>
          <p14:tracePt t="28882" x="4800600" y="4176713"/>
          <p14:tracePt t="29294" x="4833938" y="4167188"/>
          <p14:tracePt t="29301" x="4895850" y="4143375"/>
          <p14:tracePt t="29308" x="4953000" y="4124325"/>
          <p14:tracePt t="29315" x="5010150" y="4110038"/>
          <p14:tracePt t="29332" x="5114925" y="4090988"/>
          <p14:tracePt t="29349" x="5186363" y="4090988"/>
          <p14:tracePt t="29366" x="5300663" y="4100513"/>
          <p14:tracePt t="29398" x="5424488" y="4124325"/>
          <p14:tracePt t="29432" x="5553075" y="4114800"/>
          <p14:tracePt t="29449" x="5595938" y="4100513"/>
          <p14:tracePt t="29465" x="5634038" y="4095750"/>
          <p14:tracePt t="29482" x="5667375" y="4090988"/>
          <p14:tracePt t="29499" x="5715000" y="4076700"/>
          <p14:tracePt t="29515" x="5753100" y="4067175"/>
          <p14:tracePt t="29532" x="5772150" y="4067175"/>
          <p14:tracePt t="29548" x="5795963" y="4062413"/>
          <p14:tracePt t="29565" x="5810250" y="4062413"/>
          <p14:tracePt t="29582" x="5815013" y="4062413"/>
          <p14:tracePt t="29599" x="5824538" y="4062413"/>
          <p14:tracePt t="29616" x="5834063" y="4062413"/>
          <p14:tracePt t="30065" x="5857875" y="4062413"/>
          <p14:tracePt t="30072" x="5881688" y="4062413"/>
          <p14:tracePt t="30082" x="5915025" y="4062413"/>
          <p14:tracePt t="30098" x="5976938" y="4086225"/>
          <p14:tracePt t="30115" x="6062663" y="4095750"/>
          <p14:tracePt t="30132" x="6110288" y="4105275"/>
          <p14:tracePt t="30148" x="6153150" y="4114800"/>
          <p14:tracePt t="30182" x="6257925" y="4143375"/>
          <p14:tracePt t="30215" x="6310313" y="4157663"/>
          <p14:tracePt t="30232" x="6329363" y="4162425"/>
          <p14:tracePt t="30248" x="6362700" y="4162425"/>
          <p14:tracePt t="30265" x="6391275" y="4162425"/>
          <p14:tracePt t="30282" x="6419850" y="4162425"/>
          <p14:tracePt t="30299" x="6467475" y="4171950"/>
          <p14:tracePt t="30315" x="6491288" y="4176713"/>
          <p14:tracePt t="30332" x="6510338" y="4176713"/>
          <p14:tracePt t="30348" x="6534150" y="4176713"/>
          <p14:tracePt t="30365" x="6572250" y="4176713"/>
          <p14:tracePt t="30382" x="6600825" y="4176713"/>
          <p14:tracePt t="30399" x="6629400" y="4176713"/>
          <p14:tracePt t="30415" x="6657975" y="4176713"/>
          <p14:tracePt t="30432" x="6710363" y="4176713"/>
          <p14:tracePt t="30449" x="6738938" y="4167188"/>
          <p14:tracePt t="30465" x="6767513" y="4167188"/>
          <p14:tracePt t="30482" x="6805613" y="4167188"/>
          <p14:tracePt t="30498" x="6815138" y="4167188"/>
          <p14:tracePt t="30515" x="6824663" y="4167188"/>
          <p14:tracePt t="30532" x="6834188" y="4167188"/>
          <p14:tracePt t="30548" x="6843713" y="4167188"/>
          <p14:tracePt t="30565" x="6848475" y="4167188"/>
          <p14:tracePt t="30582" x="6853238" y="4167188"/>
          <p14:tracePt t="31606" x="6781800" y="4124325"/>
          <p14:tracePt t="31614" x="6662738" y="4038600"/>
          <p14:tracePt t="31620" x="6519863" y="3933825"/>
          <p14:tracePt t="31633" x="6357938" y="3810000"/>
          <p14:tracePt t="31649" x="6067425" y="3567113"/>
          <p14:tracePt t="31665" x="5791200" y="3376613"/>
          <p14:tracePt t="31682" x="5638800" y="3286125"/>
          <p14:tracePt t="31715" x="5448300" y="3171825"/>
          <p14:tracePt t="31748" x="5314950" y="3081338"/>
          <p14:tracePt t="31765" x="5272088" y="3052763"/>
          <p14:tracePt t="31782" x="5181600" y="3019425"/>
          <p14:tracePt t="31798" x="5114925" y="3000375"/>
          <p14:tracePt t="31815" x="5053013" y="2976563"/>
          <p14:tracePt t="31832" x="5010150" y="2967038"/>
          <p14:tracePt t="31848" x="4948238" y="2938463"/>
          <p14:tracePt t="31865" x="4900613" y="2914650"/>
          <p14:tracePt t="31882" x="4852988" y="2871788"/>
          <p14:tracePt t="31898" x="4795838" y="2819400"/>
          <p14:tracePt t="31915" x="4676775" y="2733675"/>
          <p14:tracePt t="31932" x="4614863" y="2681288"/>
          <p14:tracePt t="31948" x="4557713" y="2647950"/>
          <p14:tracePt t="31965" x="4495800" y="2614613"/>
          <p14:tracePt t="31982" x="4448175" y="2590800"/>
          <p14:tracePt t="31998" x="4400550" y="2576513"/>
          <p14:tracePt t="32015" x="4333875" y="2557463"/>
          <p14:tracePt t="32032" x="4257675" y="2533650"/>
          <p14:tracePt t="32048" x="4219575" y="2524125"/>
          <p14:tracePt t="32065" x="4200525" y="2519363"/>
          <p14:tracePt t="32082" x="4191000" y="2514600"/>
          <p14:tracePt t="32098" x="4171950" y="2505075"/>
          <p14:tracePt t="32115" x="4167188" y="2500313"/>
          <p14:tracePt t="32148" x="4167188" y="2490788"/>
          <p14:tracePt t="32165" x="4214813" y="2481263"/>
          <p14:tracePt t="32182" x="4295775" y="2466975"/>
          <p14:tracePt t="32198" x="4400550" y="2457450"/>
          <p14:tracePt t="32215" x="4614863" y="2438400"/>
          <p14:tracePt t="32232" x="4757738" y="2438400"/>
          <p14:tracePt t="32248" x="4881563" y="2438400"/>
          <p14:tracePt t="32265" x="5005388" y="2443163"/>
          <p14:tracePt t="32282" x="5243513" y="2462213"/>
          <p14:tracePt t="32298" x="5353050" y="2462213"/>
          <p14:tracePt t="32315" x="5434013" y="2476500"/>
          <p14:tracePt t="32332" x="5514975" y="2476500"/>
          <p14:tracePt t="32348" x="5610225" y="2476500"/>
          <p14:tracePt t="32365" x="5657850" y="2476500"/>
          <p14:tracePt t="32382" x="5700713" y="2476500"/>
          <p14:tracePt t="32398" x="5757863" y="2476500"/>
          <p14:tracePt t="32415" x="5776913" y="2476500"/>
          <p14:tracePt t="32432" x="5795963" y="2476500"/>
          <p14:tracePt t="32448" x="5805488" y="2476500"/>
          <p14:tracePt t="32465" x="5815013" y="2476500"/>
          <p14:tracePt t="32482" x="5824538" y="2476500"/>
          <p14:tracePt t="32498" x="5829300" y="2476500"/>
          <p14:tracePt t="32576" x="5834063" y="2476500"/>
          <p14:tracePt t="32832" x="5805488" y="2476500"/>
          <p14:tracePt t="32840" x="5748338" y="2471738"/>
          <p14:tracePt t="32848" x="5691188" y="2462213"/>
          <p14:tracePt t="32865" x="5576888" y="2447925"/>
          <p14:tracePt t="32882" x="5472113" y="2438400"/>
          <p14:tracePt t="32898" x="5343525" y="2433638"/>
          <p14:tracePt t="32915" x="5286375" y="2433638"/>
          <p14:tracePt t="32932" x="5219700" y="2433638"/>
          <p14:tracePt t="32950" x="5148263" y="2433638"/>
          <p14:tracePt t="32965" x="5033963" y="2424113"/>
          <p14:tracePt t="32982" x="4953000" y="2414588"/>
          <p14:tracePt t="32998" x="4891088" y="2405063"/>
          <p14:tracePt t="33015" x="4795838" y="2390775"/>
          <p14:tracePt t="33032" x="4691063" y="2381250"/>
          <p14:tracePt t="33048" x="4591050" y="2371725"/>
          <p14:tracePt t="33065" x="4495800" y="2357438"/>
          <p14:tracePt t="33082" x="4419600" y="2343150"/>
          <p14:tracePt t="33098" x="4386263" y="2338388"/>
          <p14:tracePt t="33115" x="4348163" y="2333625"/>
          <p14:tracePt t="33131" x="4310063" y="2319338"/>
          <p14:tracePt t="33148" x="4252913" y="2319338"/>
          <p14:tracePt t="33165" x="4224338" y="2319338"/>
          <p14:tracePt t="33182" x="4200525" y="2319338"/>
          <p14:tracePt t="33198" x="4186238" y="2319338"/>
          <p14:tracePt t="33215" x="4176713" y="2319338"/>
          <p14:tracePt t="33231" x="4171950" y="2319338"/>
          <p14:tracePt t="33248" x="4167188" y="2319338"/>
          <p14:tracePt t="33325" x="4171950" y="2314575"/>
          <p14:tracePt t="33332" x="4181475" y="2309813"/>
          <p14:tracePt t="33339" x="4210050" y="2309813"/>
          <p14:tracePt t="33348" x="4233863" y="2305050"/>
          <p14:tracePt t="33365" x="4314825" y="2295525"/>
          <p14:tracePt t="33382" x="4438650" y="2295525"/>
          <p14:tracePt t="33398" x="4638675" y="2295525"/>
          <p14:tracePt t="33415" x="4729163" y="2295525"/>
          <p14:tracePt t="33432" x="4810125" y="2295525"/>
          <p14:tracePt t="33449" x="4933950" y="2295525"/>
          <p14:tracePt t="33465" x="5024438" y="2295525"/>
          <p14:tracePt t="33482" x="5095875" y="2290763"/>
          <p14:tracePt t="33498" x="5162550" y="2281238"/>
          <p14:tracePt t="33515" x="5257800" y="2276475"/>
          <p14:tracePt t="33532" x="5353050" y="2276475"/>
          <p14:tracePt t="33548" x="5443538" y="2286000"/>
          <p14:tracePt t="33565" x="5524500" y="2286000"/>
          <p14:tracePt t="33582" x="5619750" y="2286000"/>
          <p14:tracePt t="33598" x="5662613" y="2286000"/>
          <p14:tracePt t="33615" x="5705475" y="2286000"/>
          <p14:tracePt t="33632" x="5738813" y="2286000"/>
          <p14:tracePt t="33648" x="5786438" y="2286000"/>
          <p14:tracePt t="33665" x="5805488" y="2286000"/>
          <p14:tracePt t="33682" x="5829300" y="2286000"/>
          <p14:tracePt t="33698" x="5848350" y="2286000"/>
          <p14:tracePt t="33715" x="5857875" y="2286000"/>
          <p14:tracePt t="33731" x="5862638" y="2286000"/>
          <p14:tracePt t="33748" x="5867400" y="2286000"/>
          <p14:tracePt t="33765" x="5876925" y="2286000"/>
          <p14:tracePt t="33781" x="5881688" y="2286000"/>
          <p14:tracePt t="33897" x="5876925" y="2286000"/>
          <p14:tracePt t="33904" x="5862638" y="2286000"/>
          <p14:tracePt t="33915" x="5843588" y="2286000"/>
          <p14:tracePt t="33931" x="5753100" y="2295525"/>
          <p14:tracePt t="33948" x="5491163" y="2347913"/>
          <p14:tracePt t="33965" x="5329238" y="2395538"/>
          <p14:tracePt t="33981" x="5233988" y="2433638"/>
          <p14:tracePt t="33998" x="5181600" y="2447925"/>
          <p14:tracePt t="34015" x="5110163" y="2466975"/>
          <p14:tracePt t="34031" x="5081588" y="2471738"/>
          <p14:tracePt t="34048" x="5062538" y="2471738"/>
          <p14:tracePt t="34065" x="5038725" y="2471738"/>
          <p14:tracePt t="34081" x="5000625" y="2486025"/>
          <p14:tracePt t="34098" x="4957763" y="2490788"/>
          <p14:tracePt t="34115" x="4914900" y="2495550"/>
          <p14:tracePt t="34132" x="4852988" y="2509838"/>
          <p14:tracePt t="34148" x="4810125" y="2514600"/>
          <p14:tracePt t="34165" x="4772025" y="2524125"/>
          <p14:tracePt t="34181" x="4743450" y="2533650"/>
          <p14:tracePt t="34198" x="4695825" y="2533650"/>
          <p14:tracePt t="34215" x="4652963" y="2533650"/>
          <p14:tracePt t="34232" x="4610100" y="2533650"/>
          <p14:tracePt t="34248" x="4576763" y="2533650"/>
          <p14:tracePt t="34265" x="4529138" y="2533650"/>
          <p14:tracePt t="34282" x="4505325" y="2533650"/>
          <p14:tracePt t="34298" x="4491038" y="2533650"/>
          <p14:tracePt t="34315" x="4471988" y="2533650"/>
          <p14:tracePt t="34331" x="4457700" y="2533650"/>
          <p14:tracePt t="34348" x="4448175" y="2533650"/>
          <p14:tracePt t="34365" x="4433888" y="2533650"/>
          <p14:tracePt t="34382" x="4414838" y="2533650"/>
          <p14:tracePt t="34398" x="4410075" y="2533650"/>
          <p14:tracePt t="34415" x="4400550" y="2533650"/>
          <p14:tracePt t="34463" x="4395788" y="2533650"/>
          <p14:tracePt t="34544" x="4391025" y="2533650"/>
          <p14:tracePt t="34632" x="4386263" y="2533650"/>
          <p14:tracePt t="34639" x="4381500" y="2538413"/>
          <p14:tracePt t="34648" x="4371975" y="2543175"/>
          <p14:tracePt t="34665" x="4333875" y="2562225"/>
          <p14:tracePt t="34681" x="4286250" y="2600325"/>
          <p14:tracePt t="34698" x="4181475" y="2743200"/>
          <p14:tracePt t="34715" x="4114800" y="2833688"/>
          <p14:tracePt t="34731" x="4071938" y="2881313"/>
          <p14:tracePt t="34748" x="4033838" y="2947988"/>
          <p14:tracePt t="34765" x="4000500" y="2990850"/>
          <p14:tracePt t="34782" x="3971925" y="3048000"/>
          <p14:tracePt t="34798" x="3948113" y="3086100"/>
          <p14:tracePt t="34815" x="3933825" y="3119438"/>
          <p14:tracePt t="34831" x="3929063" y="3128963"/>
          <p14:tracePt t="34848" x="3924300" y="3138488"/>
          <p14:tracePt t="34865" x="3924300" y="3143250"/>
          <p14:tracePt t="34881" x="3924300" y="3148013"/>
          <p14:tracePt t="34898" x="3924300" y="3152775"/>
          <p14:tracePt t="34931" x="3924300" y="3157538"/>
          <p14:tracePt t="35271" x="3929063" y="3157538"/>
          <p14:tracePt t="35278" x="3938588" y="3157538"/>
          <p14:tracePt t="35285" x="3952875" y="3152775"/>
          <p14:tracePt t="35300" x="3971925" y="3138488"/>
          <p14:tracePt t="35315" x="4005263" y="3124200"/>
          <p14:tracePt t="35332" x="4043363" y="3105150"/>
          <p14:tracePt t="35365" x="4124325" y="3052763"/>
          <p14:tracePt t="35398" x="4219575" y="2990850"/>
          <p14:tracePt t="35415" x="4248150" y="2967038"/>
          <p14:tracePt t="35431" x="4286250" y="2938463"/>
          <p14:tracePt t="35448" x="4310063" y="2905125"/>
          <p14:tracePt t="35465" x="4348163" y="2871788"/>
          <p14:tracePt t="35481" x="4386263" y="2833688"/>
          <p14:tracePt t="35498" x="4433888" y="2800350"/>
          <p14:tracePt t="35515" x="4457700" y="2776538"/>
          <p14:tracePt t="35532" x="4481513" y="2752725"/>
          <p14:tracePt t="35548" x="4495800" y="2743200"/>
          <p14:tracePt t="35565" x="4519613" y="2719388"/>
          <p14:tracePt t="35581" x="4533900" y="2695575"/>
          <p14:tracePt t="35598" x="4562475" y="2662238"/>
          <p14:tracePt t="35615" x="4586288" y="2595563"/>
          <p14:tracePt t="35631" x="4605338" y="2562225"/>
          <p14:tracePt t="35648" x="4610100" y="2538413"/>
          <p14:tracePt t="35665" x="4619625" y="2524125"/>
          <p14:tracePt t="35681" x="4619625" y="2514600"/>
          <p14:tracePt t="35698" x="4619625" y="2509838"/>
          <p14:tracePt t="35715" x="4619625" y="2505075"/>
          <p14:tracePt t="35731" x="4619625" y="2500313"/>
          <p14:tracePt t="35748" x="4638675" y="2500313"/>
          <p14:tracePt t="35765" x="4681538" y="2533650"/>
          <p14:tracePt t="35781" x="4738688" y="2590800"/>
          <p14:tracePt t="35798" x="4805363" y="2671763"/>
          <p14:tracePt t="35815" x="4900613" y="2862263"/>
          <p14:tracePt t="35831" x="4943475" y="3005138"/>
          <p14:tracePt t="35848" x="4957763" y="3086100"/>
          <p14:tracePt t="35865" x="4976813" y="3162300"/>
          <p14:tracePt t="35881" x="4986338" y="3200400"/>
          <p14:tracePt t="35898" x="4991100" y="3228975"/>
          <p14:tracePt t="35915" x="4991100" y="3243263"/>
          <p14:tracePt t="35931" x="4991100" y="3257550"/>
          <p14:tracePt t="35948" x="4991100" y="3262313"/>
          <p14:tracePt t="35965" x="4991100" y="3271838"/>
          <p14:tracePt t="36240" x="4995863" y="3257550"/>
          <p14:tracePt t="36248" x="5005388" y="3228975"/>
          <p14:tracePt t="36255" x="5014913" y="3205163"/>
          <p14:tracePt t="36265" x="5024438" y="3176588"/>
          <p14:tracePt t="36281" x="5033963" y="3124200"/>
          <p14:tracePt t="36298" x="5057775" y="3028950"/>
          <p14:tracePt t="36315" x="5062538" y="2986088"/>
          <p14:tracePt t="36331" x="5067300" y="2924175"/>
          <p14:tracePt t="36348" x="5067300" y="2881313"/>
          <p14:tracePt t="36365" x="5067300" y="2833688"/>
          <p14:tracePt t="36381" x="5067300" y="2805113"/>
          <p14:tracePt t="36398" x="5067300" y="2776538"/>
          <p14:tracePt t="36415" x="5067300" y="2757488"/>
          <p14:tracePt t="36431" x="5067300" y="2724150"/>
          <p14:tracePt t="36448" x="5067300" y="2705100"/>
          <p14:tracePt t="36465" x="5067300" y="2695575"/>
          <p14:tracePt t="36481" x="5067300" y="2686050"/>
          <p14:tracePt t="36498" x="5067300" y="2676525"/>
          <p14:tracePt t="36515" x="5067300" y="2671763"/>
          <p14:tracePt t="36531" x="5076825" y="2667000"/>
          <p14:tracePt t="36548" x="5114925" y="2667000"/>
          <p14:tracePt t="36565" x="5153025" y="2671763"/>
          <p14:tracePt t="36581" x="5191125" y="2686050"/>
          <p14:tracePt t="36598" x="5233988" y="2705100"/>
          <p14:tracePt t="36615" x="5291138" y="2747963"/>
          <p14:tracePt t="36631" x="5329238" y="2786063"/>
          <p14:tracePt t="36648" x="5376863" y="2847975"/>
          <p14:tracePt t="36665" x="5410200" y="2890838"/>
          <p14:tracePt t="36681" x="5443538" y="2943225"/>
          <p14:tracePt t="36698" x="5462588" y="2967038"/>
          <p14:tracePt t="36715" x="5472113" y="2981325"/>
          <p14:tracePt t="36731" x="5495925" y="3000375"/>
          <p14:tracePt t="36748" x="5510213" y="3019425"/>
          <p14:tracePt t="36765" x="5524500" y="3028950"/>
          <p14:tracePt t="36781" x="5534025" y="3033713"/>
          <p14:tracePt t="36798" x="5548313" y="3043238"/>
          <p14:tracePt t="36815" x="5553075" y="3048000"/>
          <p14:tracePt t="36831" x="5557838" y="3048000"/>
          <p14:tracePt t="36848" x="5567363" y="3048000"/>
          <p14:tracePt t="36865" x="5572125" y="3048000"/>
          <p14:tracePt t="36953" x="5567363" y="3048000"/>
          <p14:tracePt t="36960" x="5557838" y="3043238"/>
          <p14:tracePt t="36967" x="5534025" y="3028950"/>
          <p14:tracePt t="36981" x="5462588" y="2986088"/>
          <p14:tracePt t="36998" x="5329238" y="2876550"/>
          <p14:tracePt t="37014" x="5167313" y="2776538"/>
          <p14:tracePt t="37031" x="5024438" y="2714625"/>
          <p14:tracePt t="37048" x="4867275" y="2657475"/>
          <p14:tracePt t="37065" x="4781550" y="2628900"/>
          <p14:tracePt t="37081" x="4710113" y="2605088"/>
          <p14:tracePt t="37098" x="4638675" y="2586038"/>
          <p14:tracePt t="37115" x="4595813" y="2571750"/>
          <p14:tracePt t="37131" x="4548188" y="2557463"/>
          <p14:tracePt t="37148" x="4514850" y="2552700"/>
          <p14:tracePt t="37165" x="4438650" y="2538413"/>
          <p14:tracePt t="37181" x="4395788" y="2533650"/>
          <p14:tracePt t="37198" x="4357688" y="2519363"/>
          <p14:tracePt t="37214" x="4329113" y="2514600"/>
          <p14:tracePt t="37231" x="4314825" y="2509838"/>
          <p14:tracePt t="37248" x="4310063" y="2509838"/>
          <p14:tracePt t="37265" x="4305300" y="2509838"/>
          <p14:tracePt t="37281" x="4305300" y="2505075"/>
          <p14:tracePt t="37298" x="4319588" y="2495550"/>
          <p14:tracePt t="37314" x="4362450" y="2490788"/>
          <p14:tracePt t="37331" x="4448175" y="2490788"/>
          <p14:tracePt t="37348" x="4643438" y="2481263"/>
          <p14:tracePt t="37365" x="4752975" y="2486025"/>
          <p14:tracePt t="37381" x="4857750" y="2481263"/>
          <p14:tracePt t="37398" x="4972050" y="2471738"/>
          <p14:tracePt t="37415" x="5110163" y="2466975"/>
          <p14:tracePt t="37431" x="5181600" y="2476500"/>
          <p14:tracePt t="37448" x="5229225" y="2481263"/>
          <p14:tracePt t="37467" x="5286375" y="2490788"/>
          <p14:tracePt t="37482" x="5300663" y="2490788"/>
          <p14:tracePt t="37498" x="5314950" y="2490788"/>
          <p14:tracePt t="37515" x="5319713" y="2490788"/>
          <p14:tracePt t="37532" x="5329238" y="2490788"/>
          <p14:tracePt t="37548" x="5334000" y="2490788"/>
          <p14:tracePt t="37584" x="5338763" y="2490788"/>
          <p14:tracePt t="37598" x="5343525" y="2490788"/>
          <p14:tracePt t="37615" x="5353050" y="2490788"/>
          <p14:tracePt t="37631" x="5357813" y="2490788"/>
          <p14:tracePt t="37648" x="5362575" y="2500313"/>
          <p14:tracePt t="37665" x="5367338" y="2538413"/>
          <p14:tracePt t="37681" x="5367338" y="2581275"/>
          <p14:tracePt t="37698" x="5338763" y="2652713"/>
          <p14:tracePt t="37715" x="5286375" y="2752725"/>
          <p14:tracePt t="37731" x="5205413" y="2852738"/>
          <p14:tracePt t="37748" x="5133975" y="2914650"/>
          <p14:tracePt t="37764" x="5062538" y="2967038"/>
          <p14:tracePt t="37781" x="4972050" y="3009900"/>
          <p14:tracePt t="37798" x="4919663" y="3024188"/>
          <p14:tracePt t="37815" x="4876800" y="3038475"/>
          <p14:tracePt t="37831" x="4838700" y="3038475"/>
          <p14:tracePt t="37848" x="4805363" y="3038475"/>
          <p14:tracePt t="37865" x="4795838" y="3038475"/>
          <p14:tracePt t="37881" x="4786313" y="3038475"/>
          <p14:tracePt t="37930" x="4786313" y="3033713"/>
          <p14:tracePt t="37937" x="4791075" y="3033713"/>
          <p14:tracePt t="37948" x="4805363" y="3019425"/>
          <p14:tracePt t="37965" x="4948238" y="2986088"/>
          <p14:tracePt t="37981" x="5081588" y="2971800"/>
          <p14:tracePt t="37998" x="5219700" y="2952750"/>
          <p14:tracePt t="38014" x="5343525" y="2928938"/>
          <p14:tracePt t="38031" x="5524500" y="2914650"/>
          <p14:tracePt t="38048" x="5629275" y="2914650"/>
          <p14:tracePt t="38065" x="5695950" y="2914650"/>
          <p14:tracePt t="38081" x="5738813" y="2914650"/>
          <p14:tracePt t="38098" x="5791200" y="2914650"/>
          <p14:tracePt t="38114" x="5815013" y="2914650"/>
          <p14:tracePt t="38131" x="5843588" y="2914650"/>
          <p14:tracePt t="38148" x="5891213" y="2914650"/>
          <p14:tracePt t="38164" x="5910263" y="2914650"/>
          <p14:tracePt t="38181" x="5948363" y="2914650"/>
          <p14:tracePt t="38198" x="5962650" y="2914650"/>
          <p14:tracePt t="38215" x="5976938" y="2914650"/>
          <p14:tracePt t="38231" x="5986463" y="2914650"/>
          <p14:tracePt t="38248" x="5991225" y="2914650"/>
          <p14:tracePt t="38884" x="5929313" y="2919413"/>
          <p14:tracePt t="38891" x="5848350" y="2928938"/>
          <p14:tracePt t="38899" x="5757863" y="2938463"/>
          <p14:tracePt t="38915" x="5572125" y="2947988"/>
          <p14:tracePt t="38931" x="5381625" y="2957513"/>
          <p14:tracePt t="38948" x="5233988" y="2962275"/>
          <p14:tracePt t="38964" x="5053013" y="2981325"/>
          <p14:tracePt t="38998" x="4929188" y="2995613"/>
          <p14:tracePt t="39031" x="4867275" y="2995613"/>
          <p14:tracePt t="39048" x="4862513" y="2995613"/>
          <p14:tracePt t="39065" x="4852988" y="2995613"/>
          <p14:tracePt t="39081" x="4843463" y="2995613"/>
          <p14:tracePt t="39114" x="4838700" y="2995613"/>
          <p14:tracePt t="39449" x="4833938" y="2995613"/>
          <p14:tracePt t="39486" x="4829175" y="2995613"/>
          <p14:tracePt t="39801" x="4838700" y="2976563"/>
          <p14:tracePt t="39808" x="4848225" y="2957513"/>
          <p14:tracePt t="39817" x="4852988" y="2938463"/>
          <p14:tracePt t="39831" x="4872038" y="2914650"/>
          <p14:tracePt t="39848" x="4886325" y="2890838"/>
          <p14:tracePt t="39864" x="4895850" y="2876550"/>
          <p14:tracePt t="39881" x="4905375" y="2862263"/>
          <p14:tracePt t="39914" x="4914900" y="2847975"/>
          <p14:tracePt t="39948" x="4914900" y="2833688"/>
          <p14:tracePt t="40352" x="4895850" y="2809875"/>
          <p14:tracePt t="40359" x="4867275" y="2786063"/>
          <p14:tracePt t="40368" x="4838700" y="2762250"/>
          <p14:tracePt t="40398" x="4691063" y="2671763"/>
          <p14:tracePt t="40431" x="4572000" y="2614613"/>
          <p14:tracePt t="40433" x="4552950" y="2609850"/>
          <p14:tracePt t="40448" x="4533900" y="2600325"/>
          <p14:tracePt t="40464" x="4524375" y="2595563"/>
          <p14:tracePt t="40481" x="4519613" y="2586038"/>
          <p14:tracePt t="40498" x="4519613" y="2576513"/>
          <p14:tracePt t="40514" x="4519613" y="2571750"/>
          <p14:tracePt t="40531" x="4552950" y="2552700"/>
          <p14:tracePt t="40548" x="4605338" y="2524125"/>
          <p14:tracePt t="40565" x="4729163" y="2481263"/>
          <p14:tracePt t="40581" x="4843463" y="2447925"/>
          <p14:tracePt t="40598" x="4967288" y="2438400"/>
          <p14:tracePt t="40614" x="5072063" y="2438400"/>
          <p14:tracePt t="40631" x="5148263" y="2438400"/>
          <p14:tracePt t="40648" x="5176838" y="2438400"/>
          <p14:tracePt t="40664" x="5186363" y="2438400"/>
          <p14:tracePt t="40681" x="5195888" y="2438400"/>
          <p14:tracePt t="40698" x="5205413" y="2438400"/>
          <p14:tracePt t="40785" x="5205413" y="2447925"/>
          <p14:tracePt t="40793" x="5195888" y="2452688"/>
          <p14:tracePt t="40800" x="5186363" y="2462213"/>
          <p14:tracePt t="40814" x="5124450" y="2495550"/>
          <p14:tracePt t="40831" x="5005388" y="2538413"/>
          <p14:tracePt t="40848" x="4876800" y="2590800"/>
          <p14:tracePt t="40864" x="4748213" y="2624138"/>
          <p14:tracePt t="40881" x="4543425" y="2657475"/>
          <p14:tracePt t="40898" x="4462463" y="2667000"/>
          <p14:tracePt t="40914" x="4400550" y="2667000"/>
          <p14:tracePt t="40931" x="4343400" y="2667000"/>
          <p14:tracePt t="40948" x="4314825" y="2667000"/>
          <p14:tracePt t="40964" x="4300538" y="2667000"/>
          <p14:tracePt t="40981" x="4295775" y="2667000"/>
          <p14:tracePt t="40998" x="4291013" y="2667000"/>
          <p14:tracePt t="41031" x="4310063" y="2657475"/>
          <p14:tracePt t="41048" x="4376738" y="2657475"/>
          <p14:tracePt t="41064" x="4543425" y="2657475"/>
          <p14:tracePt t="41081" x="4657725" y="2657475"/>
          <p14:tracePt t="41098" x="4757738" y="2657475"/>
          <p14:tracePt t="41115" x="4919663" y="2652713"/>
          <p14:tracePt t="41131" x="4986338" y="2652713"/>
          <p14:tracePt t="41148" x="5024438" y="2652713"/>
          <p14:tracePt t="41164" x="5043488" y="2652713"/>
          <p14:tracePt t="41181" x="5053013" y="2652713"/>
          <p14:tracePt t="41198" x="5062538" y="2652713"/>
          <p14:tracePt t="41248" x="5057775" y="2652713"/>
          <p14:tracePt t="41256" x="5048250" y="2652713"/>
          <p14:tracePt t="41264" x="5033963" y="2657475"/>
          <p14:tracePt t="41281" x="4986338" y="2671763"/>
          <p14:tracePt t="41298" x="4929188" y="2690813"/>
          <p14:tracePt t="41314" x="4829175" y="2743200"/>
          <p14:tracePt t="41331" x="4752975" y="2771775"/>
          <p14:tracePt t="41348" x="4676775" y="2805113"/>
          <p14:tracePt t="41364" x="4605338" y="2828925"/>
          <p14:tracePt t="41381" x="4567238" y="2833688"/>
          <p14:tracePt t="41398" x="4548188" y="2833688"/>
          <p14:tracePt t="41414" x="4538663" y="2833688"/>
          <p14:tracePt t="41431" x="4529138" y="2833688"/>
          <p14:tracePt t="41447" x="4519613" y="2833688"/>
          <p14:tracePt t="41483" x="4514850" y="2833688"/>
          <p14:tracePt t="41593" x="4514850" y="2838450"/>
          <p14:tracePt t="42122" x="4505325" y="2852738"/>
          <p14:tracePt t="42129" x="4476750" y="2881313"/>
          <p14:tracePt t="42136" x="4448175" y="2900363"/>
          <p14:tracePt t="42148" x="4414838" y="2928938"/>
          <p14:tracePt t="42164" x="4348163" y="2986088"/>
          <p14:tracePt t="42181" x="4243388" y="3086100"/>
          <p14:tracePt t="42214" x="4124325" y="3209925"/>
          <p14:tracePt t="42248" x="4010025" y="3333750"/>
          <p14:tracePt t="42264" x="3971925" y="3371850"/>
          <p14:tracePt t="42281" x="3938588" y="3409950"/>
          <p14:tracePt t="42298" x="3895725" y="3462338"/>
          <p14:tracePt t="42314" x="3871913" y="3486150"/>
          <p14:tracePt t="42331" x="3848100" y="3524250"/>
          <p14:tracePt t="42348" x="3829050" y="3548063"/>
          <p14:tracePt t="42364" x="3800475" y="3581400"/>
          <p14:tracePt t="42381" x="3771900" y="3605213"/>
          <p14:tracePt t="42398" x="3724275" y="3633788"/>
          <p14:tracePt t="42415" x="3652838" y="3671888"/>
          <p14:tracePt t="42431" x="3605213" y="3695700"/>
          <p14:tracePt t="42448" x="3571875" y="3709988"/>
          <p14:tracePt t="42464" x="3548063" y="3729038"/>
          <p14:tracePt t="42481" x="3509963" y="3748088"/>
          <p14:tracePt t="42497" x="3500438" y="3767138"/>
          <p14:tracePt t="42514" x="3486150" y="3776663"/>
          <p14:tracePt t="42531" x="3476625" y="3790950"/>
          <p14:tracePt t="42548" x="3452813" y="3819525"/>
          <p14:tracePt t="42564" x="3438525" y="3829050"/>
          <p14:tracePt t="42581" x="3424238" y="3838575"/>
          <p14:tracePt t="42597" x="3409950" y="3848100"/>
          <p14:tracePt t="42614" x="3348038" y="3862388"/>
          <p14:tracePt t="42631" x="3271838" y="3852863"/>
          <p14:tracePt t="42648" x="3190875" y="3838575"/>
          <p14:tracePt t="42664" x="3119438" y="3810000"/>
          <p14:tracePt t="42681" x="3090863" y="3800475"/>
          <p14:tracePt t="42697" x="3081338" y="3790950"/>
          <p14:tracePt t="42714" x="3071813" y="3786188"/>
          <p14:tracePt t="42731" x="3067050" y="3786188"/>
          <p14:tracePt t="42748" x="3067050" y="3781425"/>
          <p14:tracePt t="42764" x="3067050" y="3771900"/>
          <p14:tracePt t="42781" x="3081338" y="3757613"/>
          <p14:tracePt t="42797" x="3205163" y="3724275"/>
          <p14:tracePt t="42814" x="3328988" y="3705225"/>
          <p14:tracePt t="42831" x="3443288" y="3695700"/>
          <p14:tracePt t="42848" x="3609975" y="3700463"/>
          <p14:tracePt t="42864" x="3714750" y="3719513"/>
          <p14:tracePt t="42881" x="3810000" y="3743325"/>
          <p14:tracePt t="42897" x="3881438" y="3757613"/>
          <p14:tracePt t="42914" x="3990975" y="3786188"/>
          <p14:tracePt t="42931" x="4086225" y="3810000"/>
          <p14:tracePt t="42948" x="4181475" y="3833813"/>
          <p14:tracePt t="42964" x="4252913" y="3838575"/>
          <p14:tracePt t="42981" x="4348163" y="3852863"/>
          <p14:tracePt t="42997" x="4386263" y="3857625"/>
          <p14:tracePt t="43014" x="4419600" y="3867150"/>
          <p14:tracePt t="43031" x="4476750" y="3871913"/>
          <p14:tracePt t="43047" x="4505325" y="3871913"/>
          <p14:tracePt t="43064" x="4524375" y="3876675"/>
          <p14:tracePt t="43081" x="4548188" y="3881438"/>
          <p14:tracePt t="43097" x="4581525" y="3881438"/>
          <p14:tracePt t="43114" x="4595813" y="3886200"/>
          <p14:tracePt t="43131" x="4619625" y="3890963"/>
          <p14:tracePt t="43147" x="4633913" y="3905250"/>
          <p14:tracePt t="43164" x="4648200" y="3914775"/>
          <p14:tracePt t="43181" x="4657725" y="3919538"/>
          <p14:tracePt t="43198" x="4662488" y="3924300"/>
          <p14:tracePt t="43214" x="4672013" y="3933825"/>
          <p14:tracePt t="43231" x="4672013" y="3943350"/>
          <p14:tracePt t="43248" x="4672013" y="3967163"/>
          <p14:tracePt t="43264" x="4662488" y="4005263"/>
          <p14:tracePt t="43281" x="4605338" y="4100513"/>
          <p14:tracePt t="43298" x="4562475" y="4148138"/>
          <p14:tracePt t="43314" x="4510088" y="4205288"/>
          <p14:tracePt t="43331" x="4471988" y="4243388"/>
          <p14:tracePt t="43347" x="4424363" y="4276725"/>
          <p14:tracePt t="43364" x="4395788" y="4276725"/>
          <p14:tracePt t="43381" x="4367213" y="4262438"/>
          <p14:tracePt t="43397" x="4333875" y="4238625"/>
          <p14:tracePt t="43414" x="4281488" y="4171950"/>
          <p14:tracePt t="43431" x="4252913" y="4105275"/>
          <p14:tracePt t="43447" x="4238625" y="4000500"/>
          <p14:tracePt t="43464" x="4243388" y="3905250"/>
          <p14:tracePt t="43481" x="4267200" y="3862388"/>
          <p14:tracePt t="43497" x="4291013" y="3838575"/>
          <p14:tracePt t="43514" x="4319588" y="3814763"/>
          <p14:tracePt t="43531" x="4400550" y="3781425"/>
          <p14:tracePt t="43547" x="4471988" y="3771900"/>
          <p14:tracePt t="43564" x="4538663" y="3771900"/>
          <p14:tracePt t="43581" x="4610100" y="3781425"/>
          <p14:tracePt t="43597" x="4676775" y="3819525"/>
          <p14:tracePt t="43614" x="4700588" y="3843338"/>
          <p14:tracePt t="43631" x="4724400" y="3881438"/>
          <p14:tracePt t="43647" x="4743450" y="3910013"/>
          <p14:tracePt t="43664" x="4762500" y="3957638"/>
          <p14:tracePt t="43681" x="4762500" y="3986213"/>
          <p14:tracePt t="43698" x="4752975" y="4010025"/>
          <p14:tracePt t="43714" x="4729163" y="4043363"/>
          <p14:tracePt t="43731" x="4691063" y="4071938"/>
          <p14:tracePt t="43747" x="4633913" y="4105275"/>
          <p14:tracePt t="43764" x="4562475" y="4133850"/>
          <p14:tracePt t="43781" x="4471988" y="4148138"/>
          <p14:tracePt t="43797" x="4424363" y="4143375"/>
          <p14:tracePt t="43814" x="4376738" y="4129088"/>
          <p14:tracePt t="43831" x="4352925" y="4105275"/>
          <p14:tracePt t="43847" x="4324350" y="4057650"/>
          <p14:tracePt t="43864" x="4319588" y="4005263"/>
          <p14:tracePt t="43881" x="4329113" y="3943350"/>
          <p14:tracePt t="43899" x="4352925" y="3886200"/>
          <p14:tracePt t="43914" x="4381500" y="3862388"/>
          <p14:tracePt t="43931" x="4448175" y="3833813"/>
          <p14:tracePt t="43948" x="4519613" y="3829050"/>
          <p14:tracePt t="43964" x="4614863" y="3843338"/>
          <p14:tracePt t="43981" x="4662488" y="3871913"/>
          <p14:tracePt t="43997" x="4691063" y="3895725"/>
          <p14:tracePt t="44014" x="4714875" y="3924300"/>
          <p14:tracePt t="44031" x="4762500" y="3976688"/>
          <p14:tracePt t="44047" x="4772025" y="4019550"/>
          <p14:tracePt t="44064" x="4776788" y="4048125"/>
          <p14:tracePt t="44081" x="4776788" y="4090988"/>
          <p14:tracePt t="44097" x="4767263" y="4110038"/>
          <p14:tracePt t="44114" x="4733925" y="4133850"/>
          <p14:tracePt t="44131" x="4662488" y="4157663"/>
          <p14:tracePt t="44147" x="4548188" y="4167188"/>
          <p14:tracePt t="44413" x="4533900" y="4176713"/>
          <p14:tracePt t="44420" x="4524375" y="4181475"/>
          <p14:tracePt t="44430" x="4510088" y="4186238"/>
          <p14:tracePt t="44447" x="4476750" y="4200525"/>
          <p14:tracePt t="44464" x="4414838" y="4200525"/>
          <p14:tracePt t="44481" x="4386263" y="4191000"/>
          <p14:tracePt t="44497" x="4362450" y="4176713"/>
          <p14:tracePt t="44514" x="4329113" y="4124325"/>
          <p14:tracePt t="44531" x="4329113" y="4081463"/>
          <p14:tracePt t="44547" x="4329113" y="4038600"/>
          <p14:tracePt t="44564" x="4338638" y="4010025"/>
          <p14:tracePt t="44581" x="4367213" y="3976688"/>
          <p14:tracePt t="44597" x="4395788" y="3957638"/>
          <p14:tracePt t="44614" x="4429125" y="3948113"/>
          <p14:tracePt t="44631" x="4462463" y="3938588"/>
          <p14:tracePt t="44647" x="4500563" y="3938588"/>
          <p14:tracePt t="44664" x="4519613" y="3938588"/>
          <p14:tracePt t="44681" x="4533900" y="3943350"/>
          <p14:tracePt t="44697" x="4543425" y="3957638"/>
          <p14:tracePt t="44714" x="4552950" y="3976688"/>
          <p14:tracePt t="44731" x="4552950" y="3990975"/>
          <p14:tracePt t="44747" x="4552950" y="4000500"/>
          <p14:tracePt t="44764" x="4548188" y="4000500"/>
          <p14:tracePt t="44781" x="4533900" y="3995738"/>
          <p14:tracePt t="44797" x="4495800" y="3929063"/>
          <p14:tracePt t="44814" x="4429125" y="3748088"/>
          <p14:tracePt t="44831" x="4357688" y="3505200"/>
          <p14:tracePt t="44847" x="4319588" y="3252788"/>
          <p14:tracePt t="44864" x="4300538" y="3076575"/>
          <p14:tracePt t="44881" x="4300538" y="2971800"/>
          <p14:tracePt t="44897" x="4300538" y="2871788"/>
          <p14:tracePt t="44914" x="4300538" y="2833688"/>
          <p14:tracePt t="44931" x="4300538" y="2805113"/>
          <p14:tracePt t="44947" x="4300538" y="2790825"/>
          <p14:tracePt t="44964" x="4300538" y="2781300"/>
          <p14:tracePt t="44981" x="4300538" y="2767013"/>
          <p14:tracePt t="44997" x="4305300" y="2724150"/>
          <p14:tracePt t="45014" x="4314825" y="2671763"/>
          <p14:tracePt t="45031" x="4319588" y="2638425"/>
          <p14:tracePt t="45047" x="4319588" y="2619375"/>
          <p14:tracePt t="45064" x="4319588" y="2605088"/>
          <p14:tracePt t="45081" x="4319588" y="2595563"/>
          <p14:tracePt t="45097" x="4319588" y="2590800"/>
          <p14:tracePt t="45114" x="4319588" y="2581275"/>
          <p14:tracePt t="45147" x="4319588" y="2576513"/>
          <p14:tracePt t="45164" x="4305300" y="2562225"/>
          <p14:tracePt t="45181" x="4252913" y="2557463"/>
          <p14:tracePt t="45197" x="4186238" y="2538413"/>
          <p14:tracePt t="45214" x="4152900" y="2533650"/>
          <p14:tracePt t="45231" x="4143375" y="2528888"/>
          <p14:tracePt t="45247" x="4133850" y="2519363"/>
          <p14:tracePt t="45264" x="4129088" y="2505075"/>
          <p14:tracePt t="45281" x="4129088" y="2476500"/>
          <p14:tracePt t="45297" x="4129088" y="2452688"/>
          <p14:tracePt t="45314" x="4133850" y="2424113"/>
          <p14:tracePt t="45331" x="4143375" y="2400300"/>
          <p14:tracePt t="45347" x="4167188" y="2386013"/>
          <p14:tracePt t="45364" x="4186238" y="2381250"/>
          <p14:tracePt t="45381" x="4214813" y="2376488"/>
          <p14:tracePt t="45397" x="4229100" y="2376488"/>
          <p14:tracePt t="45414" x="4238625" y="2376488"/>
          <p14:tracePt t="45431" x="4243388" y="2376488"/>
          <p14:tracePt t="45432" x="4248150" y="2376488"/>
          <p14:tracePt t="45447" x="4252913" y="2376488"/>
          <p14:tracePt t="45464" x="4257675" y="2376488"/>
          <p14:tracePt t="45481" x="4267200" y="2376488"/>
          <p14:tracePt t="45497" x="4271963" y="2376488"/>
          <p14:tracePt t="45514" x="4281488" y="2390775"/>
          <p14:tracePt t="45530" x="4300538" y="2414588"/>
          <p14:tracePt t="45547" x="4324350" y="2433638"/>
          <p14:tracePt t="45564" x="4348163" y="2457450"/>
          <p14:tracePt t="45581" x="4395788" y="2495550"/>
          <p14:tracePt t="45597" x="4438650" y="2519363"/>
          <p14:tracePt t="45614" x="4476750" y="2538413"/>
          <p14:tracePt t="45631" x="4538663" y="2547938"/>
          <p14:tracePt t="45647" x="4567238" y="2557463"/>
          <p14:tracePt t="45664" x="4595813" y="2557463"/>
          <p14:tracePt t="45681" x="4619625" y="2557463"/>
          <p14:tracePt t="45697" x="4643438" y="2557463"/>
          <p14:tracePt t="45714" x="4652963" y="2557463"/>
          <p14:tracePt t="45731" x="4667250" y="2557463"/>
          <p14:tracePt t="45747" x="4681538" y="2557463"/>
          <p14:tracePt t="45764" x="4700588" y="2557463"/>
          <p14:tracePt t="45781" x="4710113" y="2557463"/>
          <p14:tracePt t="45797" x="4729163" y="2557463"/>
          <p14:tracePt t="45814" x="4748213" y="2557463"/>
          <p14:tracePt t="45831" x="4762500" y="2547938"/>
          <p14:tracePt t="45847" x="4786313" y="2543175"/>
          <p14:tracePt t="45864" x="4805363" y="2538413"/>
          <p14:tracePt t="45881" x="4852988" y="2533650"/>
          <p14:tracePt t="45897" x="4872038" y="2533650"/>
          <p14:tracePt t="45914" x="4891088" y="2533650"/>
          <p14:tracePt t="45931" x="4905375" y="2533650"/>
          <p14:tracePt t="45947" x="4914900" y="2533650"/>
          <p14:tracePt t="45964" x="4919663" y="2533650"/>
          <p14:tracePt t="45981" x="4924425" y="2533650"/>
          <p14:tracePt t="45997" x="4933950" y="2533650"/>
          <p14:tracePt t="46031" x="4938713" y="2533650"/>
          <p14:tracePt t="46453" x="4957763" y="2528888"/>
          <p14:tracePt t="46461" x="4995863" y="2519363"/>
          <p14:tracePt t="46468" x="5019675" y="2519363"/>
          <p14:tracePt t="46481" x="5038725" y="2514600"/>
          <p14:tracePt t="46497" x="5095875" y="2505075"/>
          <p14:tracePt t="46514" x="5119688" y="2505075"/>
          <p14:tracePt t="46547" x="5162550" y="2505075"/>
          <p14:tracePt t="46581" x="5195888" y="2505075"/>
          <p14:tracePt t="46597" x="5200650" y="2505075"/>
          <p14:tracePt t="46614" x="5205413" y="2505075"/>
          <p14:tracePt t="46630" x="5210175" y="2505075"/>
          <p14:tracePt t="46909" x="5153025" y="2514600"/>
          <p14:tracePt t="46916" x="5072063" y="2533650"/>
          <p14:tracePt t="46931" x="4914900" y="2562225"/>
          <p14:tracePt t="46947" x="4786313" y="2576513"/>
          <p14:tracePt t="46964" x="4743450" y="2576513"/>
          <p14:tracePt t="46980" x="4729163" y="2576513"/>
          <p14:tracePt t="46997" x="4719638" y="2576513"/>
          <p14:tracePt t="47014" x="4719638" y="2566988"/>
          <p14:tracePt t="47031" x="4729163" y="2552700"/>
          <p14:tracePt t="47047" x="4752975" y="2528888"/>
          <p14:tracePt t="47064" x="4800600" y="2500313"/>
          <p14:tracePt t="47080" x="4824413" y="2486025"/>
          <p14:tracePt t="47097" x="4848225" y="2481263"/>
          <p14:tracePt t="47114" x="4867275" y="2481263"/>
          <p14:tracePt t="47131" x="4876800" y="2490788"/>
          <p14:tracePt t="47147" x="4891088" y="2519363"/>
          <p14:tracePt t="47164" x="4895850" y="2619375"/>
          <p14:tracePt t="47181" x="4872038" y="2952750"/>
          <p14:tracePt t="47197" x="4848225" y="3100388"/>
          <p14:tracePt t="47214" x="4810125" y="3248025"/>
          <p14:tracePt t="47231" x="4776788" y="3400425"/>
          <p14:tracePt t="47247" x="4738688" y="3509963"/>
          <p14:tracePt t="47264" x="4719638" y="3552825"/>
          <p14:tracePt t="47281" x="4710113" y="3600450"/>
          <p14:tracePt t="47297" x="4695825" y="3695700"/>
          <p14:tracePt t="47314" x="4695825" y="3786188"/>
          <p14:tracePt t="47331" x="4695825" y="3833813"/>
          <p14:tracePt t="47347" x="4695825" y="3871913"/>
          <p14:tracePt t="47364" x="4695825" y="3890963"/>
          <p14:tracePt t="47380" x="4695825" y="3900488"/>
          <p14:tracePt t="47397" x="4695825" y="3905250"/>
          <p14:tracePt t="47430" x="4695825" y="3919538"/>
          <p14:tracePt t="47447" x="4700588" y="3933825"/>
          <p14:tracePt t="47464" x="4700588" y="3943350"/>
          <p14:tracePt t="47481" x="4700588" y="3957638"/>
          <p14:tracePt t="47497" x="4700588" y="3967163"/>
          <p14:tracePt t="47514" x="4705350" y="3971925"/>
          <p14:tracePt t="47530" x="4710113" y="3981450"/>
          <p14:tracePt t="47547" x="4729163" y="4000500"/>
          <p14:tracePt t="47564" x="4738688" y="4014788"/>
          <p14:tracePt t="47580" x="4743450" y="4024313"/>
          <p14:tracePt t="47597" x="4748213" y="4033838"/>
          <p14:tracePt t="47614" x="4748213" y="4057650"/>
          <p14:tracePt t="47631" x="4743450" y="4076700"/>
          <p14:tracePt t="47647" x="4719638" y="4100513"/>
          <p14:tracePt t="47664" x="4681538" y="4129088"/>
          <p14:tracePt t="47680" x="4576763" y="4181475"/>
          <p14:tracePt t="47697" x="4514850" y="4200525"/>
          <p14:tracePt t="47714" x="4452938" y="4205288"/>
          <p14:tracePt t="47731" x="4376738" y="4205288"/>
          <p14:tracePt t="47747" x="4338638" y="4186238"/>
          <p14:tracePt t="47764" x="4314825" y="4171950"/>
          <p14:tracePt t="47780" x="4295775" y="4133850"/>
          <p14:tracePt t="47797" x="4295775" y="4071938"/>
          <p14:tracePt t="47814" x="4319588" y="4029075"/>
          <p14:tracePt t="47830" x="4362450" y="3967163"/>
          <p14:tracePt t="47847" x="4419600" y="3919538"/>
          <p14:tracePt t="47864" x="4576763" y="3857625"/>
          <p14:tracePt t="47880" x="4667250" y="3852863"/>
          <p14:tracePt t="47897" x="4729163" y="3867150"/>
          <p14:tracePt t="47914" x="4767263" y="3886200"/>
          <p14:tracePt t="47930" x="4795838" y="3910013"/>
          <p14:tracePt t="47947" x="4814888" y="3929063"/>
          <p14:tracePt t="47964" x="4819650" y="3962400"/>
          <p14:tracePt t="47981" x="4810125" y="4029075"/>
          <p14:tracePt t="47997" x="4776788" y="4086225"/>
          <p14:tracePt t="48014" x="4724400" y="4143375"/>
          <p14:tracePt t="48030" x="4652963" y="4205288"/>
          <p14:tracePt t="48047" x="4562475" y="4248150"/>
          <p14:tracePt t="48064" x="4524375" y="4262438"/>
          <p14:tracePt t="48081" x="4495800" y="4262438"/>
          <p14:tracePt t="48097" x="4471988" y="4238625"/>
          <p14:tracePt t="48114" x="4457700" y="4124325"/>
          <p14:tracePt t="48131" x="4471988" y="4029075"/>
          <p14:tracePt t="48147" x="4519613" y="3900488"/>
          <p14:tracePt t="48164" x="4619625" y="3781425"/>
          <p14:tracePt t="48181" x="4695825" y="3724275"/>
          <p14:tracePt t="48197" x="4757738" y="3700463"/>
          <p14:tracePt t="48214" x="4805363" y="3709988"/>
          <p14:tracePt t="48230" x="4838700" y="3733800"/>
          <p14:tracePt t="48247" x="4857750" y="3762375"/>
          <p14:tracePt t="48264" x="4857750" y="3790950"/>
          <p14:tracePt t="48280" x="4857750" y="3829050"/>
          <p14:tracePt t="48297" x="4824413" y="3900488"/>
          <p14:tracePt t="48314" x="4762500" y="3962400"/>
          <p14:tracePt t="48330" x="4681538" y="4014788"/>
          <p14:tracePt t="48347" x="4605338" y="4052888"/>
          <p14:tracePt t="48364" x="4524375" y="4067175"/>
          <p14:tracePt t="48380" x="4495800" y="4067175"/>
          <p14:tracePt t="48397" x="4481513" y="4048125"/>
          <p14:tracePt t="48414" x="4476750" y="4014788"/>
          <p14:tracePt t="48430" x="4481513" y="3981450"/>
          <p14:tracePt t="48447" x="4505325" y="3943350"/>
          <p14:tracePt t="48464" x="4552950" y="3914775"/>
          <p14:tracePt t="48481" x="4633913" y="3890963"/>
          <p14:tracePt t="48497" x="4667250" y="3890963"/>
          <p14:tracePt t="48514" x="4681538" y="3890963"/>
          <p14:tracePt t="48530" x="4686300" y="3895725"/>
          <p14:tracePt t="48547" x="4691063" y="3919538"/>
          <p14:tracePt t="48564" x="4657725" y="3967163"/>
          <p14:tracePt t="48580" x="4600575" y="4024313"/>
          <p14:tracePt t="48597" x="4491038" y="4110038"/>
          <p14:tracePt t="48614" x="4414838" y="4133850"/>
          <p14:tracePt t="48630" x="4371975" y="4138613"/>
          <p14:tracePt t="48647" x="4343400" y="4138613"/>
          <p14:tracePt t="48664" x="4333875" y="4090988"/>
          <p14:tracePt t="48680" x="4338638" y="4038600"/>
          <p14:tracePt t="48697" x="4376738" y="3981450"/>
          <p14:tracePt t="48714" x="4410075" y="3943350"/>
          <p14:tracePt t="48730" x="4500563" y="3900488"/>
          <p14:tracePt t="48747" x="4552950" y="3895725"/>
          <p14:tracePt t="48764" x="4586288" y="3895725"/>
          <p14:tracePt t="48781" x="4610100" y="3905250"/>
          <p14:tracePt t="48797" x="4614863" y="3929063"/>
          <p14:tracePt t="48814" x="4614863" y="3976688"/>
          <p14:tracePt t="48830" x="4567238" y="4067175"/>
          <p14:tracePt t="48847" x="4491038" y="4148138"/>
          <p14:tracePt t="48864" x="4405313" y="4195763"/>
          <p14:tracePt t="48880" x="4300538" y="4224338"/>
          <p14:tracePt t="48897" x="4219575" y="4224338"/>
          <p14:tracePt t="48914" x="4171950" y="4205288"/>
          <p14:tracePt t="48930" x="4162425" y="4186238"/>
          <p14:tracePt t="48947" x="4148138" y="4143375"/>
          <p14:tracePt t="48964" x="4157663" y="4100513"/>
          <p14:tracePt t="48980" x="4205288" y="4048125"/>
          <p14:tracePt t="48997" x="4271963" y="4014788"/>
          <p14:tracePt t="49014" x="4324350" y="3990975"/>
          <p14:tracePt t="49030" x="4376738" y="3990975"/>
          <p14:tracePt t="49047" x="4400550" y="3990975"/>
          <p14:tracePt t="49064" x="4410075" y="3990975"/>
          <p14:tracePt t="49080" x="4414838" y="4000500"/>
          <p14:tracePt t="49097" x="4410075" y="4057650"/>
          <p14:tracePt t="49114" x="4386263" y="4090988"/>
          <p14:tracePt t="49130" x="4348163" y="4124325"/>
          <p14:tracePt t="49147" x="4262438" y="4167188"/>
          <p14:tracePt t="49164" x="4162425" y="4181475"/>
          <p14:tracePt t="49180" x="4133850" y="4181475"/>
          <p14:tracePt t="49197" x="4124325" y="4181475"/>
          <p14:tracePt t="49214" x="4119563" y="4152900"/>
          <p14:tracePt t="49230" x="4148138" y="4110038"/>
          <p14:tracePt t="49248" x="4205288" y="4067175"/>
          <p14:tracePt t="49264" x="4281488" y="4029075"/>
          <p14:tracePt t="49280" x="4381500" y="4005263"/>
          <p14:tracePt t="49297" x="4429125" y="4005263"/>
          <p14:tracePt t="49314" x="4448175" y="4019550"/>
          <p14:tracePt t="49330" x="4462463" y="4029075"/>
          <p14:tracePt t="49347" x="4467225" y="4076700"/>
          <p14:tracePt t="49364" x="4448175" y="4114800"/>
          <p14:tracePt t="49381" x="4424363" y="4143375"/>
          <p14:tracePt t="49397" x="4371975" y="4171950"/>
          <p14:tracePt t="49414" x="4262438" y="4195763"/>
          <p14:tracePt t="49430" x="4214813" y="4195763"/>
          <p14:tracePt t="49447" x="4191000" y="4191000"/>
          <p14:tracePt t="49464" x="4171950" y="4152900"/>
          <p14:tracePt t="49480" x="4181475" y="4110038"/>
          <p14:tracePt t="49497" x="4210050" y="4071938"/>
          <p14:tracePt t="49514" x="4267200" y="4029075"/>
          <p14:tracePt t="49530" x="4400550" y="3981450"/>
          <p14:tracePt t="49547" x="4471988" y="3981450"/>
          <p14:tracePt t="49564" x="4519613" y="3990975"/>
          <p14:tracePt t="49580" x="4543425" y="4010025"/>
          <p14:tracePt t="49597" x="4552950" y="4029075"/>
          <p14:tracePt t="49614" x="4552950" y="4052888"/>
          <p14:tracePt t="49630" x="4533900" y="4086225"/>
          <p14:tracePt t="49647" x="4448175" y="4162425"/>
          <p14:tracePt t="49664" x="4338638" y="4195763"/>
          <p14:tracePt t="49680" x="4257675" y="4210050"/>
          <p14:tracePt t="49697" x="4214813" y="4205288"/>
          <p14:tracePt t="49714" x="4176713" y="4176713"/>
          <p14:tracePt t="49730" x="4171950" y="4143375"/>
          <p14:tracePt t="49747" x="4181475" y="4090988"/>
          <p14:tracePt t="49765" x="4224338" y="4024313"/>
          <p14:tracePt t="49780" x="4281488" y="3981450"/>
          <p14:tracePt t="49797" x="4333875" y="3962400"/>
          <p14:tracePt t="49814" x="4376738" y="3957638"/>
          <p14:tracePt t="49830" x="4414838" y="3957638"/>
          <p14:tracePt t="49847" x="4433888" y="3962400"/>
          <p14:tracePt t="49864" x="4433888" y="3981450"/>
          <p14:tracePt t="49880" x="4433888" y="4005263"/>
          <p14:tracePt t="49897" x="4405313" y="4052888"/>
          <p14:tracePt t="49914" x="4338638" y="4095750"/>
          <p14:tracePt t="49930" x="4271963" y="4119563"/>
          <p14:tracePt t="49947" x="4224338" y="4124325"/>
          <p14:tracePt t="49949" x="4205288" y="4124325"/>
          <p14:tracePt t="49964" x="4181475" y="4119563"/>
          <p14:tracePt t="49980" x="4171950" y="4095750"/>
          <p14:tracePt t="49997" x="4171950" y="4057650"/>
          <p14:tracePt t="50013" x="4186238" y="4024313"/>
          <p14:tracePt t="50030" x="4233863" y="3986213"/>
          <p14:tracePt t="50047" x="4276725" y="3962400"/>
          <p14:tracePt t="50064" x="4329113" y="3952875"/>
          <p14:tracePt t="50081" x="4367213" y="3952875"/>
          <p14:tracePt t="50097" x="4381500" y="3952875"/>
          <p14:tracePt t="50133" x="4381500" y="3957638"/>
          <p14:tracePt t="50147" x="4376738" y="3967163"/>
          <p14:tracePt t="50164" x="4348163" y="3986213"/>
          <p14:tracePt t="50180" x="4305300" y="4005263"/>
          <p14:tracePt t="50197" x="4276725" y="4014788"/>
          <p14:tracePt t="50214" x="4252913" y="4024313"/>
          <p14:tracePt t="50230" x="4248150" y="4024313"/>
          <p14:tracePt t="50264" x="4252913" y="4024313"/>
          <p14:tracePt t="50280" x="4267200" y="4024313"/>
          <p14:tracePt t="50297" x="4281488" y="4024313"/>
          <p14:tracePt t="50314" x="4291013" y="4024313"/>
          <p14:tracePt t="50330" x="4300538" y="4024313"/>
          <p14:tracePt t="50347" x="4305300" y="4024313"/>
          <p14:tracePt t="50380" x="4310063" y="4024313"/>
          <p14:tracePt t="51125" x="4295775" y="4024313"/>
          <p14:tracePt t="51133" x="4243388" y="4029075"/>
          <p14:tracePt t="51138" x="4186238" y="4038600"/>
          <p14:tracePt t="51147" x="4129088" y="4038600"/>
          <p14:tracePt t="51163" x="3981450" y="4052888"/>
          <p14:tracePt t="51180" x="3805238" y="4071938"/>
          <p14:tracePt t="51197" x="3624263" y="4090988"/>
          <p14:tracePt t="51230" x="3495675" y="4095750"/>
          <p14:tracePt t="51263" x="3343275" y="4095750"/>
          <p14:tracePt t="51280" x="3290888" y="4095750"/>
          <p14:tracePt t="51297" x="3248025" y="4095750"/>
          <p14:tracePt t="51314" x="3200400" y="4095750"/>
          <p14:tracePt t="51330" x="3124200" y="4095750"/>
          <p14:tracePt t="51347" x="3043238" y="4105275"/>
          <p14:tracePt t="51363" x="2952750" y="4119563"/>
          <p14:tracePt t="51380" x="2847975" y="4119563"/>
          <p14:tracePt t="51397" x="2786063" y="4119563"/>
          <p14:tracePt t="51414" x="2738438" y="4119563"/>
          <p14:tracePt t="51430" x="2686050" y="4119563"/>
          <p14:tracePt t="51432" x="2662238" y="4119563"/>
          <p14:tracePt t="51447" x="2619375" y="4119563"/>
          <p14:tracePt t="51464" x="2586038" y="4119563"/>
          <p14:tracePt t="51480" x="2562225" y="4119563"/>
          <p14:tracePt t="51497" x="2547938" y="4119563"/>
          <p14:tracePt t="51513" x="2538413" y="4119563"/>
          <p14:tracePt t="51530" x="2533650" y="4119563"/>
          <p14:tracePt t="51547" x="2528888" y="4119563"/>
          <p14:tracePt t="52028" x="2590800" y="4119563"/>
          <p14:tracePt t="52034" x="2662238" y="4110038"/>
          <p14:tracePt t="52047" x="2728913" y="4110038"/>
          <p14:tracePt t="52064" x="2909888" y="4090988"/>
          <p14:tracePt t="52080" x="3009900" y="4090988"/>
          <p14:tracePt t="52097" x="3071813" y="4090988"/>
          <p14:tracePt t="52113" x="3128963" y="4090988"/>
          <p14:tracePt t="52147" x="3252788" y="4086225"/>
          <p14:tracePt t="52180" x="3352800" y="4081463"/>
          <p14:tracePt t="52197" x="3429000" y="4081463"/>
          <p14:tracePt t="52213" x="3476625" y="4071938"/>
          <p14:tracePt t="52230" x="3529013" y="4067175"/>
          <p14:tracePt t="52247" x="3581400" y="4062413"/>
          <p14:tracePt t="52263" x="3619500" y="4062413"/>
          <p14:tracePt t="52280" x="3648075" y="4062413"/>
          <p14:tracePt t="52297" x="3681413" y="4062413"/>
          <p14:tracePt t="52313" x="3729038" y="4062413"/>
          <p14:tracePt t="52330" x="3748088" y="4062413"/>
          <p14:tracePt t="52347" x="3771900" y="4062413"/>
          <p14:tracePt t="52363" x="3790950" y="4062413"/>
          <p14:tracePt t="52380" x="3814763" y="4062413"/>
          <p14:tracePt t="52397" x="3824288" y="4062413"/>
          <p14:tracePt t="52413" x="3829050" y="4062413"/>
          <p14:tracePt t="52431" x="3838575" y="4062413"/>
          <p14:tracePt t="52447" x="3843338" y="4062413"/>
          <p14:tracePt t="52695" x="3762375" y="4071938"/>
          <p14:tracePt t="52702" x="3624263" y="4081463"/>
          <p14:tracePt t="52713" x="3481388" y="4090988"/>
          <p14:tracePt t="52730" x="3233738" y="4090988"/>
          <p14:tracePt t="52747" x="2871788" y="4076700"/>
          <p14:tracePt t="52763" x="2738438" y="4057650"/>
          <p14:tracePt t="52780" x="2667000" y="4057650"/>
          <p14:tracePt t="52797" x="2628900" y="4048125"/>
          <p14:tracePt t="52813" x="2605088" y="4048125"/>
          <p14:tracePt t="52830" x="2600325" y="4048125"/>
          <p14:tracePt t="52847" x="2595563" y="4048125"/>
          <p14:tracePt t="52864" x="2586038" y="4048125"/>
          <p14:tracePt t="52880" x="2547938" y="4033838"/>
          <p14:tracePt t="52897" x="2490788" y="4029075"/>
          <p14:tracePt t="52913" x="2405063" y="4005263"/>
          <p14:tracePt t="52930" x="2305050" y="3976688"/>
          <p14:tracePt t="52947" x="2266950" y="3952875"/>
          <p14:tracePt t="52963" x="2228850" y="3905250"/>
          <p14:tracePt t="52980" x="2190750" y="3848100"/>
          <p14:tracePt t="52997" x="2147888" y="3790950"/>
          <p14:tracePt t="53013" x="2138363" y="3776663"/>
          <p14:tracePt t="53030" x="2133600" y="3767138"/>
          <p14:tracePt t="53071" x="2133600" y="3771900"/>
          <p14:tracePt t="53080" x="2143125" y="3790950"/>
          <p14:tracePt t="53097" x="2157413" y="3843338"/>
          <p14:tracePt t="53113" x="2185988" y="3914775"/>
          <p14:tracePt t="53130" x="2205038" y="3952875"/>
          <p14:tracePt t="53147" x="2209800" y="3981450"/>
          <p14:tracePt t="53163" x="2219325" y="4000500"/>
          <p14:tracePt t="53180" x="2219325" y="4024313"/>
          <p14:tracePt t="53197" x="2219325" y="4029075"/>
          <p14:tracePt t="53213" x="2219325" y="4033838"/>
          <p14:tracePt t="53230" x="2224088" y="4038600"/>
          <p14:tracePt t="53247" x="2266950" y="4052888"/>
          <p14:tracePt t="53263" x="2338388" y="4067175"/>
          <p14:tracePt t="53280" x="2424113" y="4090988"/>
          <p14:tracePt t="53297" x="2528888" y="4100513"/>
          <p14:tracePt t="53313" x="2595563" y="4100513"/>
          <p14:tracePt t="53330" x="2690813" y="4095750"/>
          <p14:tracePt t="53347" x="2790825" y="4086225"/>
          <p14:tracePt t="53363" x="2928938" y="4081463"/>
          <p14:tracePt t="53380" x="3009900" y="4081463"/>
          <p14:tracePt t="53397" x="3081338" y="4095750"/>
          <p14:tracePt t="53413" x="3133725" y="4105275"/>
          <p14:tracePt t="53430" x="3176588" y="4110038"/>
          <p14:tracePt t="53447" x="3190875" y="4110038"/>
          <p14:tracePt t="53463" x="3200400" y="4110038"/>
          <p14:tracePt t="53481" x="3209925" y="4110038"/>
          <p14:tracePt t="53497" x="3214688" y="4110038"/>
          <p14:tracePt t="53513" x="3219450" y="4110038"/>
          <p14:tracePt t="53570" x="3209925" y="4110038"/>
          <p14:tracePt t="53576" x="3190875" y="4110038"/>
          <p14:tracePt t="53584" x="3157538" y="4110038"/>
          <p14:tracePt t="53597" x="3109913" y="4110038"/>
          <p14:tracePt t="53613" x="2900363" y="4110038"/>
          <p14:tracePt t="53630" x="2767013" y="4110038"/>
          <p14:tracePt t="53647" x="2686050" y="4110038"/>
          <p14:tracePt t="53663" x="2643188" y="4110038"/>
          <p14:tracePt t="53680" x="2619375" y="4110038"/>
          <p14:tracePt t="53697" x="2614613" y="4110038"/>
          <p14:tracePt t="53713" x="2605088" y="4110038"/>
          <p14:tracePt t="53797" x="2605088" y="4105275"/>
          <p14:tracePt t="53805" x="2600325" y="4105275"/>
          <p14:tracePt t="53813" x="2590800" y="4100513"/>
          <p14:tracePt t="53830" x="2543175" y="4086225"/>
          <p14:tracePt t="53847" x="2428875" y="4062413"/>
          <p14:tracePt t="53863" x="2257425" y="4029075"/>
          <p14:tracePt t="53880" x="2176463" y="4029075"/>
          <p14:tracePt t="53897" x="2133600" y="4014788"/>
          <p14:tracePt t="53913" x="2109788" y="4014788"/>
          <p14:tracePt t="53930" x="2105025" y="4014788"/>
          <p14:tracePt t="54047" x="2105025" y="4010025"/>
          <p14:tracePt t="54054" x="2105025" y="4005263"/>
          <p14:tracePt t="54063" x="2100263" y="4005263"/>
          <p14:tracePt t="54080" x="2085975" y="3971925"/>
          <p14:tracePt t="54097" x="2038350" y="3881438"/>
          <p14:tracePt t="54113" x="1952625" y="3743325"/>
          <p14:tracePt t="54130" x="1900238" y="3652838"/>
          <p14:tracePt t="54147" x="1847850" y="3557588"/>
          <p14:tracePt t="54163" x="1814513" y="3462338"/>
          <p14:tracePt t="54180" x="1800225" y="3433763"/>
          <p14:tracePt t="54197" x="1795463" y="3424238"/>
          <p14:tracePt t="54213" x="1795463" y="3414713"/>
          <p14:tracePt t="54230" x="1795463" y="3405188"/>
          <p14:tracePt t="54247" x="1795463" y="3395663"/>
          <p14:tracePt t="54263" x="1795463" y="3390900"/>
          <p14:tracePt t="54280" x="1795463" y="3376613"/>
          <p14:tracePt t="54297" x="1819275" y="3348038"/>
          <p14:tracePt t="54313" x="1828800" y="3333750"/>
          <p14:tracePt t="54331" x="1847850" y="3324225"/>
          <p14:tracePt t="54347" x="1862138" y="3309938"/>
          <p14:tracePt t="54363" x="1871663" y="3300413"/>
          <p14:tracePt t="54380" x="1876425" y="3300413"/>
          <p14:tracePt t="54415" x="1871663" y="3300413"/>
          <p14:tracePt t="54430" x="1843088" y="3305175"/>
          <p14:tracePt t="54447" x="1790700" y="3324225"/>
          <p14:tracePt t="54463" x="1714500" y="3348038"/>
          <p14:tracePt t="54480" x="1595438" y="3367088"/>
          <p14:tracePt t="54497" x="1538288" y="3367088"/>
          <p14:tracePt t="54513" x="1495425" y="3362325"/>
          <p14:tracePt t="54530" x="1462088" y="3338513"/>
          <p14:tracePt t="54546" x="1433513" y="3271838"/>
          <p14:tracePt t="54563" x="1433513" y="3190875"/>
          <p14:tracePt t="54580" x="1443038" y="3109913"/>
          <p14:tracePt t="54597" x="1471613" y="3043238"/>
          <p14:tracePt t="54613" x="1495425" y="3019425"/>
          <p14:tracePt t="54630" x="1528763" y="3000375"/>
          <p14:tracePt t="54646" x="1562100" y="2995613"/>
          <p14:tracePt t="54663" x="1609725" y="3014663"/>
          <p14:tracePt t="54680" x="1633538" y="3038475"/>
          <p14:tracePt t="54697" x="1652588" y="3062288"/>
          <p14:tracePt t="54713" x="1662113" y="3071813"/>
          <p14:tracePt t="54730" x="1671638" y="3086100"/>
          <p14:tracePt t="54747" x="1676400" y="3090863"/>
          <p14:tracePt t="54763" x="1681163" y="3100388"/>
          <p14:tracePt t="54780" x="1685925" y="3100388"/>
          <p14:tracePt t="54797" x="1695450" y="3124200"/>
          <p14:tracePt t="54813" x="1714500" y="3190875"/>
          <p14:tracePt t="54830" x="1728788" y="3371850"/>
          <p14:tracePt t="54847" x="1747838" y="3586163"/>
          <p14:tracePt t="54863" x="1762125" y="3719513"/>
          <p14:tracePt t="54880" x="1771650" y="3848100"/>
          <p14:tracePt t="54897" x="1781175" y="3957638"/>
          <p14:tracePt t="54913" x="1781175" y="4043363"/>
          <p14:tracePt t="54930" x="1781175" y="4086225"/>
          <p14:tracePt t="54947" x="1771650" y="4129088"/>
          <p14:tracePt t="54963" x="1752600" y="4181475"/>
          <p14:tracePt t="54980" x="1738313" y="4229100"/>
          <p14:tracePt t="54996" x="1728788" y="4252913"/>
          <p14:tracePt t="55013" x="1724025" y="4262438"/>
          <p14:tracePt t="55030" x="1724025" y="4271963"/>
          <p14:tracePt t="55047" x="1724025" y="4276725"/>
          <p14:tracePt t="55063" x="1724025" y="4281488"/>
          <p14:tracePt t="55097" x="1724025" y="4295775"/>
          <p14:tracePt t="55113" x="1714500" y="4310063"/>
          <p14:tracePt t="55130" x="1704975" y="4333875"/>
          <p14:tracePt t="55147" x="1685925" y="4362450"/>
          <p14:tracePt t="55163" x="1643063" y="4400550"/>
          <p14:tracePt t="55180" x="1590675" y="4424363"/>
          <p14:tracePt t="55197" x="1514475" y="4448175"/>
          <p14:tracePt t="55213" x="1447800" y="4448175"/>
          <p14:tracePt t="55230" x="1419225" y="4448175"/>
          <p14:tracePt t="55246" x="1409700" y="4424363"/>
          <p14:tracePt t="55263" x="1395413" y="4357688"/>
          <p14:tracePt t="55280" x="1428750" y="4233863"/>
          <p14:tracePt t="55298" x="1462088" y="4186238"/>
          <p14:tracePt t="55313" x="1509713" y="4152900"/>
          <p14:tracePt t="55330" x="1571625" y="4133850"/>
          <p14:tracePt t="55347" x="1666875" y="4129088"/>
          <p14:tracePt t="55363" x="1724025" y="4157663"/>
          <p14:tracePt t="55380" x="1771650" y="4200525"/>
          <p14:tracePt t="55397" x="1824038" y="4271963"/>
          <p14:tracePt t="55413" x="1866900" y="4352925"/>
          <p14:tracePt t="55430" x="1866900" y="4395788"/>
          <p14:tracePt t="55447" x="1862138" y="4433888"/>
          <p14:tracePt t="55463" x="1790700" y="4486275"/>
          <p14:tracePt t="55480" x="1724025" y="4524375"/>
          <p14:tracePt t="55496" x="1643063" y="4548188"/>
          <p14:tracePt t="55513" x="1562100" y="4548188"/>
          <p14:tracePt t="55530" x="1490663" y="4538663"/>
          <p14:tracePt t="55546" x="1471613" y="4519613"/>
          <p14:tracePt t="55563" x="1462088" y="4505325"/>
          <p14:tracePt t="55580" x="1462088" y="4438650"/>
          <p14:tracePt t="55596" x="1524000" y="4333875"/>
          <p14:tracePt t="55613" x="1581150" y="4291013"/>
          <p14:tracePt t="55630" x="1681163" y="4248150"/>
          <p14:tracePt t="55647" x="1862138" y="4262438"/>
          <p14:tracePt t="55663" x="1962150" y="4319588"/>
          <p14:tracePt t="55680" x="2028825" y="4357688"/>
          <p14:tracePt t="55696" x="2066925" y="4386263"/>
          <p14:tracePt t="55713" x="2095500" y="4414838"/>
          <p14:tracePt t="55730" x="2105025" y="4438650"/>
          <p14:tracePt t="55746" x="2105025" y="4457700"/>
          <p14:tracePt t="55763" x="2076450" y="4491038"/>
          <p14:tracePt t="55780" x="1890713" y="4567238"/>
          <p14:tracePt t="55796" x="1776413" y="4591050"/>
          <p14:tracePt t="55813" x="1681163" y="4586288"/>
          <p14:tracePt t="55830" x="1571625" y="4557713"/>
          <p14:tracePt t="55846" x="1543050" y="4548188"/>
          <p14:tracePt t="55863" x="1528763" y="4524375"/>
          <p14:tracePt t="55880" x="1538288" y="4471988"/>
          <p14:tracePt t="55897" x="1638300" y="4343400"/>
          <p14:tracePt t="55913" x="1747838" y="4262438"/>
          <p14:tracePt t="55930" x="1890713" y="4200525"/>
          <p14:tracePt t="55946" x="1995488" y="4186238"/>
          <p14:tracePt t="55963" x="2090738" y="4200525"/>
          <p14:tracePt t="55980" x="2114550" y="4214813"/>
          <p14:tracePt t="55996" x="2138363" y="4224338"/>
          <p14:tracePt t="56013" x="2147888" y="4229100"/>
          <p14:tracePt t="56030" x="2138363" y="4271963"/>
          <p14:tracePt t="56047" x="2090738" y="4310063"/>
          <p14:tracePt t="56063" x="1962150" y="4362450"/>
          <p14:tracePt t="56080" x="1776413" y="4414838"/>
          <p14:tracePt t="56096" x="1685925" y="4414838"/>
          <p14:tracePt t="56113" x="1657350" y="4414838"/>
          <p14:tracePt t="56130" x="1643063" y="4414838"/>
          <p14:tracePt t="56147" x="1652588" y="4391025"/>
          <p14:tracePt t="56163" x="1695450" y="4314825"/>
          <p14:tracePt t="56180" x="1781175" y="4233863"/>
          <p14:tracePt t="56196" x="1900238" y="4162425"/>
          <p14:tracePt t="56213" x="2052638" y="4129088"/>
          <p14:tracePt t="56230" x="2114550" y="4129088"/>
          <p14:tracePt t="56247" x="2147888" y="4138613"/>
          <p14:tracePt t="56264" x="2176463" y="4148138"/>
          <p14:tracePt t="56280" x="2181225" y="4157663"/>
          <p14:tracePt t="56296" x="2181225" y="4186238"/>
          <p14:tracePt t="56313" x="2162175" y="4233863"/>
          <p14:tracePt t="56330" x="2124075" y="4276725"/>
          <p14:tracePt t="56347" x="2109788" y="4291013"/>
          <p14:tracePt t="56363" x="2105025" y="4300538"/>
          <p14:tracePt t="56380" x="2095500" y="4305300"/>
          <p14:tracePt t="56396" x="2095500" y="4310063"/>
          <p14:tracePt t="57087" x="2157413" y="4310063"/>
          <p14:tracePt t="57094" x="2257425" y="4300538"/>
          <p14:tracePt t="57101" x="2357438" y="4281488"/>
          <p14:tracePt t="57113" x="2486025" y="4262438"/>
          <p14:tracePt t="57130" x="2876550" y="4181475"/>
          <p14:tracePt t="57147" x="3133725" y="4119563"/>
          <p14:tracePt t="57180" x="3519488" y="4029075"/>
          <p14:tracePt t="57213" x="3905250" y="3967163"/>
          <p14:tracePt t="57230" x="3986213" y="3952875"/>
          <p14:tracePt t="57246" x="4052888" y="3924300"/>
          <p14:tracePt t="57263" x="4133850" y="3881438"/>
          <p14:tracePt t="57280" x="4186238" y="3862388"/>
          <p14:tracePt t="57296" x="4224338" y="3843338"/>
          <p14:tracePt t="57313" x="4252913" y="3833813"/>
          <p14:tracePt t="57330" x="4295775" y="3814763"/>
          <p14:tracePt t="57346" x="4310063" y="3810000"/>
          <p14:tracePt t="57363" x="4314825" y="3805238"/>
          <p14:tracePt t="57380" x="4329113" y="3800475"/>
          <p14:tracePt t="57396" x="4338638" y="3790950"/>
          <p14:tracePt t="57413" x="4362450" y="3786188"/>
          <p14:tracePt t="57430" x="4391025" y="3781425"/>
          <p14:tracePt t="57432" x="4410075" y="3771900"/>
          <p14:tracePt t="57446" x="4438650" y="3767138"/>
          <p14:tracePt t="57463" x="4471988" y="3757613"/>
          <p14:tracePt t="57480" x="4505325" y="3748088"/>
          <p14:tracePt t="57496" x="4538663" y="3743325"/>
          <p14:tracePt t="57513" x="4586288" y="3733800"/>
          <p14:tracePt t="57530" x="4624388" y="3733800"/>
          <p14:tracePt t="57546" x="4657725" y="3733800"/>
          <p14:tracePt t="57563" x="4710113" y="3733800"/>
          <p14:tracePt t="57580" x="4738688" y="3733800"/>
          <p14:tracePt t="57596" x="4748213" y="3733800"/>
          <p14:tracePt t="57613" x="4757738" y="3733800"/>
          <p14:tracePt t="57630" x="4767263" y="3733800"/>
          <p14:tracePt t="57646" x="4772025" y="3733800"/>
          <p14:tracePt t="57902" x="4843463" y="3719513"/>
          <p14:tracePt t="57909" x="4919663" y="3700463"/>
          <p14:tracePt t="57916" x="5010150" y="3681413"/>
          <p14:tracePt t="57930" x="5081588" y="3667125"/>
          <p14:tracePt t="57946" x="5219700" y="3657600"/>
          <p14:tracePt t="57963" x="5257800" y="3657600"/>
          <p14:tracePt t="57980" x="5286375" y="3662363"/>
          <p14:tracePt t="57996" x="5300663" y="3667125"/>
          <p14:tracePt t="58013" x="5310188" y="3667125"/>
          <p14:tracePt t="58030" x="5314950" y="3667125"/>
          <p14:tracePt t="58046" x="5319713" y="3667125"/>
          <p14:tracePt t="58086" x="5324475" y="3667125"/>
          <p14:tracePt t="58101" x="5324475" y="3671888"/>
          <p14:tracePt t="58113" x="5324475" y="3676650"/>
          <p14:tracePt t="58130" x="5324475" y="3690938"/>
          <p14:tracePt t="58146" x="5319713" y="3700463"/>
          <p14:tracePt t="58163" x="5314950" y="3705225"/>
          <p14:tracePt t="58180" x="5305425" y="3714750"/>
          <p14:tracePt t="58196" x="5305425" y="3719513"/>
          <p14:tracePt t="58213" x="5305425" y="3724275"/>
          <p14:tracePt t="58248" x="5300663" y="3724275"/>
          <p14:tracePt t="58269" x="5295900" y="3724275"/>
          <p14:tracePt t="58299" x="5286375" y="3729038"/>
          <p14:tracePt t="58305" x="5281613" y="3733800"/>
          <p14:tracePt t="58313" x="5276850" y="3733800"/>
          <p14:tracePt t="58329" x="5262563" y="3748088"/>
          <p14:tracePt t="58346" x="5243513" y="3748088"/>
          <p14:tracePt t="58363" x="5233988" y="3748088"/>
          <p14:tracePt t="58380" x="5214938" y="3748088"/>
          <p14:tracePt t="58396" x="5205413" y="3748088"/>
          <p14:tracePt t="58413" x="5200650" y="3748088"/>
          <p14:tracePt t="58430" x="5195888" y="3748088"/>
          <p14:tracePt t="58753" x="5214938" y="3748088"/>
          <p14:tracePt t="58760" x="5248275" y="3743325"/>
          <p14:tracePt t="58768" x="5286375" y="3738563"/>
          <p14:tracePt t="58780" x="5310188" y="3738563"/>
          <p14:tracePt t="58796" x="5381625" y="3724275"/>
          <p14:tracePt t="58813" x="5453063" y="3724275"/>
          <p14:tracePt t="58846" x="5538788" y="3724275"/>
          <p14:tracePt t="58879" x="5657850" y="3724275"/>
          <p14:tracePt t="58896" x="5710238" y="3724275"/>
          <p14:tracePt t="58913" x="5757863" y="3724275"/>
          <p14:tracePt t="58929" x="5824538" y="3724275"/>
          <p14:tracePt t="58946" x="5862638" y="3724275"/>
          <p14:tracePt t="58963" x="5891213" y="3724275"/>
          <p14:tracePt t="58979" x="5924550" y="3724275"/>
          <p14:tracePt t="58996" x="5972175" y="3724275"/>
          <p14:tracePt t="59013" x="6005513" y="3724275"/>
          <p14:tracePt t="59030" x="6043613" y="3724275"/>
          <p14:tracePt t="59047" x="6081713" y="3724275"/>
          <p14:tracePt t="59063" x="6105525" y="3714750"/>
          <p14:tracePt t="59079" x="6119813" y="3714750"/>
          <p14:tracePt t="59096" x="6129338" y="3709988"/>
          <p14:tracePt t="59113" x="6143625" y="3709988"/>
          <p14:tracePt t="59130" x="6148388" y="3709988"/>
          <p14:tracePt t="59146" x="6157913" y="3709988"/>
          <p14:tracePt t="59163" x="6162675" y="3709988"/>
          <p14:tracePt t="59219" x="6167438" y="3709988"/>
          <p14:tracePt t="60641" x="6162675" y="3709988"/>
          <p14:tracePt t="60649" x="6157913" y="3709988"/>
          <p14:tracePt t="60664" x="6153150" y="3709988"/>
          <p14:tracePt t="60678" x="6148388" y="3709988"/>
          <p14:tracePt t="60685" x="6143625" y="3709988"/>
          <p14:tracePt t="60696" x="6138863" y="3709988"/>
          <p14:tracePt t="60713" x="6110288" y="3709988"/>
          <p14:tracePt t="60746" x="6034088" y="3719513"/>
          <p14:tracePt t="60780" x="5891213" y="3724275"/>
          <p14:tracePt t="60796" x="5834063" y="3724275"/>
          <p14:tracePt t="60813" x="5781675" y="3733800"/>
          <p14:tracePt t="60829" x="5734050" y="3733800"/>
          <p14:tracePt t="60846" x="5657850" y="3733800"/>
          <p14:tracePt t="60863" x="5591175" y="3738563"/>
          <p14:tracePt t="60880" x="5519738" y="3738563"/>
          <p14:tracePt t="60896" x="5462588" y="3748088"/>
          <p14:tracePt t="60913" x="5395913" y="3748088"/>
          <p14:tracePt t="60929" x="5357813" y="3748088"/>
          <p14:tracePt t="60946" x="5314950" y="3748088"/>
          <p14:tracePt t="60963" x="5238750" y="3748088"/>
          <p14:tracePt t="60979" x="5172075" y="3748088"/>
          <p14:tracePt t="60996" x="5114925" y="3748088"/>
          <p14:tracePt t="61013" x="5062538" y="3752850"/>
          <p14:tracePt t="61030" x="5000625" y="3752850"/>
          <p14:tracePt t="61046" x="4957763" y="3752850"/>
          <p14:tracePt t="61063" x="4924425" y="3752850"/>
          <p14:tracePt t="61079" x="4895850" y="3752850"/>
          <p14:tracePt t="61096" x="4848225" y="3752850"/>
          <p14:tracePt t="61113" x="4833938" y="3752850"/>
          <p14:tracePt t="61129" x="4824413" y="3752850"/>
          <p14:tracePt t="61146" x="4814888" y="3752850"/>
          <p14:tracePt t="61163" x="4810125" y="3752850"/>
          <p14:tracePt t="61179" x="4805363" y="3752850"/>
          <p14:tracePt t="61196" x="4800600" y="3752850"/>
          <p14:tracePt t="61433" x="4810125" y="3752850"/>
          <p14:tracePt t="61441" x="4824413" y="3752850"/>
          <p14:tracePt t="61448" x="4848225" y="3752850"/>
          <p14:tracePt t="61463" x="4891088" y="3752850"/>
          <p14:tracePt t="61479" x="4948238" y="3743325"/>
          <p14:tracePt t="61496" x="5010150" y="3738563"/>
          <p14:tracePt t="61513" x="5057775" y="3729038"/>
          <p14:tracePt t="61529" x="5133975" y="3719513"/>
          <p14:tracePt t="61546" x="5172075" y="3709988"/>
          <p14:tracePt t="61563" x="5214938" y="3700463"/>
          <p14:tracePt t="61581" x="5276850" y="3695700"/>
          <p14:tracePt t="61600" x="5310188" y="3695700"/>
          <p14:tracePt t="61615" x="5362575" y="3695700"/>
          <p14:tracePt t="61629" x="5395913" y="3695700"/>
          <p14:tracePt t="61646" x="5457825" y="3695700"/>
          <p14:tracePt t="61663" x="5491163" y="3695700"/>
          <p14:tracePt t="61679" x="5534025" y="3695700"/>
          <p14:tracePt t="61696" x="5576888" y="3695700"/>
          <p14:tracePt t="61713" x="5648325" y="3695700"/>
          <p14:tracePt t="61729" x="5691188" y="3695700"/>
          <p14:tracePt t="61746" x="5719763" y="3695700"/>
          <p14:tracePt t="61763" x="5743575" y="3695700"/>
          <p14:tracePt t="61779" x="5772150" y="3695700"/>
          <p14:tracePt t="61796" x="5786438" y="3695700"/>
          <p14:tracePt t="61813" x="5795963" y="3695700"/>
          <p14:tracePt t="61830" x="5805488" y="3695700"/>
          <p14:tracePt t="61846" x="5810250" y="3695700"/>
          <p14:tracePt t="61863" x="5815013" y="3695700"/>
          <p14:tracePt t="62234" x="5781675" y="3686175"/>
          <p14:tracePt t="62241" x="5724525" y="3681413"/>
          <p14:tracePt t="62249" x="5643563" y="3662363"/>
          <p14:tracePt t="62263" x="5476875" y="3624263"/>
          <p14:tracePt t="62279" x="5338763" y="3600450"/>
          <p14:tracePt t="62296" x="5224463" y="3590925"/>
          <p14:tracePt t="62313" x="5110163" y="3576638"/>
          <p14:tracePt t="62329" x="4962525" y="3576638"/>
          <p14:tracePt t="62346" x="4895850" y="3576638"/>
          <p14:tracePt t="62363" x="4843463" y="3576638"/>
          <p14:tracePt t="62379" x="4795838" y="3576638"/>
          <p14:tracePt t="62396" x="4691063" y="3586163"/>
          <p14:tracePt t="62413" x="4619625" y="3586163"/>
          <p14:tracePt t="62429" x="4552950" y="3586163"/>
          <p14:tracePt t="62446" x="4476750" y="3581400"/>
          <p14:tracePt t="62463" x="4433888" y="3576638"/>
          <p14:tracePt t="62479" x="4391025" y="3576638"/>
          <p14:tracePt t="62496" x="4357688" y="3576638"/>
          <p14:tracePt t="62513" x="4300538" y="3576638"/>
          <p14:tracePt t="62529" x="4271963" y="3586163"/>
          <p14:tracePt t="62546" x="4233863" y="3595688"/>
          <p14:tracePt t="62563" x="4214813" y="3600450"/>
          <p14:tracePt t="62579" x="4200525" y="3600450"/>
          <p14:tracePt t="62596" x="4195763" y="3600450"/>
          <p14:tracePt t="62613" x="4186238" y="3600450"/>
          <p14:tracePt t="62629" x="4181475" y="3600450"/>
          <p14:tracePt t="62646" x="4176713" y="3600450"/>
          <p14:tracePt t="62698" x="4181475" y="3605213"/>
          <p14:tracePt t="62704" x="4195763" y="3605213"/>
          <p14:tracePt t="62713" x="4214813" y="3614738"/>
          <p14:tracePt t="62729" x="4276725" y="3619500"/>
          <p14:tracePt t="62746" x="4357688" y="3624263"/>
          <p14:tracePt t="62763" x="4514850" y="3614738"/>
          <p14:tracePt t="62779" x="4619625" y="3605213"/>
          <p14:tracePt t="62796" x="4700588" y="3605213"/>
          <p14:tracePt t="62812" x="4762500" y="3614738"/>
          <p14:tracePt t="62829" x="4867275" y="3629025"/>
          <p14:tracePt t="62846" x="4938713" y="3638550"/>
          <p14:tracePt t="62862" x="5019675" y="3643313"/>
          <p14:tracePt t="62880" x="5081588" y="3657600"/>
          <p14:tracePt t="62896" x="5172075" y="3657600"/>
          <p14:tracePt t="62913" x="5224463" y="3657600"/>
          <p14:tracePt t="62929" x="5291138" y="3657600"/>
          <p14:tracePt t="62946" x="5405438" y="3657600"/>
          <p14:tracePt t="62963" x="5476875" y="3648075"/>
          <p14:tracePt t="62979" x="5538788" y="3648075"/>
          <p14:tracePt t="62996" x="5586413" y="3643313"/>
          <p14:tracePt t="63012" x="5662613" y="3638550"/>
          <p14:tracePt t="63029" x="5700713" y="3638550"/>
          <p14:tracePt t="63046" x="5734050" y="3638550"/>
          <p14:tracePt t="63063" x="5753100" y="3638550"/>
          <p14:tracePt t="63079" x="5810250" y="3638550"/>
          <p14:tracePt t="63096" x="5843588" y="3638550"/>
          <p14:tracePt t="63113" x="5886450" y="3638550"/>
          <p14:tracePt t="63129" x="5938838" y="3638550"/>
          <p14:tracePt t="63146" x="5967413" y="3638550"/>
          <p14:tracePt t="63163" x="6005513" y="3638550"/>
          <p14:tracePt t="63179" x="6034088" y="3638550"/>
          <p14:tracePt t="63196" x="6072188" y="3638550"/>
          <p14:tracePt t="63213" x="6081713" y="3638550"/>
          <p14:tracePt t="63229" x="6091238" y="3638550"/>
          <p14:tracePt t="63246" x="6096000" y="3638550"/>
          <p14:tracePt t="63263" x="6105525" y="3638550"/>
          <p14:tracePt t="63279" x="6110288" y="3638550"/>
          <p14:tracePt t="63784" x="6062663" y="3624263"/>
          <p14:tracePt t="63791" x="5991225" y="3586163"/>
          <p14:tracePt t="63799" x="5919788" y="3543300"/>
          <p14:tracePt t="63829" x="5610225" y="3252788"/>
          <p14:tracePt t="63863" x="5395913" y="3052763"/>
          <p14:tracePt t="63880" x="5314950" y="2971800"/>
          <p14:tracePt t="63896" x="5257800" y="2928938"/>
          <p14:tracePt t="63913" x="5219700" y="2890838"/>
          <p14:tracePt t="63929" x="5181600" y="2867025"/>
          <p14:tracePt t="63946" x="5124450" y="2838450"/>
          <p14:tracePt t="63963" x="5081588" y="2814638"/>
          <p14:tracePt t="63979" x="5053013" y="2795588"/>
          <p14:tracePt t="63996" x="5010150" y="2767013"/>
          <p14:tracePt t="64012" x="4976813" y="2747963"/>
          <p14:tracePt t="64029" x="4948238" y="2728913"/>
          <p14:tracePt t="64046" x="4910138" y="2705100"/>
          <p14:tracePt t="64063" x="4862513" y="2681288"/>
          <p14:tracePt t="64079" x="4819650" y="2662238"/>
          <p14:tracePt t="64096" x="4772025" y="2647950"/>
          <p14:tracePt t="64113" x="4738688" y="2643188"/>
          <p14:tracePt t="64129" x="4676775" y="2633663"/>
          <p14:tracePt t="64146" x="4638675" y="2619375"/>
          <p14:tracePt t="64163" x="4595813" y="2600325"/>
          <p14:tracePt t="64179" x="4533900" y="2581275"/>
          <p14:tracePt t="64196" x="4495800" y="2566988"/>
          <p14:tracePt t="64213" x="4467225" y="2557463"/>
          <p14:tracePt t="64229" x="4452938" y="2552700"/>
          <p14:tracePt t="64246" x="4438650" y="2547938"/>
          <p14:tracePt t="64262" x="4433888" y="2547938"/>
          <p14:tracePt t="64296" x="4433888" y="2562225"/>
          <p14:tracePt t="64312" x="4438650" y="2638425"/>
          <p14:tracePt t="64329" x="4467225" y="2757488"/>
          <p14:tracePt t="64346" x="4491038" y="2852738"/>
          <p14:tracePt t="64362" x="4510088" y="2914650"/>
          <p14:tracePt t="64379" x="4533900" y="2971800"/>
          <p14:tracePt t="64396" x="4548188" y="3005138"/>
          <p14:tracePt t="64412" x="4557713" y="3028950"/>
          <p14:tracePt t="64429" x="4567238" y="3048000"/>
          <p14:tracePt t="64446" x="4567238" y="3052763"/>
          <p14:tracePt t="64462" x="4567238" y="3057525"/>
          <p14:tracePt t="64479" x="4572000" y="3057525"/>
          <p14:tracePt t="64496" x="4581525" y="3052763"/>
          <p14:tracePt t="64512" x="4595813" y="3033713"/>
          <p14:tracePt t="64529" x="4638675" y="2919413"/>
          <p14:tracePt t="64546" x="4681538" y="2800350"/>
          <p14:tracePt t="64562" x="4719638" y="2700338"/>
          <p14:tracePt t="64579" x="4724400" y="2662238"/>
          <p14:tracePt t="64596" x="4729163" y="2628900"/>
          <p14:tracePt t="64613" x="4729163" y="2590800"/>
          <p14:tracePt t="64629" x="4729163" y="2566988"/>
          <p14:tracePt t="64646" x="4729163" y="2547938"/>
          <p14:tracePt t="64662" x="4729163" y="2528888"/>
          <p14:tracePt t="64679" x="4729163" y="2514600"/>
          <p14:tracePt t="64696" x="4729163" y="2509838"/>
          <p14:tracePt t="64712" x="4733925" y="2505075"/>
          <p14:tracePt t="64729" x="4743450" y="2505075"/>
          <p14:tracePt t="64746" x="4776788" y="2528888"/>
          <p14:tracePt t="64762" x="4819650" y="2576513"/>
          <p14:tracePt t="64779" x="4867275" y="2686050"/>
          <p14:tracePt t="64796" x="4919663" y="2814638"/>
          <p14:tracePt t="64812" x="4957763" y="2924175"/>
          <p14:tracePt t="64829" x="4972050" y="2962275"/>
          <p14:tracePt t="64846" x="4976813" y="2990850"/>
          <p14:tracePt t="64862" x="4986338" y="3005138"/>
          <p14:tracePt t="64879" x="4986338" y="3014663"/>
          <p14:tracePt t="64896" x="4986338" y="3019425"/>
          <p14:tracePt t="64913" x="4986338" y="3024188"/>
          <p14:tracePt t="64966" x="4991100" y="3024188"/>
          <p14:tracePt t="64973" x="4995863" y="3014663"/>
          <p14:tracePt t="64980" x="4995863" y="2990850"/>
          <p14:tracePt t="64996" x="5019675" y="2890838"/>
          <p14:tracePt t="65012" x="5029200" y="2795588"/>
          <p14:tracePt t="65029" x="5038725" y="2747963"/>
          <p14:tracePt t="65046" x="5048250" y="2700338"/>
          <p14:tracePt t="65062" x="5048250" y="2676525"/>
          <p14:tracePt t="65079" x="5048250" y="2667000"/>
          <p14:tracePt t="65096" x="5048250" y="2662238"/>
          <p14:tracePt t="65112" x="5048250" y="2652713"/>
          <p14:tracePt t="65129" x="5048250" y="2647950"/>
          <p14:tracePt t="65146" x="5048250" y="2643188"/>
          <p14:tracePt t="65193" x="5053013" y="2643188"/>
          <p14:tracePt t="65208" x="5057775" y="2643188"/>
          <p14:tracePt t="65215" x="5062538" y="2647950"/>
          <p14:tracePt t="65229" x="5091113" y="2671763"/>
          <p14:tracePt t="65246" x="5124450" y="2719388"/>
          <p14:tracePt t="65262" x="5167313" y="2776538"/>
          <p14:tracePt t="65279" x="5205413" y="2843213"/>
          <p14:tracePt t="65296" x="5233988" y="2900363"/>
          <p14:tracePt t="65312" x="5248275" y="2919413"/>
          <p14:tracePt t="65329" x="5257800" y="2928938"/>
          <p14:tracePt t="65346" x="5262563" y="2933700"/>
          <p14:tracePt t="65362" x="5267325" y="2943225"/>
          <p14:tracePt t="65396" x="5272088" y="2943225"/>
          <p14:tracePt t="65412" x="5281613" y="2943225"/>
          <p14:tracePt t="65429" x="5300663" y="2933700"/>
          <p14:tracePt t="65446" x="5329238" y="2900363"/>
          <p14:tracePt t="65462" x="5357813" y="2843213"/>
          <p14:tracePt t="65479" x="5395913" y="2781300"/>
          <p14:tracePt t="65496" x="5419725" y="2743200"/>
          <p14:tracePt t="65512" x="5434013" y="2709863"/>
          <p14:tracePt t="65529" x="5443538" y="2695575"/>
          <p14:tracePt t="65546" x="5453063" y="2676525"/>
          <p14:tracePt t="65562" x="5462588" y="2671763"/>
          <p14:tracePt t="65579" x="5462588" y="2667000"/>
          <p14:tracePt t="65596" x="5462588" y="2662238"/>
          <p14:tracePt t="65629" x="5472113" y="2662238"/>
          <p14:tracePt t="65646" x="5476875" y="2662238"/>
          <p14:tracePt t="65662" x="5491163" y="2681288"/>
          <p14:tracePt t="65679" x="5500688" y="2743200"/>
          <p14:tracePt t="65696" x="5500688" y="2781300"/>
          <p14:tracePt t="65713" x="5500688" y="2800350"/>
          <p14:tracePt t="65729" x="5500688" y="2814638"/>
          <p14:tracePt t="65746" x="5500688" y="2819400"/>
          <p14:tracePt t="65762" x="5500688" y="2824163"/>
          <p14:tracePt t="66413" x="5467350" y="2857500"/>
          <p14:tracePt t="66420" x="5395913" y="2924175"/>
          <p14:tracePt t="66429" x="5267325" y="3019425"/>
          <p14:tracePt t="66446" x="4895850" y="3281363"/>
          <p14:tracePt t="66463" x="4400550" y="3619500"/>
          <p14:tracePt t="66480" x="3681413" y="4062413"/>
          <p14:tracePt t="66496" x="3290888" y="4271963"/>
          <p14:tracePt t="66530" x="2833688" y="4614863"/>
          <p14:tracePt t="66563" x="2657475" y="4700588"/>
          <p14:tracePt t="66579" x="2605088" y="4724400"/>
          <p14:tracePt t="66596" x="2528888" y="4733925"/>
          <p14:tracePt t="66612" x="2457450" y="4733925"/>
          <p14:tracePt t="66629" x="2381250" y="4733925"/>
          <p14:tracePt t="66646" x="2309813" y="4733925"/>
          <p14:tracePt t="66662" x="2228850" y="4733925"/>
          <p14:tracePt t="66679" x="2185988" y="4733925"/>
          <p14:tracePt t="66696" x="2138363" y="4719638"/>
          <p14:tracePt t="66712" x="2109788" y="4714875"/>
          <p14:tracePt t="66729" x="2057400" y="4710113"/>
          <p14:tracePt t="66746" x="2005013" y="4714875"/>
          <p14:tracePt t="66762" x="1957388" y="4724400"/>
          <p14:tracePt t="66779" x="1885950" y="4733925"/>
          <p14:tracePt t="66796" x="1857375" y="4733925"/>
          <p14:tracePt t="66812" x="1838325" y="4733925"/>
          <p14:tracePt t="66829" x="1814513" y="4719638"/>
          <p14:tracePt t="66846" x="1790700" y="4695825"/>
          <p14:tracePt t="66862" x="1781175" y="4681538"/>
          <p14:tracePt t="66879" x="1757363" y="4657725"/>
          <p14:tracePt t="66896" x="1733550" y="4629150"/>
          <p14:tracePt t="66912" x="1695450" y="4586288"/>
          <p14:tracePt t="66929" x="1676400" y="4567238"/>
          <p14:tracePt t="66946" x="1652588" y="4543425"/>
          <p14:tracePt t="66962" x="1571625" y="4510088"/>
          <p14:tracePt t="66979" x="1500188" y="4495800"/>
          <p14:tracePt t="66995" x="1423988" y="4471988"/>
          <p14:tracePt t="67012" x="1381125" y="4452938"/>
          <p14:tracePt t="67029" x="1323975" y="4429125"/>
          <p14:tracePt t="67046" x="1300163" y="4400550"/>
          <p14:tracePt t="67062" x="1262063" y="4324350"/>
          <p14:tracePt t="67079" x="1238250" y="4210050"/>
          <p14:tracePt t="67096" x="1247775" y="4071938"/>
          <p14:tracePt t="67112" x="1262063" y="4000500"/>
          <p14:tracePt t="67129" x="1276350" y="3967163"/>
          <p14:tracePt t="67146" x="1323975" y="3933825"/>
          <p14:tracePt t="67162" x="1390650" y="3933825"/>
          <p14:tracePt t="67179" x="1476375" y="3957638"/>
          <p14:tracePt t="67196" x="1552575" y="3990975"/>
          <p14:tracePt t="67212" x="1628775" y="4052888"/>
          <p14:tracePt t="67229" x="1662113" y="4095750"/>
          <p14:tracePt t="67246" x="1681163" y="4133850"/>
          <p14:tracePt t="67262" x="1695450" y="4171950"/>
          <p14:tracePt t="67279" x="1695450" y="4233863"/>
          <p14:tracePt t="67296" x="1690688" y="4252913"/>
          <p14:tracePt t="67312" x="1681163" y="4276725"/>
          <p14:tracePt t="67329" x="1676400" y="4291013"/>
          <p14:tracePt t="67346" x="1666875" y="4310063"/>
          <p14:tracePt t="67362" x="1657350" y="4314825"/>
          <p14:tracePt t="67379" x="1657350" y="4324350"/>
          <p14:tracePt t="67397" x="1657350" y="4329113"/>
          <p14:tracePt t="67764" x="1643063" y="4386263"/>
          <p14:tracePt t="67771" x="1628775" y="4452938"/>
          <p14:tracePt t="67779" x="1628775" y="4500563"/>
          <p14:tracePt t="67796" x="1628775" y="4614863"/>
          <p14:tracePt t="67813" x="1662113" y="4738688"/>
          <p14:tracePt t="67829" x="1728788" y="4895850"/>
          <p14:tracePt t="67846" x="1766888" y="4953000"/>
          <p14:tracePt t="67879" x="1876425" y="5057775"/>
          <p14:tracePt t="67912" x="2028825" y="5214938"/>
          <p14:tracePt t="67929" x="2090738" y="5295900"/>
          <p14:tracePt t="67946" x="2143125" y="5348288"/>
          <p14:tracePt t="67947" x="2162175" y="5367338"/>
          <p14:tracePt t="67962" x="2209800" y="5405438"/>
          <p14:tracePt t="67979" x="2257425" y="5448300"/>
          <p14:tracePt t="67995" x="2314575" y="5486400"/>
          <p14:tracePt t="68012" x="2395538" y="5519738"/>
          <p14:tracePt t="68029" x="2447925" y="5538788"/>
          <p14:tracePt t="68046" x="2524125" y="5562600"/>
          <p14:tracePt t="68062" x="2586038" y="5572125"/>
          <p14:tracePt t="68079" x="2738438" y="5624513"/>
          <p14:tracePt t="68096" x="2857500" y="5667375"/>
          <p14:tracePt t="68112" x="2943225" y="5695950"/>
          <p14:tracePt t="68129" x="3000375" y="5710238"/>
          <p14:tracePt t="68146" x="3033713" y="5724525"/>
          <p14:tracePt t="68162" x="3038475" y="5729288"/>
          <p14:tracePt t="68366" x="3105150" y="5719763"/>
          <p14:tracePt t="68373" x="3186113" y="5700713"/>
          <p14:tracePt t="68381" x="3267075" y="5681663"/>
          <p14:tracePt t="68395" x="3390900" y="5667375"/>
          <p14:tracePt t="68412" x="3514725" y="5648325"/>
          <p14:tracePt t="68429" x="3652838" y="5662613"/>
          <p14:tracePt t="68446" x="3814763" y="5695950"/>
          <p14:tracePt t="68462" x="3900488" y="5710238"/>
          <p14:tracePt t="68479" x="3952875" y="5724525"/>
          <p14:tracePt t="68496" x="3981450" y="5729288"/>
          <p14:tracePt t="68512" x="4005263" y="5734050"/>
          <p14:tracePt t="68529" x="4010025" y="5734050"/>
          <p14:tracePt t="68545" x="4014788" y="5734050"/>
          <p14:tracePt t="68562" x="4024313" y="5734050"/>
          <p14:tracePt t="69138" x="4057650" y="5614988"/>
          <p14:tracePt t="69144" x="4114800" y="5472113"/>
          <p14:tracePt t="69151" x="4195763" y="5238750"/>
          <p14:tracePt t="69162" x="4295775" y="4981575"/>
          <p14:tracePt t="69179" x="4391025" y="4767263"/>
          <p14:tracePt t="69196" x="4586288" y="4457700"/>
          <p14:tracePt t="69229" x="4772025" y="4252913"/>
          <p14:tracePt t="69262" x="4919663" y="4124325"/>
          <p14:tracePt t="69279" x="4976813" y="4081463"/>
          <p14:tracePt t="69295" x="5038725" y="4029075"/>
          <p14:tracePt t="69312" x="5105400" y="3962400"/>
          <p14:tracePt t="69329" x="5143500" y="3924300"/>
          <p14:tracePt t="69346" x="5176838" y="3890963"/>
          <p14:tracePt t="69362" x="5205413" y="3852863"/>
          <p14:tracePt t="69379" x="5243513" y="3819525"/>
          <p14:tracePt t="69395" x="5257800" y="3805238"/>
          <p14:tracePt t="69412" x="5276850" y="3790950"/>
          <p14:tracePt t="69429" x="5291138" y="3776663"/>
          <p14:tracePt t="69445" x="5324475" y="3752850"/>
          <p14:tracePt t="69462" x="5357813" y="3729038"/>
          <p14:tracePt t="69479" x="5391150" y="3695700"/>
          <p14:tracePt t="69495" x="5438775" y="3662363"/>
          <p14:tracePt t="69512" x="5491163" y="3633788"/>
          <p14:tracePt t="69529" x="5510213" y="3624263"/>
          <p14:tracePt t="69545" x="5519738" y="3619500"/>
          <p14:tracePt t="69562" x="5529263" y="3619500"/>
          <p14:tracePt t="69579" x="5534025" y="3629025"/>
          <p14:tracePt t="69595" x="5534025" y="3643313"/>
          <p14:tracePt t="69612" x="5510213" y="3657600"/>
          <p14:tracePt t="69629" x="5424488" y="3724275"/>
          <p14:tracePt t="69645" x="5305425" y="3800475"/>
          <p14:tracePt t="69662" x="5162550" y="3871913"/>
          <p14:tracePt t="69679" x="5043488" y="3914775"/>
          <p14:tracePt t="69695" x="4924425" y="3929063"/>
          <p14:tracePt t="69712" x="4876800" y="3924300"/>
          <p14:tracePt t="69729" x="4829175" y="3895725"/>
          <p14:tracePt t="69746" x="4762500" y="3857625"/>
          <p14:tracePt t="69762" x="4743450" y="3833813"/>
          <p14:tracePt t="69779" x="4714875" y="3790950"/>
          <p14:tracePt t="69796" x="4700588" y="3705225"/>
          <p14:tracePt t="69812" x="4710113" y="3567113"/>
          <p14:tracePt t="69829" x="4738688" y="3509963"/>
          <p14:tracePt t="69846" x="4762500" y="3471863"/>
          <p14:tracePt t="69862" x="4791075" y="3443288"/>
          <p14:tracePt t="69879" x="4900613" y="3400425"/>
          <p14:tracePt t="69895" x="5014913" y="3390900"/>
          <p14:tracePt t="69912" x="5119688" y="3400425"/>
          <p14:tracePt t="69929" x="5233988" y="3448050"/>
          <p14:tracePt t="69945" x="5281613" y="3490913"/>
          <p14:tracePt t="69962" x="5324475" y="3548063"/>
          <p14:tracePt t="69979" x="5357813" y="3605213"/>
          <p14:tracePt t="69995" x="5386388" y="3681413"/>
          <p14:tracePt t="70012" x="5386388" y="3733800"/>
          <p14:tracePt t="70029" x="5386388" y="3781425"/>
          <p14:tracePt t="70045" x="5376863" y="3829050"/>
          <p14:tracePt t="70062" x="5367338" y="3867150"/>
          <p14:tracePt t="70079" x="5362575" y="3876675"/>
          <p14:tracePt t="70096" x="5362575" y="3881438"/>
          <p14:tracePt t="70112" x="5362575" y="3886200"/>
          <p14:tracePt t="70319" x="5395913" y="3876675"/>
          <p14:tracePt t="70327" x="5443538" y="3852863"/>
          <p14:tracePt t="70333" x="5491163" y="3838575"/>
          <p14:tracePt t="70345" x="5538788" y="3819525"/>
          <p14:tracePt t="70362" x="5681663" y="3790950"/>
          <p14:tracePt t="70379" x="5753100" y="3776663"/>
          <p14:tracePt t="70395" x="5805488" y="3762375"/>
          <p14:tracePt t="70412" x="5843588" y="3757613"/>
          <p14:tracePt t="70429" x="5876925" y="3743325"/>
          <p14:tracePt t="70445" x="5905500" y="3738563"/>
          <p14:tracePt t="70462" x="5934075" y="3729038"/>
          <p14:tracePt t="70479" x="5962650" y="3719513"/>
          <p14:tracePt t="70495" x="6038850" y="3709988"/>
          <p14:tracePt t="70512" x="6100763" y="3700463"/>
          <p14:tracePt t="70529" x="6162675" y="3695700"/>
          <p14:tracePt t="70545" x="6210300" y="3695700"/>
          <p14:tracePt t="70562" x="6253163" y="3695700"/>
          <p14:tracePt t="70579" x="6267450" y="3695700"/>
          <p14:tracePt t="70595" x="6272213" y="3695700"/>
          <p14:tracePt t="70612" x="6281738" y="3695700"/>
          <p14:tracePt t="70629" x="6286500" y="3695700"/>
          <p14:tracePt t="70645" x="6291263" y="3695700"/>
          <p14:tracePt t="70848" x="6224588" y="3695700"/>
          <p14:tracePt t="70856" x="6138863" y="3695700"/>
          <p14:tracePt t="70863" x="6057900" y="3695700"/>
          <p14:tracePt t="70879" x="5924550" y="3695700"/>
          <p14:tracePt t="70896" x="5824538" y="3695700"/>
          <p14:tracePt t="70912" x="5743575" y="3695700"/>
          <p14:tracePt t="70929" x="5629275" y="3695700"/>
          <p14:tracePt t="70945" x="5572125" y="3695700"/>
          <p14:tracePt t="70962" x="5514975" y="3695700"/>
          <p14:tracePt t="70979" x="5462588" y="3681413"/>
          <p14:tracePt t="70995" x="5400675" y="3667125"/>
          <p14:tracePt t="71012" x="5357813" y="3657600"/>
          <p14:tracePt t="71029" x="5305425" y="3643313"/>
          <p14:tracePt t="71045" x="5243513" y="3629025"/>
          <p14:tracePt t="71062" x="5210175" y="3624263"/>
          <p14:tracePt t="71079" x="5186363" y="3624263"/>
          <p14:tracePt t="71095" x="5176838" y="3624263"/>
          <p14:tracePt t="71112" x="5167313" y="3624263"/>
          <p14:tracePt t="71129" x="5157788" y="3624263"/>
          <p14:tracePt t="71145" x="5153025" y="3624263"/>
          <p14:tracePt t="71162" x="5148263" y="3624263"/>
          <p14:tracePt t="71195" x="5143500" y="3624263"/>
          <p14:tracePt t="73829" x="5138738" y="3629025"/>
          <p14:tracePt t="73836" x="5138738" y="3633788"/>
          <p14:tracePt t="73845" x="5133975" y="3638550"/>
          <p14:tracePt t="73862" x="5129213" y="3648075"/>
          <p14:tracePt t="73879" x="5119688" y="3657600"/>
          <p14:tracePt t="73895" x="5110163" y="3667125"/>
          <p14:tracePt t="73928" x="5091113" y="3676650"/>
          <p14:tracePt t="73962" x="5048250" y="3671888"/>
          <p14:tracePt t="73978" x="5024438" y="3648075"/>
          <p14:tracePt t="73995" x="5000625" y="3609975"/>
          <p14:tracePt t="74012" x="4986338" y="3562350"/>
          <p14:tracePt t="74029" x="4991100" y="3538538"/>
          <p14:tracePt t="74045" x="4995863" y="3529013"/>
          <p14:tracePt t="74062" x="5014913" y="3524250"/>
          <p14:tracePt t="74079" x="5038725" y="3524250"/>
          <p14:tracePt t="74095" x="5048250" y="3529013"/>
          <p14:tracePt t="74112" x="5057775" y="3543300"/>
          <p14:tracePt t="74128" x="5053013" y="3609975"/>
          <p14:tracePt t="74145" x="5000625" y="3714750"/>
          <p14:tracePt t="74162" x="4962525" y="3748088"/>
          <p14:tracePt t="74178" x="4914900" y="3762375"/>
          <p14:tracePt t="74196" x="4848225" y="3733800"/>
          <p14:tracePt t="74212" x="4805363" y="3667125"/>
          <p14:tracePt t="74228" x="4743450" y="3490913"/>
          <p14:tracePt t="74245" x="4695825" y="3290888"/>
          <p14:tracePt t="74262" x="4676775" y="3119438"/>
          <p14:tracePt t="74278" x="4662488" y="3033713"/>
          <p14:tracePt t="74295" x="4657725" y="2976563"/>
          <p14:tracePt t="74312" x="4652963" y="2933700"/>
          <p14:tracePt t="74328" x="4629150" y="2886075"/>
          <p14:tracePt t="74345" x="4610100" y="2862263"/>
          <p14:tracePt t="74362" x="4586288" y="2838450"/>
          <p14:tracePt t="74378" x="4562475" y="2814638"/>
          <p14:tracePt t="74395" x="4533900" y="2786063"/>
          <p14:tracePt t="74412" x="4514850" y="2771775"/>
          <p14:tracePt t="74429" x="4500563" y="2757488"/>
          <p14:tracePt t="74445" x="4476750" y="2738438"/>
          <p14:tracePt t="74462" x="4467225" y="2719388"/>
          <p14:tracePt t="74478" x="4448175" y="2709863"/>
          <p14:tracePt t="74495" x="4429125" y="2695575"/>
          <p14:tracePt t="74512" x="4410075" y="2671763"/>
          <p14:tracePt t="74528" x="4391025" y="2652713"/>
          <p14:tracePt t="74545" x="4381500" y="2628900"/>
          <p14:tracePt t="74562" x="4362450" y="2609850"/>
          <p14:tracePt t="74578" x="4348163" y="2590800"/>
          <p14:tracePt t="74595" x="4343400" y="2586038"/>
          <p14:tracePt t="74612" x="4338638" y="2581275"/>
          <p14:tracePt t="74628" x="4338638" y="2576513"/>
          <p14:tracePt t="74662" x="4338638" y="2586038"/>
          <p14:tracePt t="74678" x="4338638" y="2609850"/>
          <p14:tracePt t="74695" x="4357688" y="2647950"/>
          <p14:tracePt t="74712" x="4376738" y="2695575"/>
          <p14:tracePt t="74728" x="4419600" y="2781300"/>
          <p14:tracePt t="74745" x="4457700" y="2881313"/>
          <p14:tracePt t="74762" x="4529138" y="2995613"/>
          <p14:tracePt t="74778" x="4562475" y="3052763"/>
          <p14:tracePt t="74795" x="4586288" y="3090863"/>
          <p14:tracePt t="74812" x="4619625" y="3124200"/>
          <p14:tracePt t="74828" x="4629150" y="3143250"/>
          <p14:tracePt t="74845" x="4638675" y="3148013"/>
          <p14:tracePt t="74862" x="4643438" y="3157538"/>
          <p14:tracePt t="74878" x="4648200" y="3162300"/>
          <p14:tracePt t="74895" x="4652963" y="3162300"/>
          <p14:tracePt t="74931" x="4657725" y="3162300"/>
          <p14:tracePt t="74946" x="4662488" y="3162300"/>
          <p14:tracePt t="74962" x="4676775" y="3114675"/>
          <p14:tracePt t="74978" x="4700588" y="2990850"/>
          <p14:tracePt t="74995" x="4724400" y="2862263"/>
          <p14:tracePt t="75012" x="4738688" y="2767013"/>
          <p14:tracePt t="75028" x="4748213" y="2724150"/>
          <p14:tracePt t="75045" x="4748213" y="2671763"/>
          <p14:tracePt t="75062" x="4748213" y="2628900"/>
          <p14:tracePt t="75078" x="4748213" y="2609850"/>
          <p14:tracePt t="75095" x="4748213" y="2595563"/>
          <p14:tracePt t="75112" x="4748213" y="2590800"/>
          <p14:tracePt t="75128" x="4748213" y="2581275"/>
          <p14:tracePt t="75145" x="4748213" y="2576513"/>
          <p14:tracePt t="75178" x="4752975" y="2581275"/>
          <p14:tracePt t="75195" x="4767263" y="2624138"/>
          <p14:tracePt t="75212" x="4795838" y="2695575"/>
          <p14:tracePt t="75228" x="4838700" y="2814638"/>
          <p14:tracePt t="75245" x="4881563" y="2981325"/>
          <p14:tracePt t="75262" x="4900613" y="3033713"/>
          <p14:tracePt t="75278" x="4919663" y="3071813"/>
          <p14:tracePt t="75295" x="4924425" y="3095625"/>
          <p14:tracePt t="75312" x="4933950" y="3109913"/>
          <p14:tracePt t="75328" x="4938713" y="3119438"/>
          <p14:tracePt t="75345" x="4938713" y="3124200"/>
          <p14:tracePt t="75431" x="4948238" y="3114675"/>
          <p14:tracePt t="75437" x="4953000" y="3086100"/>
          <p14:tracePt t="75445" x="4967288" y="3048000"/>
          <p14:tracePt t="75462" x="4981575" y="2947988"/>
          <p14:tracePt t="75478" x="4991100" y="2862263"/>
          <p14:tracePt t="75495" x="4995863" y="2795588"/>
          <p14:tracePt t="75512" x="4995863" y="2767013"/>
          <p14:tracePt t="75528" x="4995863" y="2738438"/>
          <p14:tracePt t="75545" x="5005388" y="2695575"/>
          <p14:tracePt t="75562" x="5014913" y="2647950"/>
          <p14:tracePt t="75578" x="5019675" y="2619375"/>
          <p14:tracePt t="75595" x="5019675" y="2605088"/>
          <p14:tracePt t="75611" x="5019675" y="2600325"/>
          <p14:tracePt t="75628" x="5019675" y="2590800"/>
          <p14:tracePt t="75662" x="5024438" y="2590800"/>
          <p14:tracePt t="75679" x="5033963" y="2590800"/>
          <p14:tracePt t="75695" x="5038725" y="2595563"/>
          <p14:tracePt t="75712" x="5053013" y="2605088"/>
          <p14:tracePt t="75728" x="5057775" y="2609850"/>
          <p14:tracePt t="75745" x="5062538" y="2619375"/>
          <p14:tracePt t="75762" x="5062538" y="2624138"/>
          <p14:tracePt t="76245" x="5029200" y="2628900"/>
          <p14:tracePt t="76253" x="4981575" y="2628900"/>
          <p14:tracePt t="76262" x="4933950" y="2638425"/>
          <p14:tracePt t="76279" x="4867275" y="2638425"/>
          <p14:tracePt t="76296" x="4791075" y="2638425"/>
          <p14:tracePt t="76312" x="4752975" y="2638425"/>
          <p14:tracePt t="76345" x="4729163" y="2628900"/>
          <p14:tracePt t="76378" x="4719638" y="2628900"/>
          <p14:tracePt t="76414" x="4724400" y="2628900"/>
          <p14:tracePt t="76428" x="4752975" y="2628900"/>
          <p14:tracePt t="76445" x="4786313" y="2633663"/>
          <p14:tracePt t="76462" x="4824413" y="2633663"/>
          <p14:tracePt t="76478" x="4867275" y="2633663"/>
          <p14:tracePt t="76495" x="4919663" y="2633663"/>
          <p14:tracePt t="76512" x="4948238" y="2628900"/>
          <p14:tracePt t="76528" x="4972050" y="2624138"/>
          <p14:tracePt t="76545" x="4991100" y="2624138"/>
          <p14:tracePt t="76561" x="4995863" y="2624138"/>
          <p14:tracePt t="76578" x="5005388" y="2624138"/>
          <p14:tracePt t="76595" x="5010150" y="2624138"/>
          <p14:tracePt t="76635" x="5014913" y="2624138"/>
          <p14:tracePt t="76678" x="5019675" y="2624138"/>
          <p14:tracePt t="76892" x="4957763" y="2686050"/>
          <p14:tracePt t="76899" x="4814888" y="2862263"/>
          <p14:tracePt t="76911" x="4643438" y="3019425"/>
          <p14:tracePt t="76945" x="3824288" y="3652838"/>
          <p14:tracePt t="76978" x="3400425" y="3943350"/>
          <p14:tracePt t="76995" x="3300413" y="3990975"/>
          <p14:tracePt t="77012" x="3205163" y="4024313"/>
          <p14:tracePt t="77028" x="3124200" y="4048125"/>
          <p14:tracePt t="77045" x="3009900" y="4076700"/>
          <p14:tracePt t="77061" x="2967038" y="4090988"/>
          <p14:tracePt t="77078" x="2924175" y="4100513"/>
          <p14:tracePt t="77095" x="2886075" y="4119563"/>
          <p14:tracePt t="77111" x="2824163" y="4143375"/>
          <p14:tracePt t="77128" x="2786063" y="4157663"/>
          <p14:tracePt t="77145" x="2757488" y="4162425"/>
          <p14:tracePt t="77161" x="2733675" y="4171950"/>
          <p14:tracePt t="77178" x="2690813" y="4195763"/>
          <p14:tracePt t="77195" x="2662238" y="4229100"/>
          <p14:tracePt t="77211" x="2624138" y="4262438"/>
          <p14:tracePt t="77228" x="2566988" y="4310063"/>
          <p14:tracePt t="77245" x="2538413" y="4333875"/>
          <p14:tracePt t="77261" x="2505075" y="4352925"/>
          <p14:tracePt t="77278" x="2471738" y="4367213"/>
          <p14:tracePt t="77295" x="2409825" y="4376738"/>
          <p14:tracePt t="77312" x="2347913" y="4386263"/>
          <p14:tracePt t="77328" x="2266950" y="4400550"/>
          <p14:tracePt t="77345" x="2195513" y="4400550"/>
          <p14:tracePt t="77361" x="2081213" y="4400550"/>
          <p14:tracePt t="77378" x="2009775" y="4400550"/>
          <p14:tracePt t="77395" x="1938338" y="4391025"/>
          <p14:tracePt t="77412" x="1862138" y="4376738"/>
          <p14:tracePt t="77428" x="1814513" y="4376738"/>
          <p14:tracePt t="77445" x="1762125" y="4381500"/>
          <p14:tracePt t="77462" x="1728788" y="4386263"/>
          <p14:tracePt t="77478" x="1671638" y="4391025"/>
          <p14:tracePt t="77495" x="1643063" y="4391025"/>
          <p14:tracePt t="77511" x="1609725" y="4391025"/>
          <p14:tracePt t="77528" x="1590675" y="4391025"/>
          <p14:tracePt t="77545" x="1547813" y="4391025"/>
          <p14:tracePt t="77561" x="1519238" y="4391025"/>
          <p14:tracePt t="77578" x="1495425" y="4381500"/>
          <p14:tracePt t="77595" x="1471613" y="4357688"/>
          <p14:tracePt t="77611" x="1452563" y="4319588"/>
          <p14:tracePt t="77628" x="1438275" y="4257675"/>
          <p14:tracePt t="77645" x="1438275" y="4210050"/>
          <p14:tracePt t="77662" x="1457325" y="4162425"/>
          <p14:tracePt t="77678" x="1481138" y="4138613"/>
          <p14:tracePt t="77695" x="1519238" y="4119563"/>
          <p14:tracePt t="77711" x="1562100" y="4105275"/>
          <p14:tracePt t="77728" x="1647825" y="4114800"/>
          <p14:tracePt t="77745" x="1695450" y="4143375"/>
          <p14:tracePt t="77762" x="1724025" y="4167188"/>
          <p14:tracePt t="77779" x="1757363" y="4238625"/>
          <p14:tracePt t="77795" x="1762125" y="4286250"/>
          <p14:tracePt t="77812" x="1757363" y="4333875"/>
          <p14:tracePt t="77828" x="1743075" y="4352925"/>
          <p14:tracePt t="77845" x="1733550" y="4376738"/>
          <p14:tracePt t="77861" x="1724025" y="4386263"/>
          <p14:tracePt t="77878" x="1719263" y="4391025"/>
          <p14:tracePt t="77895" x="1709738" y="4395788"/>
          <p14:tracePt t="77911" x="1695450" y="4405313"/>
          <p14:tracePt t="77928" x="1685925" y="4414838"/>
          <p14:tracePt t="77945" x="1681163" y="4414838"/>
          <p14:tracePt t="77961" x="1676400" y="4414838"/>
          <p14:tracePt t="77978" x="1671638" y="4414838"/>
          <p14:tracePt t="78007" x="1666875" y="4414838"/>
          <p14:tracePt t="78522" x="1652588" y="4386263"/>
          <p14:tracePt t="78528" x="1647825" y="4352925"/>
          <p14:tracePt t="78536" x="1643063" y="4324350"/>
          <p14:tracePt t="78561" x="1628775" y="4291013"/>
          <p14:tracePt t="78595" x="1619250" y="4262438"/>
          <p14:tracePt t="78611" x="1614488" y="4248150"/>
          <p14:tracePt t="78628" x="1609725" y="4224338"/>
          <p14:tracePt t="78645" x="1595438" y="4191000"/>
          <p14:tracePt t="78661" x="1590675" y="4167188"/>
          <p14:tracePt t="78678" x="1585913" y="4148138"/>
          <p14:tracePt t="78695" x="1585913" y="4119563"/>
          <p14:tracePt t="78712" x="1585913" y="4052888"/>
          <p14:tracePt t="78728" x="1585913" y="4000500"/>
          <p14:tracePt t="78745" x="1581150" y="3967163"/>
          <p14:tracePt t="78761" x="1576388" y="3943350"/>
          <p14:tracePt t="78778" x="1562100" y="3914775"/>
          <p14:tracePt t="78795" x="1552575" y="3900488"/>
          <p14:tracePt t="78812" x="1547813" y="3876675"/>
          <p14:tracePt t="78828" x="1543050" y="3857625"/>
          <p14:tracePt t="78845" x="1528763" y="3810000"/>
          <p14:tracePt t="78862" x="1519238" y="3781425"/>
          <p14:tracePt t="78878" x="1514475" y="3757613"/>
          <p14:tracePt t="78895" x="1504950" y="3729038"/>
          <p14:tracePt t="78911" x="1495425" y="3719513"/>
          <p14:tracePt t="78928" x="1490663" y="3709988"/>
          <p14:tracePt t="78945" x="1485900" y="3709988"/>
          <p14:tracePt t="78946" x="1485900" y="3705225"/>
          <p14:tracePt t="78961" x="1485900" y="3695700"/>
          <p14:tracePt t="78978" x="1485900" y="3690938"/>
          <p14:tracePt t="78995" x="1485900" y="3686175"/>
          <p14:tracePt t="79011" x="1485900" y="3681413"/>
          <p14:tracePt t="79045" x="1485900" y="3676650"/>
          <p14:tracePt t="79315" x="1528763" y="3676650"/>
          <p14:tracePt t="79322" x="1628775" y="3695700"/>
          <p14:tracePt t="79329" x="1752600" y="3714750"/>
          <p14:tracePt t="79345" x="2114550" y="3748088"/>
          <p14:tracePt t="79361" x="2428875" y="3781425"/>
          <p14:tracePt t="79378" x="2795588" y="3790950"/>
          <p14:tracePt t="79395" x="3405188" y="3829050"/>
          <p14:tracePt t="79412" x="3700463" y="3829050"/>
          <p14:tracePt t="79429" x="4010025" y="3852863"/>
          <p14:tracePt t="79445" x="4210050" y="3852863"/>
          <p14:tracePt t="79461" x="4467225" y="3867150"/>
          <p14:tracePt t="79479" x="4591050" y="3867150"/>
          <p14:tracePt t="79495" x="4662488" y="3876675"/>
          <p14:tracePt t="79512" x="4705350" y="3876675"/>
          <p14:tracePt t="79528" x="4743450" y="3876675"/>
          <p14:tracePt t="79545" x="4752975" y="3876675"/>
          <p14:tracePt t="79561" x="4767263" y="3876675"/>
          <p14:tracePt t="79578" x="4786313" y="3881438"/>
          <p14:tracePt t="79595" x="4800600" y="3881438"/>
          <p14:tracePt t="79611" x="4810125" y="3881438"/>
          <p14:tracePt t="79628" x="4833938" y="3881438"/>
          <p14:tracePt t="79645" x="4881563" y="3881438"/>
          <p14:tracePt t="79661" x="4900613" y="3881438"/>
          <p14:tracePt t="79678" x="4919663" y="3881438"/>
          <p14:tracePt t="79695" x="4938713" y="3881438"/>
          <p14:tracePt t="79711" x="4953000" y="3881438"/>
          <p14:tracePt t="79728" x="4957763" y="3881438"/>
          <p14:tracePt t="79745" x="4962525" y="3881438"/>
          <p14:tracePt t="79761" x="4972050" y="3881438"/>
          <p14:tracePt t="79778" x="4981575" y="3881438"/>
          <p14:tracePt t="79795" x="4986338" y="3881438"/>
          <p14:tracePt t="79811" x="5000625" y="3881438"/>
          <p14:tracePt t="79828" x="5010150" y="3881438"/>
          <p14:tracePt t="79845" x="5014913" y="3881438"/>
          <p14:tracePt t="79861" x="5019675" y="3881438"/>
          <p14:tracePt t="79878" x="5029200" y="3881438"/>
          <p14:tracePt t="80144" x="5067300" y="3867150"/>
          <p14:tracePt t="80151" x="5124450" y="3852863"/>
          <p14:tracePt t="80161" x="5172075" y="3833813"/>
          <p14:tracePt t="80178" x="5243513" y="3819525"/>
          <p14:tracePt t="80195" x="5319713" y="3814763"/>
          <p14:tracePt t="80211" x="5362575" y="3814763"/>
          <p14:tracePt t="80228" x="5414963" y="3814763"/>
          <p14:tracePt t="80245" x="5457825" y="3814763"/>
          <p14:tracePt t="80261" x="5538788" y="3814763"/>
          <p14:tracePt t="80278" x="5591175" y="3814763"/>
          <p14:tracePt t="80295" x="5638800" y="3814763"/>
          <p14:tracePt t="80311" x="5681663" y="3810000"/>
          <p14:tracePt t="80328" x="5743575" y="3795713"/>
          <p14:tracePt t="80345" x="5781675" y="3790950"/>
          <p14:tracePt t="80361" x="5824538" y="3781425"/>
          <p14:tracePt t="80378" x="5867400" y="3771900"/>
          <p14:tracePt t="80395" x="5929313" y="3762375"/>
          <p14:tracePt t="80411" x="5962650" y="3757613"/>
          <p14:tracePt t="80428" x="6000750" y="3752850"/>
          <p14:tracePt t="80445" x="6038850" y="3748088"/>
          <p14:tracePt t="80461" x="6057900" y="3748088"/>
          <p14:tracePt t="80478" x="6072188" y="3748088"/>
          <p14:tracePt t="80494" x="6086475" y="3748088"/>
          <p14:tracePt t="80512" x="6100763" y="3748088"/>
          <p14:tracePt t="80528" x="6105525" y="3748088"/>
          <p14:tracePt t="80545" x="6115050" y="3748088"/>
          <p14:tracePt t="80561" x="6119813" y="3748088"/>
          <p14:tracePt t="80578" x="6124575" y="3748088"/>
          <p14:tracePt t="81539" x="6105525" y="3748088"/>
          <p14:tracePt t="81548" x="6081713" y="3738563"/>
          <p14:tracePt t="81554" x="6053138" y="3733800"/>
          <p14:tracePt t="81578" x="5991225" y="3714750"/>
          <p14:tracePt t="81611" x="5934075" y="3690938"/>
          <p14:tracePt t="81628" x="5886450" y="3676650"/>
          <p14:tracePt t="81644" x="5862638" y="3671888"/>
          <p14:tracePt t="81661" x="5829300" y="3662363"/>
          <p14:tracePt t="81678" x="5781675" y="3662363"/>
          <p14:tracePt t="81694" x="5762625" y="3662363"/>
          <p14:tracePt t="81711" x="5738813" y="3652838"/>
          <p14:tracePt t="81728" x="5729288" y="3652838"/>
          <p14:tracePt t="81744" x="5710238" y="3652838"/>
          <p14:tracePt t="81761" x="5705475" y="3652838"/>
          <p14:tracePt t="81778" x="5695950" y="3652838"/>
          <p14:tracePt t="81795" x="5686425" y="3652838"/>
          <p14:tracePt t="81811" x="5672138" y="3648075"/>
          <p14:tracePt t="81828" x="5662613" y="3648075"/>
          <p14:tracePt t="81845" x="5657850" y="3648075"/>
          <p14:tracePt t="81861" x="5653088" y="3648075"/>
          <p14:tracePt t="82237" x="5634038" y="3648075"/>
          <p14:tracePt t="82244" x="5600700" y="3648075"/>
          <p14:tracePt t="82252" x="5543550" y="3648075"/>
          <p14:tracePt t="82261" x="5476875" y="3648075"/>
          <p14:tracePt t="82278" x="5319713" y="3624263"/>
          <p14:tracePt t="82295" x="5081588" y="3595688"/>
          <p14:tracePt t="82328" x="4648200" y="3571875"/>
          <p14:tracePt t="82361" x="3786188" y="3609975"/>
          <p14:tracePt t="82378" x="3448050" y="3643313"/>
          <p14:tracePt t="82395" x="3248025" y="3671888"/>
          <p14:tracePt t="82411" x="3048000" y="3700463"/>
          <p14:tracePt t="82428" x="2814638" y="3709988"/>
          <p14:tracePt t="82445" x="2690813" y="3709988"/>
          <p14:tracePt t="82461" x="2566988" y="3709988"/>
          <p14:tracePt t="82478" x="2386013" y="3714750"/>
          <p14:tracePt t="82494" x="2305050" y="3724275"/>
          <p14:tracePt t="82511" x="2224088" y="3738563"/>
          <p14:tracePt t="82528" x="2119313" y="3767138"/>
          <p14:tracePt t="82545" x="1933575" y="3800475"/>
          <p14:tracePt t="82561" x="1838325" y="3824288"/>
          <p14:tracePt t="82578" x="1757363" y="3838575"/>
          <p14:tracePt t="82595" x="1695450" y="3852863"/>
          <p14:tracePt t="82611" x="1619250" y="3867150"/>
          <p14:tracePt t="82628" x="1566863" y="3876675"/>
          <p14:tracePt t="82645" x="1528763" y="3876675"/>
          <p14:tracePt t="82661" x="1495425" y="3876675"/>
          <p14:tracePt t="82678" x="1457325" y="3876675"/>
          <p14:tracePt t="82695" x="1433513" y="3876675"/>
          <p14:tracePt t="82711" x="1409700" y="3871913"/>
          <p14:tracePt t="82728" x="1385888" y="3862388"/>
          <p14:tracePt t="82745" x="1362075" y="3848100"/>
          <p14:tracePt t="82761" x="1352550" y="3843338"/>
          <p14:tracePt t="82778" x="1338263" y="3838575"/>
          <p14:tracePt t="82795" x="1319213" y="3838575"/>
          <p14:tracePt t="82811" x="1304925" y="3852863"/>
          <p14:tracePt t="82828" x="1285875" y="3890963"/>
          <p14:tracePt t="82844" x="1266825" y="3929063"/>
          <p14:tracePt t="82861" x="1233488" y="4048125"/>
          <p14:tracePt t="82878" x="1219200" y="4138613"/>
          <p14:tracePt t="82894" x="1214438" y="4224338"/>
          <p14:tracePt t="82911" x="1204913" y="4295775"/>
          <p14:tracePt t="82928" x="1195388" y="4329113"/>
          <p14:tracePt t="82944" x="1185863" y="4367213"/>
          <p14:tracePt t="82961" x="1181100" y="4410075"/>
          <p14:tracePt t="82978" x="1166813" y="4486275"/>
          <p14:tracePt t="82994" x="1166813" y="4524375"/>
          <p14:tracePt t="83011" x="1166813" y="4538663"/>
          <p14:tracePt t="83028" x="1166813" y="4548188"/>
          <p14:tracePt t="83044" x="1166813" y="4557713"/>
          <p14:tracePt t="83061" x="1166813" y="4567238"/>
          <p14:tracePt t="83078" x="1166813" y="4581525"/>
          <p14:tracePt t="83094" x="1166813" y="4595813"/>
          <p14:tracePt t="83111" x="1166813" y="4614863"/>
          <p14:tracePt t="83128" x="1166813" y="4619625"/>
          <p14:tracePt t="83144" x="1166813" y="4624388"/>
          <p14:tracePt t="83161" x="1166813" y="4633913"/>
          <p14:tracePt t="83228" x="1166813" y="4629150"/>
          <p14:tracePt t="83235" x="1171575" y="4567238"/>
          <p14:tracePt t="83244" x="1181100" y="4500563"/>
          <p14:tracePt t="83261" x="1204913" y="4343400"/>
          <p14:tracePt t="83278" x="1223963" y="4176713"/>
          <p14:tracePt t="83294" x="1233488" y="4038600"/>
          <p14:tracePt t="83311" x="1233488" y="3995738"/>
          <p14:tracePt t="83328" x="1233488" y="3971925"/>
          <p14:tracePt t="83344" x="1233488" y="3943350"/>
          <p14:tracePt t="83361" x="1233488" y="3919538"/>
          <p14:tracePt t="83378" x="1238250" y="3881438"/>
          <p14:tracePt t="83394" x="1243013" y="3833813"/>
          <p14:tracePt t="83411" x="1257300" y="3786188"/>
          <p14:tracePt t="83428" x="1262063" y="3762375"/>
          <p14:tracePt t="83444" x="1262063" y="3757613"/>
          <p14:tracePt t="83461" x="1262063" y="3752850"/>
          <p14:tracePt t="83478" x="1262063" y="3748088"/>
          <p14:tracePt t="83500" x="1266825" y="3752850"/>
          <p14:tracePt t="83511" x="1266825" y="3762375"/>
          <p14:tracePt t="83528" x="1266825" y="3824288"/>
          <p14:tracePt t="83544" x="1257300" y="3914775"/>
          <p14:tracePt t="83561" x="1238250" y="4043363"/>
          <p14:tracePt t="83578" x="1233488" y="4157663"/>
          <p14:tracePt t="83594" x="1219200" y="4243388"/>
          <p14:tracePt t="83611" x="1204913" y="4305300"/>
          <p14:tracePt t="83628" x="1200150" y="4352925"/>
          <p14:tracePt t="83644" x="1185863" y="4405313"/>
          <p14:tracePt t="83661" x="1171575" y="4467225"/>
          <p14:tracePt t="83678" x="1166813" y="4505325"/>
          <p14:tracePt t="83694" x="1162050" y="4524375"/>
          <p14:tracePt t="83711" x="1157288" y="4548188"/>
          <p14:tracePt t="83728" x="1147763" y="4581525"/>
          <p14:tracePt t="83744" x="1138238" y="4595813"/>
          <p14:tracePt t="83761" x="1138238" y="4605338"/>
          <p14:tracePt t="83778" x="1138238" y="4614863"/>
          <p14:tracePt t="83794" x="1138238" y="4619625"/>
          <p14:tracePt t="83811" x="1138238" y="4624388"/>
          <p14:tracePt t="84058" x="1138238" y="4629150"/>
          <p14:tracePt t="84066" x="1138238" y="4633913"/>
          <p14:tracePt t="84079" x="1138238" y="4643438"/>
          <p14:tracePt t="84095" x="1143000" y="4662488"/>
          <p14:tracePt t="84111" x="1143000" y="4686300"/>
          <p14:tracePt t="84128" x="1152525" y="4700588"/>
          <p14:tracePt t="84144" x="1152525" y="4714875"/>
          <p14:tracePt t="84161" x="1152525" y="4724400"/>
          <p14:tracePt t="84178" x="1152525" y="4729163"/>
          <p14:tracePt t="84194" x="1152525" y="4733925"/>
          <p14:tracePt t="84506" x="1152525" y="4743450"/>
          <p14:tracePt t="84513" x="1152525" y="4757738"/>
          <p14:tracePt t="84520" x="1152525" y="4762500"/>
          <p14:tracePt t="84527" x="1152525" y="4767263"/>
          <p14:tracePt t="84544" x="1152525" y="4772025"/>
          <p14:tracePt t="84561" x="1152525" y="4776788"/>
          <p14:tracePt t="84578" x="1152525" y="4786313"/>
          <p14:tracePt t="85049" x="1181100" y="4814888"/>
          <p14:tracePt t="85056" x="1243013" y="4862513"/>
          <p14:tracePt t="85064" x="1314450" y="4905375"/>
          <p14:tracePt t="85078" x="1490663" y="4976813"/>
          <p14:tracePt t="85094" x="1738313" y="5057775"/>
          <p14:tracePt t="85111" x="1990725" y="5172075"/>
          <p14:tracePt t="85145" x="2624138" y="5434013"/>
          <p14:tracePt t="85178" x="2990850" y="5495925"/>
          <p14:tracePt t="85195" x="3176588" y="5514975"/>
          <p14:tracePt t="85211" x="3267075" y="5519738"/>
          <p14:tracePt t="85228" x="3338513" y="5534025"/>
          <p14:tracePt t="85244" x="3376613" y="5548313"/>
          <p14:tracePt t="85261" x="3390900" y="5557838"/>
          <p14:tracePt t="85497" x="3414713" y="5557838"/>
          <p14:tracePt t="85504" x="3433763" y="5557838"/>
          <p14:tracePt t="85512" x="3448050" y="5557838"/>
          <p14:tracePt t="85528" x="3490913" y="5557838"/>
          <p14:tracePt t="85561" x="3586163" y="5557838"/>
          <p14:tracePt t="85594" x="3681413" y="5557838"/>
          <p14:tracePt t="85611" x="3724275" y="5557838"/>
          <p14:tracePt t="85628" x="3790950" y="5557838"/>
          <p14:tracePt t="85644" x="3857625" y="5557838"/>
          <p14:tracePt t="85661" x="3914775" y="5557838"/>
          <p14:tracePt t="85678" x="3976688" y="5557838"/>
          <p14:tracePt t="85694" x="4081463" y="5548313"/>
          <p14:tracePt t="85711" x="4171950" y="5548313"/>
          <p14:tracePt t="85728" x="4262438" y="5548313"/>
          <p14:tracePt t="85744" x="4343400" y="5548313"/>
          <p14:tracePt t="85761" x="4424363" y="5548313"/>
          <p14:tracePt t="85778" x="4467225" y="5553075"/>
          <p14:tracePt t="85794" x="4500563" y="5557838"/>
          <p14:tracePt t="85811" x="4533900" y="5557838"/>
          <p14:tracePt t="85827" x="4586288" y="5567363"/>
          <p14:tracePt t="85844" x="4633913" y="5581650"/>
          <p14:tracePt t="85861" x="4667250" y="5586413"/>
          <p14:tracePt t="85878" x="4714875" y="5591175"/>
          <p14:tracePt t="85894" x="4738688" y="5591175"/>
          <p14:tracePt t="85911" x="4767263" y="5591175"/>
          <p14:tracePt t="85928" x="4795838" y="5591175"/>
          <p14:tracePt t="85944" x="4829175" y="5605463"/>
          <p14:tracePt t="85961" x="4843463" y="5610225"/>
          <p14:tracePt t="85978" x="4857750" y="5614988"/>
          <p14:tracePt t="85994" x="4862513" y="5619750"/>
          <p14:tracePt t="86011" x="4872038" y="5624513"/>
          <p14:tracePt t="86028" x="4872038" y="5634038"/>
          <p14:tracePt t="86044" x="4872038" y="5643563"/>
          <p14:tracePt t="86061" x="4824413" y="5672138"/>
          <p14:tracePt t="86078" x="4729163" y="5705475"/>
          <p14:tracePt t="86094" x="4624388" y="5729288"/>
          <p14:tracePt t="86111" x="4552950" y="5729288"/>
          <p14:tracePt t="86128" x="4452938" y="5705475"/>
          <p14:tracePt t="86144" x="4405313" y="5662613"/>
          <p14:tracePt t="86161" x="4348163" y="5553075"/>
          <p14:tracePt t="86177" x="4324350" y="5448300"/>
          <p14:tracePt t="86194" x="4333875" y="5334000"/>
          <p14:tracePt t="86211" x="4357688" y="5276850"/>
          <p14:tracePt t="86227" x="4400550" y="5238750"/>
          <p14:tracePt t="86245" x="4471988" y="5200650"/>
          <p14:tracePt t="86261" x="4552950" y="5176838"/>
          <p14:tracePt t="86278" x="4648200" y="5167313"/>
          <p14:tracePt t="86294" x="4738688" y="5181600"/>
          <p14:tracePt t="86311" x="4843463" y="5224463"/>
          <p14:tracePt t="86327" x="4900613" y="5257800"/>
          <p14:tracePt t="86344" x="4938713" y="5305425"/>
          <p14:tracePt t="86361" x="4972050" y="5381625"/>
          <p14:tracePt t="86378" x="4972050" y="5457825"/>
          <p14:tracePt t="86394" x="4957763" y="5495925"/>
          <p14:tracePt t="86411" x="4929188" y="5543550"/>
          <p14:tracePt t="86428" x="4891088" y="5591175"/>
          <p14:tracePt t="86444" x="4729163" y="5681663"/>
          <p14:tracePt t="86461" x="4633913" y="5734050"/>
          <p14:tracePt t="86478" x="4567238" y="5762625"/>
          <p14:tracePt t="86495" x="4519613" y="5767388"/>
          <p14:tracePt t="86511" x="4495800" y="5767388"/>
          <p14:tracePt t="86528" x="4481513" y="5743575"/>
          <p14:tracePt t="86544" x="4452938" y="5695950"/>
          <p14:tracePt t="86561" x="4419600" y="5481638"/>
          <p14:tracePt t="86578" x="4424363" y="5357813"/>
          <p14:tracePt t="86594" x="4438650" y="5286375"/>
          <p14:tracePt t="86611" x="4471988" y="5229225"/>
          <p14:tracePt t="86627" x="4538663" y="5157788"/>
          <p14:tracePt t="86644" x="4591050" y="5124450"/>
          <p14:tracePt t="86661" x="4652963" y="5110163"/>
          <p14:tracePt t="86678" x="4714875" y="5110163"/>
          <p14:tracePt t="86694" x="4752975" y="5129213"/>
          <p14:tracePt t="86711" x="4776788" y="5153025"/>
          <p14:tracePt t="86727" x="4810125" y="5210175"/>
          <p14:tracePt t="86744" x="4833938" y="5338763"/>
          <p14:tracePt t="86761" x="4833938" y="5400675"/>
          <p14:tracePt t="86778" x="4833938" y="5443538"/>
          <p14:tracePt t="86794" x="4819650" y="5472113"/>
          <p14:tracePt t="86811" x="4795838" y="5500688"/>
          <p14:tracePt t="86827" x="4781550" y="5510213"/>
          <p14:tracePt t="86844" x="4757738" y="5529263"/>
          <p14:tracePt t="86861" x="4710113" y="5543550"/>
          <p14:tracePt t="86877" x="4548188" y="5548313"/>
          <p14:tracePt t="86894" x="4362450" y="5543550"/>
          <p14:tracePt t="86911" x="4095750" y="5534025"/>
          <p14:tracePt t="86928" x="3752850" y="5514975"/>
          <p14:tracePt t="86944" x="3552825" y="5505450"/>
          <p14:tracePt t="86961" x="3419475" y="5505450"/>
          <p14:tracePt t="86977" x="3328988" y="5510213"/>
          <p14:tracePt t="86994" x="3257550" y="5524500"/>
          <p14:tracePt t="87011" x="3238500" y="5524500"/>
          <p14:tracePt t="87027" x="3228975" y="5524500"/>
          <p14:tracePt t="87044" x="3224213" y="5524500"/>
          <p14:tracePt t="87061" x="3214688" y="5524500"/>
          <p14:tracePt t="87119" x="3219450" y="5524500"/>
          <p14:tracePt t="87126" x="3224213" y="5524500"/>
          <p14:tracePt t="87134" x="3233738" y="5519738"/>
          <p14:tracePt t="87144" x="3252788" y="5514975"/>
          <p14:tracePt t="87161" x="3319463" y="5510213"/>
          <p14:tracePt t="87177" x="3509963" y="5491163"/>
          <p14:tracePt t="87194" x="3633788" y="5495925"/>
          <p14:tracePt t="87211" x="3729038" y="5505450"/>
          <p14:tracePt t="87227" x="3810000" y="5510213"/>
          <p14:tracePt t="87244" x="3857625" y="5524500"/>
          <p14:tracePt t="87261" x="3871913" y="5524500"/>
          <p14:tracePt t="87277" x="3876675" y="5529263"/>
          <p14:tracePt t="87294" x="3876675" y="5543550"/>
          <p14:tracePt t="87311" x="3857625" y="5557838"/>
          <p14:tracePt t="87327" x="3829050" y="5595938"/>
          <p14:tracePt t="87344" x="3738563" y="5653088"/>
          <p14:tracePt t="87361" x="3571875" y="5710238"/>
          <p14:tracePt t="87377" x="3481388" y="5729288"/>
          <p14:tracePt t="87394" x="3409950" y="5729288"/>
          <p14:tracePt t="87411" x="3348038" y="5719763"/>
          <p14:tracePt t="87428" x="3300413" y="5681663"/>
          <p14:tracePt t="87444" x="3276600" y="5657850"/>
          <p14:tracePt t="87461" x="3252788" y="5586413"/>
          <p14:tracePt t="87478" x="3286125" y="5381625"/>
          <p14:tracePt t="87495" x="3324225" y="5291138"/>
          <p14:tracePt t="87511" x="3376613" y="5233988"/>
          <p14:tracePt t="87527" x="3462338" y="5186363"/>
          <p14:tracePt t="87544" x="3586163" y="5157788"/>
          <p14:tracePt t="87561" x="3633788" y="5157788"/>
          <p14:tracePt t="87577" x="3671888" y="5167313"/>
          <p14:tracePt t="87594" x="3705225" y="5214938"/>
          <p14:tracePt t="87611" x="3743325" y="5338763"/>
          <p14:tracePt t="87627" x="3743325" y="5372100"/>
          <p14:tracePt t="87644" x="3743325" y="5410200"/>
          <p14:tracePt t="87661" x="3743325" y="5429250"/>
          <p14:tracePt t="87677" x="3738563" y="5438775"/>
          <p14:tracePt t="87839" x="3800475" y="5438775"/>
          <p14:tracePt t="87845" x="3890963" y="5429250"/>
          <p14:tracePt t="87853" x="3967163" y="5429250"/>
          <p14:tracePt t="87861" x="4024313" y="5419725"/>
          <p14:tracePt t="87877" x="4138613" y="5419725"/>
          <p14:tracePt t="87894" x="4262438" y="5419725"/>
          <p14:tracePt t="87911" x="4433888" y="5434013"/>
          <p14:tracePt t="87927" x="4524375" y="5438775"/>
          <p14:tracePt t="87944" x="4572000" y="5448300"/>
          <p14:tracePt t="87961" x="4610100" y="5448300"/>
          <p14:tracePt t="87977" x="4633913" y="5448300"/>
          <p14:tracePt t="87994" x="4638675" y="5448300"/>
          <p14:tracePt t="88011" x="4648200" y="5448300"/>
          <p14:tracePt t="88027" x="4652963" y="5448300"/>
          <p14:tracePt t="88044" x="4657725" y="5448300"/>
          <p14:tracePt t="88061" x="4667250" y="5453063"/>
          <p14:tracePt t="88078" x="4672013" y="5462588"/>
          <p14:tracePt t="88094" x="4676775" y="5472113"/>
          <p14:tracePt t="88111" x="4686300" y="5481638"/>
          <p14:tracePt t="88127" x="4691063" y="5486400"/>
          <p14:tracePt t="88144" x="4695825" y="5491163"/>
          <p14:tracePt t="88161" x="4705350" y="5505450"/>
          <p14:tracePt t="88177" x="4724400" y="5524500"/>
          <p14:tracePt t="88194" x="4748213" y="5557838"/>
          <p14:tracePt t="88211" x="4772025" y="5581650"/>
          <p14:tracePt t="88227" x="4800600" y="5605463"/>
          <p14:tracePt t="88244" x="4814888" y="5614988"/>
          <p14:tracePt t="88260" x="4819650" y="5619750"/>
          <p14:tracePt t="88277" x="4824413" y="5624513"/>
          <p14:tracePt t="88294" x="4833938" y="5629275"/>
          <p14:tracePt t="88311" x="4843463" y="5629275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loop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2125663"/>
          </a:xfrm>
        </p:spPr>
        <p:txBody>
          <a:bodyPr/>
          <a:lstStyle/>
          <a:p>
            <a:r>
              <a:rPr lang="en-US" altLang="ko-KR" dirty="0" smtClean="0"/>
              <a:t>A 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 loop is a repetition control structure that allows you to efficiently write a loop that needs to be executed </a:t>
            </a:r>
            <a:r>
              <a:rPr lang="en-US" altLang="ko-KR" u="sng" dirty="0" smtClean="0"/>
              <a:t>a specific number of times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 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 loop is useful </a:t>
            </a:r>
            <a:r>
              <a:rPr lang="en-US" altLang="ko-KR" u="sng" dirty="0" smtClean="0"/>
              <a:t>when you know how many times</a:t>
            </a:r>
            <a:r>
              <a:rPr lang="en-US" altLang="ko-KR" dirty="0" smtClean="0"/>
              <a:t> a task is to be repeated</a:t>
            </a:r>
          </a:p>
          <a:p>
            <a:endParaRPr lang="ko-KR" altLang="en-US" dirty="0" smtClean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2289175" y="3860800"/>
            <a:ext cx="4751388" cy="1812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condition; update ) {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// Statements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36"/>
    </mc:Choice>
    <mc:Fallback xmlns="">
      <p:transition spd="slow" advTm="542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82" x="4843463" y="5500688"/>
          <p14:tracePt t="689" x="4857750" y="5162550"/>
          <p14:tracePt t="697" x="4857750" y="4843463"/>
          <p14:tracePt t="706" x="4857750" y="4481513"/>
          <p14:tracePt t="723" x="4848225" y="3667125"/>
          <p14:tracePt t="740" x="4819650" y="2505075"/>
          <p14:tracePt t="773" x="4791075" y="1543050"/>
          <p14:tracePt t="807" x="4795838" y="1252538"/>
          <p14:tracePt t="823" x="4800600" y="1214438"/>
          <p14:tracePt t="840" x="4810125" y="1190625"/>
          <p14:tracePt t="856" x="4810125" y="1171575"/>
          <p14:tracePt t="873" x="4833938" y="1147763"/>
          <p14:tracePt t="890" x="4843463" y="1147763"/>
          <p14:tracePt t="1144" x="4824413" y="1147763"/>
          <p14:tracePt t="1151" x="4800600" y="1143000"/>
          <p14:tracePt t="1158" x="4772025" y="1138238"/>
          <p14:tracePt t="1173" x="4705350" y="1123950"/>
          <p14:tracePt t="1189" x="4633913" y="1109663"/>
          <p14:tracePt t="1206" x="4567238" y="1085850"/>
          <p14:tracePt t="1223" x="4524375" y="1066800"/>
          <p14:tracePt t="1239" x="4476750" y="1057275"/>
          <p14:tracePt t="1256" x="4467225" y="1047750"/>
          <p14:tracePt t="1273" x="4457700" y="1047750"/>
          <p14:tracePt t="1290" x="4424363" y="1047750"/>
          <p14:tracePt t="1306" x="4405313" y="1047750"/>
          <p14:tracePt t="1323" x="4381500" y="1052513"/>
          <p14:tracePt t="1340" x="4362450" y="1052513"/>
          <p14:tracePt t="1356" x="4338638" y="1052513"/>
          <p14:tracePt t="1373" x="4324350" y="1052513"/>
          <p14:tracePt t="1389" x="4319588" y="1052513"/>
          <p14:tracePt t="1406" x="4310063" y="1052513"/>
          <p14:tracePt t="1423" x="4305300" y="1052513"/>
          <p14:tracePt t="1482" x="4305300" y="1047750"/>
          <p14:tracePt t="1489" x="4314825" y="1047750"/>
          <p14:tracePt t="1497" x="4329113" y="1042988"/>
          <p14:tracePt t="1506" x="4362450" y="1033463"/>
          <p14:tracePt t="1523" x="4476750" y="1038225"/>
          <p14:tracePt t="1540" x="4691063" y="1062038"/>
          <p14:tracePt t="1556" x="4848225" y="1100138"/>
          <p14:tracePt t="1573" x="5029200" y="1109663"/>
          <p14:tracePt t="1589" x="5162550" y="1104900"/>
          <p14:tracePt t="1606" x="5314950" y="1071563"/>
          <p14:tracePt t="1623" x="5410200" y="1047750"/>
          <p14:tracePt t="1639" x="5472113" y="1028700"/>
          <p14:tracePt t="1656" x="5534025" y="1019175"/>
          <p14:tracePt t="1673" x="5600700" y="1019175"/>
          <p14:tracePt t="1689" x="5648325" y="1019175"/>
          <p14:tracePt t="1706" x="5686425" y="1019175"/>
          <p14:tracePt t="1723" x="5748338" y="1019175"/>
          <p14:tracePt t="1739" x="5781675" y="1019175"/>
          <p14:tracePt t="1756" x="5824538" y="1014413"/>
          <p14:tracePt t="1773" x="5862638" y="1004888"/>
          <p14:tracePt t="1789" x="5910263" y="990600"/>
          <p14:tracePt t="1806" x="5948363" y="981075"/>
          <p14:tracePt t="1823" x="5967413" y="971550"/>
          <p14:tracePt t="1839" x="5991225" y="966788"/>
          <p14:tracePt t="1856" x="6010275" y="957263"/>
          <p14:tracePt t="1873" x="6019800" y="957263"/>
          <p14:tracePt t="1890" x="6024563" y="957263"/>
          <p14:tracePt t="1906" x="6029325" y="957263"/>
          <p14:tracePt t="1923" x="6038850" y="957263"/>
          <p14:tracePt t="2664" x="5948363" y="1066800"/>
          <p14:tracePt t="2671" x="5781675" y="1257300"/>
          <p14:tracePt t="2679" x="5614988" y="1400175"/>
          <p14:tracePt t="2690" x="5453063" y="1509713"/>
          <p14:tracePt t="2706" x="5219700" y="1681163"/>
          <p14:tracePt t="2724" x="4819650" y="1924050"/>
          <p14:tracePt t="2740" x="4643438" y="2028825"/>
          <p14:tracePt t="2773" x="4295775" y="2133600"/>
          <p14:tracePt t="2806" x="4181475" y="2138363"/>
          <p14:tracePt t="2823" x="4167188" y="2143125"/>
          <p14:tracePt t="2839" x="4157663" y="2143125"/>
          <p14:tracePt t="3060" x="4100513" y="2185988"/>
          <p14:tracePt t="3068" x="4010025" y="2243138"/>
          <p14:tracePt t="3075" x="3938588" y="2295525"/>
          <p14:tracePt t="3091" x="3795713" y="2366963"/>
          <p14:tracePt t="3106" x="3676650" y="2428875"/>
          <p14:tracePt t="3123" x="3557588" y="2476500"/>
          <p14:tracePt t="3139" x="3462338" y="2500313"/>
          <p14:tracePt t="3156" x="3333750" y="2524125"/>
          <p14:tracePt t="3173" x="3262313" y="2533650"/>
          <p14:tracePt t="3189" x="3181350" y="2533650"/>
          <p14:tracePt t="3206" x="3057525" y="2538413"/>
          <p14:tracePt t="3222" x="2995613" y="2538413"/>
          <p14:tracePt t="3239" x="2947988" y="2547938"/>
          <p14:tracePt t="3256" x="2895600" y="2547938"/>
          <p14:tracePt t="3273" x="2800350" y="2552700"/>
          <p14:tracePt t="3289" x="2700338" y="2562225"/>
          <p14:tracePt t="3306" x="2595563" y="2571750"/>
          <p14:tracePt t="3323" x="2495550" y="2571750"/>
          <p14:tracePt t="3339" x="2366963" y="2557463"/>
          <p14:tracePt t="3356" x="2252663" y="2533650"/>
          <p14:tracePt t="3373" x="2147888" y="2509838"/>
          <p14:tracePt t="3390" x="2014538" y="2481263"/>
          <p14:tracePt t="3406" x="1957388" y="2471738"/>
          <p14:tracePt t="3423" x="1909763" y="2466975"/>
          <p14:tracePt t="3439" x="1881188" y="2457450"/>
          <p14:tracePt t="3456" x="1857375" y="2457450"/>
          <p14:tracePt t="3473" x="1847850" y="2457450"/>
          <p14:tracePt t="3489" x="1838325" y="2457450"/>
          <p14:tracePt t="3506" x="1833563" y="2457450"/>
          <p14:tracePt t="3559" x="1838325" y="2457450"/>
          <p14:tracePt t="3567" x="1852613" y="2462213"/>
          <p14:tracePt t="3574" x="1871663" y="2462213"/>
          <p14:tracePt t="3589" x="1952625" y="2481263"/>
          <p14:tracePt t="3606" x="2057400" y="2505075"/>
          <p14:tracePt t="3623" x="2152650" y="2538413"/>
          <p14:tracePt t="3640" x="2295525" y="2586038"/>
          <p14:tracePt t="3656" x="2395538" y="2619375"/>
          <p14:tracePt t="3673" x="2500313" y="2643188"/>
          <p14:tracePt t="3689" x="2571750" y="2657475"/>
          <p14:tracePt t="3691" x="2619375" y="2667000"/>
          <p14:tracePt t="3706" x="2671763" y="2676525"/>
          <p14:tracePt t="3723" x="2719388" y="2690813"/>
          <p14:tracePt t="3739" x="2771775" y="2695575"/>
          <p14:tracePt t="3756" x="2814638" y="2705100"/>
          <p14:tracePt t="3773" x="2886075" y="2714625"/>
          <p14:tracePt t="3789" x="2928938" y="2728913"/>
          <p14:tracePt t="3806" x="2971800" y="2733675"/>
          <p14:tracePt t="3822" x="3024188" y="2743200"/>
          <p14:tracePt t="3839" x="3090863" y="2743200"/>
          <p14:tracePt t="3856" x="3148013" y="2743200"/>
          <p14:tracePt t="3873" x="3209925" y="2733675"/>
          <p14:tracePt t="3889" x="3324225" y="2686050"/>
          <p14:tracePt t="3906" x="3409950" y="2657475"/>
          <p14:tracePt t="3923" x="3471863" y="2643188"/>
          <p14:tracePt t="3939" x="3505200" y="2628900"/>
          <p14:tracePt t="3956" x="3567113" y="2628900"/>
          <p14:tracePt t="3973" x="3605213" y="2628900"/>
          <p14:tracePt t="3989" x="3633788" y="2633663"/>
          <p14:tracePt t="4006" x="3671888" y="2643188"/>
          <p14:tracePt t="4022" x="3700463" y="2647950"/>
          <p14:tracePt t="4039" x="3729038" y="2662238"/>
          <p14:tracePt t="4056" x="3762375" y="2667000"/>
          <p14:tracePt t="4073" x="3800475" y="2676525"/>
          <p14:tracePt t="4089" x="3829050" y="2676525"/>
          <p14:tracePt t="4106" x="3848100" y="2676525"/>
          <p14:tracePt t="4123" x="3871913" y="2676525"/>
          <p14:tracePt t="4139" x="3910013" y="2676525"/>
          <p14:tracePt t="4156" x="3938588" y="2671763"/>
          <p14:tracePt t="4173" x="3967163" y="2662238"/>
          <p14:tracePt t="4189" x="4000500" y="2643188"/>
          <p14:tracePt t="4206" x="4038600" y="2619375"/>
          <p14:tracePt t="4222" x="4057650" y="2609850"/>
          <p14:tracePt t="4239" x="4071938" y="2605088"/>
          <p14:tracePt t="4256" x="4081463" y="2595563"/>
          <p14:tracePt t="4272" x="4086225" y="2590800"/>
          <p14:tracePt t="4289" x="4090988" y="2590800"/>
          <p14:tracePt t="4323" x="4090988" y="2581275"/>
          <p14:tracePt t="4339" x="4090988" y="2571750"/>
          <p14:tracePt t="4356" x="4076700" y="2557463"/>
          <p14:tracePt t="4373" x="4067175" y="2538413"/>
          <p14:tracePt t="4389" x="4033838" y="2519363"/>
          <p14:tracePt t="4406" x="3995738" y="2490788"/>
          <p14:tracePt t="4423" x="3967163" y="2466975"/>
          <p14:tracePt t="4439" x="3900488" y="2433638"/>
          <p14:tracePt t="4456" x="3810000" y="2405063"/>
          <p14:tracePt t="4473" x="3714750" y="2366963"/>
          <p14:tracePt t="4489" x="3614738" y="2324100"/>
          <p14:tracePt t="4506" x="3481388" y="2262188"/>
          <p14:tracePt t="4523" x="3395663" y="2228850"/>
          <p14:tracePt t="4539" x="3309938" y="2205038"/>
          <p14:tracePt t="4556" x="3248025" y="2185988"/>
          <p14:tracePt t="4572" x="3157538" y="2171700"/>
          <p14:tracePt t="4589" x="3090863" y="2157413"/>
          <p14:tracePt t="4606" x="3000375" y="2157413"/>
          <p14:tracePt t="4623" x="2886075" y="2157413"/>
          <p14:tracePt t="4639" x="2738438" y="2162175"/>
          <p14:tracePt t="4656" x="2657475" y="2166938"/>
          <p14:tracePt t="4673" x="2557463" y="2166938"/>
          <p14:tracePt t="4690" x="2386013" y="2185988"/>
          <p14:tracePt t="4706" x="2262188" y="2200275"/>
          <p14:tracePt t="4723" x="2157413" y="2219325"/>
          <p14:tracePt t="4739" x="2052638" y="2233613"/>
          <p14:tracePt t="4756" x="1890713" y="2266950"/>
          <p14:tracePt t="4773" x="1814513" y="2290763"/>
          <p14:tracePt t="4789" x="1752600" y="2309813"/>
          <p14:tracePt t="4806" x="1714500" y="2328863"/>
          <p14:tracePt t="4823" x="1676400" y="2352675"/>
          <p14:tracePt t="4839" x="1662113" y="2366963"/>
          <p14:tracePt t="4856" x="1652588" y="2371725"/>
          <p14:tracePt t="4873" x="1643063" y="2381250"/>
          <p14:tracePt t="4889" x="1638300" y="2386013"/>
          <p14:tracePt t="4906" x="1638300" y="2395538"/>
          <p14:tracePt t="4923" x="1638300" y="2400300"/>
          <p14:tracePt t="4939" x="1671638" y="2419350"/>
          <p14:tracePt t="4956" x="1743075" y="2433638"/>
          <p14:tracePt t="4973" x="1843088" y="2466975"/>
          <p14:tracePt t="4989" x="1938338" y="2495550"/>
          <p14:tracePt t="5006" x="2143125" y="2547938"/>
          <p14:tracePt t="5023" x="2290763" y="2566988"/>
          <p14:tracePt t="5039" x="2414588" y="2562225"/>
          <p14:tracePt t="5056" x="2509838" y="2562225"/>
          <p14:tracePt t="5073" x="2547938" y="2557463"/>
          <p14:tracePt t="5089" x="2562225" y="2557463"/>
          <p14:tracePt t="5106" x="2571750" y="2557463"/>
          <p14:tracePt t="5122" x="2581275" y="2557463"/>
          <p14:tracePt t="5139" x="2586038" y="2557463"/>
          <p14:tracePt t="5454" x="2667000" y="2566988"/>
          <p14:tracePt t="5461" x="2786063" y="2605088"/>
          <p14:tracePt t="5472" x="2895600" y="2624138"/>
          <p14:tracePt t="5490" x="3138488" y="2681288"/>
          <p14:tracePt t="5506" x="3538538" y="2743200"/>
          <p14:tracePt t="5522" x="3776663" y="2790825"/>
          <p14:tracePt t="5556" x="4286250" y="2862263"/>
          <p14:tracePt t="5589" x="4643438" y="2900363"/>
          <p14:tracePt t="5606" x="4800600" y="2919413"/>
          <p14:tracePt t="5623" x="5038725" y="2943225"/>
          <p14:tracePt t="5639" x="5162550" y="2952750"/>
          <p14:tracePt t="5656" x="5253038" y="2967038"/>
          <p14:tracePt t="5673" x="5334000" y="2976563"/>
          <p14:tracePt t="5674" x="5381625" y="2981325"/>
          <p14:tracePt t="5689" x="5462588" y="2981325"/>
          <p14:tracePt t="5706" x="5534025" y="2995613"/>
          <p14:tracePt t="5722" x="5595938" y="3005138"/>
          <p14:tracePt t="5740" x="5657850" y="3009900"/>
          <p14:tracePt t="5756" x="5672138" y="3009900"/>
          <p14:tracePt t="5772" x="5681663" y="3009900"/>
          <p14:tracePt t="5789" x="5686425" y="3009900"/>
          <p14:tracePt t="5983" x="5738813" y="3009900"/>
          <p14:tracePt t="5989" x="5795963" y="3005138"/>
          <p14:tracePt t="5997" x="5862638" y="3000375"/>
          <p14:tracePt t="6007" x="5929313" y="3000375"/>
          <p14:tracePt t="6023" x="6024563" y="2990850"/>
          <p14:tracePt t="6039" x="6081713" y="2990850"/>
          <p14:tracePt t="6056" x="6157913" y="2990850"/>
          <p14:tracePt t="6072" x="6205538" y="3005138"/>
          <p14:tracePt t="6089" x="6253163" y="3024188"/>
          <p14:tracePt t="6106" x="6291263" y="3038475"/>
          <p14:tracePt t="6122" x="6310313" y="3043238"/>
          <p14:tracePt t="6139" x="6319838" y="3043238"/>
          <p14:tracePt t="6156" x="6324600" y="3043238"/>
          <p14:tracePt t="6173" x="6334125" y="3043238"/>
          <p14:tracePt t="6189" x="6338888" y="3043238"/>
          <p14:tracePt t="6262" x="6343650" y="3043238"/>
          <p14:tracePt t="6269" x="6348413" y="3043238"/>
          <p14:tracePt t="6276" x="6348413" y="3048000"/>
          <p14:tracePt t="6289" x="6353175" y="3052763"/>
          <p14:tracePt t="6306" x="6367463" y="3062288"/>
          <p14:tracePt t="6322" x="6376988" y="3067050"/>
          <p14:tracePt t="6339" x="6386513" y="3071813"/>
          <p14:tracePt t="6356" x="6386513" y="3076575"/>
          <p14:tracePt t="6555" x="6453188" y="3076575"/>
          <p14:tracePt t="6562" x="6543675" y="3076575"/>
          <p14:tracePt t="6572" x="6619875" y="3076575"/>
          <p14:tracePt t="6589" x="6757988" y="3071813"/>
          <p14:tracePt t="6606" x="6891338" y="3067050"/>
          <p14:tracePt t="6622" x="6996113" y="3067050"/>
          <p14:tracePt t="6639" x="7096125" y="3067050"/>
          <p14:tracePt t="6656" x="7186613" y="3067050"/>
          <p14:tracePt t="6672" x="7281863" y="3076575"/>
          <p14:tracePt t="6689" x="7334250" y="3081338"/>
          <p14:tracePt t="6706" x="7381875" y="3081338"/>
          <p14:tracePt t="6722" x="7434263" y="3081338"/>
          <p14:tracePt t="6739" x="7519988" y="3081338"/>
          <p14:tracePt t="6756" x="7567613" y="3071813"/>
          <p14:tracePt t="6772" x="7610475" y="3067050"/>
          <p14:tracePt t="6789" x="7658100" y="3057525"/>
          <p14:tracePt t="6806" x="7681913" y="3043238"/>
          <p14:tracePt t="6822" x="7705725" y="3038475"/>
          <p14:tracePt t="6839" x="7734300" y="3033713"/>
          <p14:tracePt t="6856" x="7781925" y="3009900"/>
          <p14:tracePt t="6872" x="7810500" y="2995613"/>
          <p14:tracePt t="6889" x="7834313" y="2986088"/>
          <p14:tracePt t="6906" x="7843838" y="2976563"/>
          <p14:tracePt t="6922" x="7858125" y="2967038"/>
          <p14:tracePt t="6939" x="7867650" y="2943225"/>
          <p14:tracePt t="6956" x="7872413" y="2914650"/>
          <p14:tracePt t="6972" x="7872413" y="2876550"/>
          <p14:tracePt t="6989" x="7872413" y="2828925"/>
          <p14:tracePt t="7006" x="7867650" y="2809875"/>
          <p14:tracePt t="7023" x="7848600" y="2786063"/>
          <p14:tracePt t="7039" x="7805738" y="2747963"/>
          <p14:tracePt t="7055" x="7743825" y="2719388"/>
          <p14:tracePt t="7072" x="7639050" y="2705100"/>
          <p14:tracePt t="7089" x="7534275" y="2690813"/>
          <p14:tracePt t="7106" x="7391400" y="2690813"/>
          <p14:tracePt t="7122" x="7319963" y="2690813"/>
          <p14:tracePt t="7139" x="7229475" y="2690813"/>
          <p14:tracePt t="7156" x="7129463" y="2690813"/>
          <p14:tracePt t="7172" x="7005638" y="2690813"/>
          <p14:tracePt t="7190" x="6943725" y="2690813"/>
          <p14:tracePt t="7206" x="6886575" y="2690813"/>
          <p14:tracePt t="7222" x="6767513" y="2705100"/>
          <p14:tracePt t="7239" x="6681788" y="2728913"/>
          <p14:tracePt t="7256" x="6629400" y="2757488"/>
          <p14:tracePt t="7272" x="6572250" y="2786063"/>
          <p14:tracePt t="7289" x="6524625" y="2828925"/>
          <p14:tracePt t="7306" x="6500813" y="2852738"/>
          <p14:tracePt t="7322" x="6477000" y="2881313"/>
          <p14:tracePt t="7339" x="6457950" y="2905125"/>
          <p14:tracePt t="7356" x="6438900" y="2952750"/>
          <p14:tracePt t="7372" x="6438900" y="2981325"/>
          <p14:tracePt t="7389" x="6438900" y="3009900"/>
          <p14:tracePt t="7406" x="6448425" y="3043238"/>
          <p14:tracePt t="7422" x="6462713" y="3067050"/>
          <p14:tracePt t="7439" x="6496050" y="3086100"/>
          <p14:tracePt t="7455" x="6538913" y="3109913"/>
          <p14:tracePt t="7472" x="6653213" y="3157538"/>
          <p14:tracePt t="7489" x="6738938" y="3176588"/>
          <p14:tracePt t="7506" x="6819900" y="3200400"/>
          <p14:tracePt t="7522" x="6881813" y="3209925"/>
          <p14:tracePt t="7539" x="6996113" y="3224213"/>
          <p14:tracePt t="7555" x="7077075" y="3233738"/>
          <p14:tracePt t="7572" x="7138988" y="3233738"/>
          <p14:tracePt t="7589" x="7191375" y="3224213"/>
          <p14:tracePt t="7606" x="7267575" y="3209925"/>
          <p14:tracePt t="7622" x="7334250" y="3205163"/>
          <p14:tracePt t="7639" x="7396163" y="3195638"/>
          <p14:tracePt t="7656" x="7481888" y="3181350"/>
          <p14:tracePt t="7672" x="7529513" y="3171825"/>
          <p14:tracePt t="7689" x="7572375" y="3157538"/>
          <p14:tracePt t="7706" x="7605713" y="3138488"/>
          <p14:tracePt t="7722" x="7672388" y="3114675"/>
          <p14:tracePt t="7739" x="7715250" y="3100388"/>
          <p14:tracePt t="7756" x="7753350" y="3086100"/>
          <p14:tracePt t="7772" x="7781925" y="3071813"/>
          <p14:tracePt t="7789" x="7829550" y="3048000"/>
          <p14:tracePt t="7806" x="7853363" y="3038475"/>
          <p14:tracePt t="7822" x="7862888" y="3033713"/>
          <p14:tracePt t="7839" x="7872413" y="3028950"/>
          <p14:tracePt t="7856" x="7877175" y="3028950"/>
          <p14:tracePt t="7872" x="7877175" y="3024188"/>
          <p14:tracePt t="7889" x="7877175" y="3019425"/>
          <p14:tracePt t="7906" x="7824788" y="2981325"/>
          <p14:tracePt t="7922" x="7748588" y="2924175"/>
          <p14:tracePt t="7939" x="7667625" y="2881313"/>
          <p14:tracePt t="7956" x="7548563" y="2819400"/>
          <p14:tracePt t="7972" x="7396163" y="2771775"/>
          <p14:tracePt t="7989" x="7310438" y="2757488"/>
          <p14:tracePt t="8006" x="7262813" y="2747963"/>
          <p14:tracePt t="8023" x="7186613" y="2738438"/>
          <p14:tracePt t="8039" x="7148513" y="2728913"/>
          <p14:tracePt t="8056" x="7115175" y="2724150"/>
          <p14:tracePt t="8072" x="7077075" y="2724150"/>
          <p14:tracePt t="8089" x="7024688" y="2724150"/>
          <p14:tracePt t="8106" x="6972300" y="2728913"/>
          <p14:tracePt t="8122" x="6910388" y="2747963"/>
          <p14:tracePt t="8139" x="6858000" y="2767013"/>
          <p14:tracePt t="8156" x="6791325" y="2800350"/>
          <p14:tracePt t="8172" x="6748463" y="2824163"/>
          <p14:tracePt t="8189" x="6719888" y="2847975"/>
          <p14:tracePt t="8206" x="6686550" y="2871788"/>
          <p14:tracePt t="8222" x="6657975" y="2900363"/>
          <p14:tracePt t="8239" x="6643688" y="2924175"/>
          <p14:tracePt t="8255" x="6629400" y="2947988"/>
          <p14:tracePt t="8272" x="6610350" y="2981325"/>
          <p14:tracePt t="8289" x="6605588" y="3005138"/>
          <p14:tracePt t="8306" x="6600825" y="3024188"/>
          <p14:tracePt t="8322" x="6600825" y="3052763"/>
          <p14:tracePt t="8339" x="6619875" y="3095625"/>
          <p14:tracePt t="8356" x="6643688" y="3119438"/>
          <p14:tracePt t="8372" x="6681788" y="3143250"/>
          <p14:tracePt t="8389" x="6734175" y="3171825"/>
          <p14:tracePt t="8406" x="6853238" y="3186113"/>
          <p14:tracePt t="8422" x="6943725" y="3186113"/>
          <p14:tracePt t="8439" x="7015163" y="3186113"/>
          <p14:tracePt t="8456" x="7143750" y="3143250"/>
          <p14:tracePt t="8472" x="7219950" y="3114675"/>
          <p14:tracePt t="8489" x="7305675" y="3086100"/>
          <p14:tracePt t="8505" x="7381875" y="3052763"/>
          <p14:tracePt t="8522" x="7500938" y="3024188"/>
          <p14:tracePt t="8539" x="7577138" y="3000375"/>
          <p14:tracePt t="8555" x="7648575" y="2976563"/>
          <p14:tracePt t="8572" x="7700963" y="2967038"/>
          <p14:tracePt t="8589" x="7748588" y="2943225"/>
          <p14:tracePt t="8606" x="7772400" y="2933700"/>
          <p14:tracePt t="8622" x="7786688" y="2928938"/>
          <p14:tracePt t="8639" x="7796213" y="2919413"/>
          <p14:tracePt t="8655" x="7805738" y="2909888"/>
          <p14:tracePt t="8672" x="7810500" y="2905125"/>
          <p14:tracePt t="8689" x="7810500" y="2890838"/>
          <p14:tracePt t="8706" x="7805738" y="2857500"/>
          <p14:tracePt t="8722" x="7786688" y="2833688"/>
          <p14:tracePt t="8739" x="7772400" y="2809875"/>
          <p14:tracePt t="8756" x="7734300" y="2786063"/>
          <p14:tracePt t="8774" x="7620000" y="2747963"/>
          <p14:tracePt t="8789" x="7529513" y="2743200"/>
          <p14:tracePt t="8806" x="7439025" y="2743200"/>
          <p14:tracePt t="8822" x="7381875" y="2743200"/>
          <p14:tracePt t="8839" x="7305675" y="2743200"/>
          <p14:tracePt t="8856" x="7253288" y="2752725"/>
          <p14:tracePt t="8872" x="7205663" y="2757488"/>
          <p14:tracePt t="8889" x="7143750" y="2767013"/>
          <p14:tracePt t="8906" x="7091363" y="2767013"/>
          <p14:tracePt t="8922" x="7043738" y="2767013"/>
          <p14:tracePt t="8939" x="6991350" y="2776538"/>
          <p14:tracePt t="8955" x="6910388" y="2781300"/>
          <p14:tracePt t="8972" x="6848475" y="2795588"/>
          <p14:tracePt t="8989" x="6786563" y="2800350"/>
          <p14:tracePt t="9005" x="6743700" y="2814638"/>
          <p14:tracePt t="9022" x="6686550" y="2838450"/>
          <p14:tracePt t="9039" x="6662738" y="2857500"/>
          <p14:tracePt t="9056" x="6638925" y="2867025"/>
          <p14:tracePt t="9072" x="6629400" y="2881313"/>
          <p14:tracePt t="9089" x="6610350" y="2905125"/>
          <p14:tracePt t="9106" x="6591300" y="2928938"/>
          <p14:tracePt t="9122" x="6586538" y="2962275"/>
          <p14:tracePt t="9139" x="6572250" y="3009900"/>
          <p14:tracePt t="9155" x="6572250" y="3038475"/>
          <p14:tracePt t="9172" x="6577013" y="3062288"/>
          <p14:tracePt t="9189" x="6581775" y="3076575"/>
          <p14:tracePt t="9207" x="6605588" y="3095625"/>
          <p14:tracePt t="9222" x="6653213" y="3124200"/>
          <p14:tracePt t="9239" x="6719888" y="3167063"/>
          <p14:tracePt t="9256" x="6829425" y="3205163"/>
          <p14:tracePt t="9272" x="6905625" y="3219450"/>
          <p14:tracePt t="9289" x="6972300" y="3228975"/>
          <p14:tracePt t="9305" x="7034213" y="3228975"/>
          <p14:tracePt t="9322" x="7110413" y="3224213"/>
          <p14:tracePt t="9339" x="7158038" y="3224213"/>
          <p14:tracePt t="9356" x="7210425" y="3219450"/>
          <p14:tracePt t="9372" x="7267575" y="3214688"/>
          <p14:tracePt t="9389" x="7377113" y="3190875"/>
          <p14:tracePt t="9406" x="7448550" y="3176588"/>
          <p14:tracePt t="9422" x="7505700" y="3148013"/>
          <p14:tracePt t="9439" x="7558088" y="3119438"/>
          <p14:tracePt t="9455" x="7610475" y="3086100"/>
          <p14:tracePt t="9472" x="7639050" y="3067050"/>
          <p14:tracePt t="9489" x="7667625" y="3048000"/>
          <p14:tracePt t="9506" x="7696200" y="3024188"/>
          <p14:tracePt t="9522" x="7710488" y="3014663"/>
          <p14:tracePt t="9539" x="7720013" y="3005138"/>
          <p14:tracePt t="9556" x="7739063" y="2990850"/>
          <p14:tracePt t="9572" x="7748588" y="2962275"/>
          <p14:tracePt t="9589" x="7753350" y="2952750"/>
          <p14:tracePt t="9606" x="7753350" y="2933700"/>
          <p14:tracePt t="9622" x="7753350" y="2909888"/>
          <p14:tracePt t="9639" x="7734300" y="2890838"/>
          <p14:tracePt t="9655" x="7720013" y="2871788"/>
          <p14:tracePt t="9672" x="7672388" y="2852738"/>
          <p14:tracePt t="9689" x="7562850" y="2824163"/>
          <p14:tracePt t="9706" x="7481888" y="2809875"/>
          <p14:tracePt t="9722" x="7419975" y="2805113"/>
          <p14:tracePt t="9739" x="7377113" y="2790825"/>
          <p14:tracePt t="9756" x="7310438" y="2786063"/>
          <p14:tracePt t="9772" x="7258050" y="2776538"/>
          <p14:tracePt t="9789" x="7196138" y="2767013"/>
          <p14:tracePt t="9805" x="7129463" y="2767013"/>
          <p14:tracePt t="9822" x="7034213" y="2752725"/>
          <p14:tracePt t="9839" x="6981825" y="2752725"/>
          <p14:tracePt t="9856" x="6929438" y="2757488"/>
          <p14:tracePt t="9872" x="6886575" y="2771775"/>
          <p14:tracePt t="9889" x="6791325" y="2824163"/>
          <p14:tracePt t="9906" x="6738938" y="2857500"/>
          <p14:tracePt t="9922" x="6691313" y="2890838"/>
          <p14:tracePt t="9939" x="6634163" y="2924175"/>
          <p14:tracePt t="9956" x="6610350" y="2943225"/>
          <p14:tracePt t="9972" x="6591300" y="2952750"/>
          <p14:tracePt t="9989" x="6577013" y="2967038"/>
          <p14:tracePt t="10006" x="6562725" y="2986088"/>
          <p14:tracePt t="10022" x="6553200" y="3009900"/>
          <p14:tracePt t="10039" x="6543675" y="3024188"/>
          <p14:tracePt t="10055" x="6543675" y="3043238"/>
          <p14:tracePt t="10072" x="6543675" y="3067050"/>
          <p14:tracePt t="10089" x="6548438" y="3071813"/>
          <p14:tracePt t="10105" x="6562725" y="3076575"/>
          <p14:tracePt t="10122" x="6615113" y="3100388"/>
          <p14:tracePt t="10139" x="6667500" y="3109913"/>
          <p14:tracePt t="10156" x="6738938" y="3119438"/>
          <p14:tracePt t="10172" x="6791325" y="3124200"/>
          <p14:tracePt t="10189" x="6862763" y="3124200"/>
          <p14:tracePt t="10205" x="6924675" y="3124200"/>
          <p14:tracePt t="10222" x="6967538" y="3124200"/>
          <p14:tracePt t="10239" x="7000875" y="3119438"/>
          <p14:tracePt t="10255" x="7058025" y="3109913"/>
          <p14:tracePt t="10272" x="7077075" y="3109913"/>
          <p14:tracePt t="10289" x="7091363" y="3109913"/>
          <p14:tracePt t="10306" x="7105650" y="3109913"/>
          <p14:tracePt t="10322" x="7110413" y="3109913"/>
          <p14:tracePt t="10339" x="7115175" y="3109913"/>
          <p14:tracePt t="10355" x="7119938" y="3109913"/>
          <p14:tracePt t="10851" x="6934200" y="3133725"/>
          <p14:tracePt t="10858" x="6543675" y="3181350"/>
          <p14:tracePt t="10865" x="6124575" y="3228975"/>
          <p14:tracePt t="10873" x="5800725" y="3276600"/>
          <p14:tracePt t="10889" x="4967288" y="3371850"/>
          <p14:tracePt t="10906" x="4229100" y="3433763"/>
          <p14:tracePt t="10923" x="3533775" y="3424238"/>
          <p14:tracePt t="10956" x="3081338" y="3338513"/>
          <p14:tracePt t="10989" x="2743200" y="3219450"/>
          <p14:tracePt t="11006" x="2662238" y="3152775"/>
          <p14:tracePt t="11022" x="2562225" y="3086100"/>
          <p14:tracePt t="11039" x="2452688" y="3038475"/>
          <p14:tracePt t="11055" x="2319338" y="2995613"/>
          <p14:tracePt t="11072" x="2247900" y="2981325"/>
          <p14:tracePt t="11089" x="2200275" y="2971800"/>
          <p14:tracePt t="11105" x="2162175" y="2971800"/>
          <p14:tracePt t="11122" x="2114550" y="2962275"/>
          <p14:tracePt t="11139" x="2100263" y="2962275"/>
          <p14:tracePt t="11155" x="2095500" y="2962275"/>
          <p14:tracePt t="11365" x="2028825" y="2971800"/>
          <p14:tracePt t="11371" x="1933575" y="3000375"/>
          <p14:tracePt t="11379" x="1843088" y="3019425"/>
          <p14:tracePt t="11389" x="1776413" y="3024188"/>
          <p14:tracePt t="11405" x="1662113" y="3033713"/>
          <p14:tracePt t="11422" x="1552575" y="3019425"/>
          <p14:tracePt t="11439" x="1509713" y="3005138"/>
          <p14:tracePt t="11455" x="1476375" y="2957513"/>
          <p14:tracePt t="11472" x="1433513" y="2767013"/>
          <p14:tracePt t="11489" x="1414463" y="2486025"/>
          <p14:tracePt t="11505" x="1404938" y="2195513"/>
          <p14:tracePt t="11522" x="1395413" y="2028825"/>
          <p14:tracePt t="11539" x="1366838" y="1862138"/>
          <p14:tracePt t="11555" x="1314450" y="1633538"/>
          <p14:tracePt t="11572" x="1295400" y="1547813"/>
          <p14:tracePt t="11589" x="1276350" y="1466850"/>
          <p14:tracePt t="11606" x="1257300" y="1366838"/>
          <p14:tracePt t="11622" x="1252538" y="1343025"/>
          <p14:tracePt t="11639" x="1252538" y="1328738"/>
          <p14:tracePt t="11655" x="1252538" y="1323975"/>
          <p14:tracePt t="11672" x="1252538" y="1328738"/>
          <p14:tracePt t="11689" x="1252538" y="1371600"/>
          <p14:tracePt t="11705" x="1252538" y="1504950"/>
          <p14:tracePt t="11722" x="1243013" y="1704975"/>
          <p14:tracePt t="11739" x="1204913" y="1976438"/>
          <p14:tracePt t="11755" x="1185863" y="2200275"/>
          <p14:tracePt t="11772" x="1181100" y="2333625"/>
          <p14:tracePt t="11789" x="1181100" y="2466975"/>
          <p14:tracePt t="11805" x="1181100" y="2647950"/>
          <p14:tracePt t="11822" x="1181100" y="2728913"/>
          <p14:tracePt t="11839" x="1181100" y="2762250"/>
          <p14:tracePt t="11856" x="1181100" y="2781300"/>
          <p14:tracePt t="11872" x="1181100" y="2790825"/>
          <p14:tracePt t="11889" x="1181100" y="2795588"/>
          <p14:tracePt t="11905" x="1181100" y="2800350"/>
          <p14:tracePt t="12525" x="1219200" y="2857500"/>
          <p14:tracePt t="12531" x="1262063" y="2928938"/>
          <p14:tracePt t="12539" x="1319213" y="3033713"/>
          <p14:tracePt t="12555" x="1428750" y="3243263"/>
          <p14:tracePt t="12572" x="1500188" y="3362325"/>
          <p14:tracePt t="12589" x="1562100" y="3452813"/>
          <p14:tracePt t="12622" x="1824038" y="3814763"/>
          <p14:tracePt t="12656" x="1976438" y="4024313"/>
          <p14:tracePt t="12672" x="2009775" y="4062413"/>
          <p14:tracePt t="12689" x="2028825" y="4086225"/>
          <p14:tracePt t="12705" x="2043113" y="4110038"/>
          <p14:tracePt t="12722" x="2071688" y="4143375"/>
          <p14:tracePt t="12738" x="2114550" y="4200525"/>
          <p14:tracePt t="12755" x="2166938" y="4257675"/>
          <p14:tracePt t="12772" x="2205038" y="4300538"/>
          <p14:tracePt t="12788" x="2257425" y="4333875"/>
          <p14:tracePt t="12805" x="2281238" y="4352925"/>
          <p14:tracePt t="12822" x="2295525" y="4362450"/>
          <p14:tracePt t="12838" x="2309813" y="4367213"/>
          <p14:tracePt t="12855" x="2347913" y="4386263"/>
          <p14:tracePt t="12872" x="2366963" y="4391025"/>
          <p14:tracePt t="12888" x="2395538" y="4405313"/>
          <p14:tracePt t="12905" x="2428875" y="4410075"/>
          <p14:tracePt t="12922" x="2452688" y="4410075"/>
          <p14:tracePt t="12938" x="2471738" y="4410075"/>
          <p14:tracePt t="12955" x="2490788" y="4414838"/>
          <p14:tracePt t="12972" x="2509838" y="4424363"/>
          <p14:tracePt t="12988" x="2514600" y="4429125"/>
          <p14:tracePt t="13005" x="2519363" y="4448175"/>
          <p14:tracePt t="13022" x="2514600" y="4500563"/>
          <p14:tracePt t="13039" x="2476500" y="4595813"/>
          <p14:tracePt t="13055" x="2433638" y="4643438"/>
          <p14:tracePt t="13072" x="2343150" y="4691063"/>
          <p14:tracePt t="13089" x="2181225" y="4724400"/>
          <p14:tracePt t="13105" x="2100263" y="4714875"/>
          <p14:tracePt t="13122" x="2028825" y="4652963"/>
          <p14:tracePt t="13139" x="1971675" y="4562475"/>
          <p14:tracePt t="13155" x="1928813" y="4367213"/>
          <p14:tracePt t="13172" x="1943100" y="4219575"/>
          <p14:tracePt t="13188" x="1976438" y="4114800"/>
          <p14:tracePt t="13205" x="2019300" y="4052888"/>
          <p14:tracePt t="13222" x="2124075" y="3995738"/>
          <p14:tracePt t="13238" x="2176463" y="3981450"/>
          <p14:tracePt t="13255" x="2219325" y="3981450"/>
          <p14:tracePt t="13272" x="2276475" y="4024313"/>
          <p14:tracePt t="13288" x="2319338" y="4100513"/>
          <p14:tracePt t="13305" x="2362200" y="4176713"/>
          <p14:tracePt t="13322" x="2386013" y="4233863"/>
          <p14:tracePt t="13339" x="2400300" y="4295775"/>
          <p14:tracePt t="13355" x="2405063" y="4310063"/>
          <p14:tracePt t="13372" x="2405063" y="4319588"/>
          <p14:tracePt t="13389" x="2405063" y="4329113"/>
          <p14:tracePt t="13603" x="2438400" y="4329113"/>
          <p14:tracePt t="13610" x="2486025" y="4338638"/>
          <p14:tracePt t="13622" x="2528888" y="4343400"/>
          <p14:tracePt t="13639" x="2600325" y="4343400"/>
          <p14:tracePt t="13655" x="2695575" y="4357688"/>
          <p14:tracePt t="13689" x="2814638" y="4371975"/>
          <p14:tracePt t="13722" x="2890838" y="4395788"/>
          <p14:tracePt t="13739" x="2914650" y="4400550"/>
          <p14:tracePt t="13755" x="2938463" y="4400550"/>
          <p14:tracePt t="13772" x="2967038" y="4410075"/>
          <p14:tracePt t="13788" x="2995613" y="4410075"/>
          <p14:tracePt t="13805" x="3033713" y="4414838"/>
          <p14:tracePt t="13822" x="3071813" y="4419600"/>
          <p14:tracePt t="13838" x="3133725" y="4433888"/>
          <p14:tracePt t="13855" x="3148013" y="4433888"/>
          <p14:tracePt t="13872" x="3162300" y="4433888"/>
          <p14:tracePt t="13889" x="3167063" y="4433888"/>
          <p14:tracePt t="13905" x="3176588" y="4433888"/>
          <p14:tracePt t="13922" x="3186113" y="4433888"/>
          <p14:tracePt t="13939" x="3195638" y="4438650"/>
          <p14:tracePt t="13955" x="3228975" y="4448175"/>
          <p14:tracePt t="13972" x="3238500" y="4452938"/>
          <p14:tracePt t="13988" x="3248025" y="4452938"/>
          <p14:tracePt t="14005" x="3257550" y="4452938"/>
          <p14:tracePt t="14022" x="3257550" y="4462463"/>
          <p14:tracePt t="14039" x="3257550" y="4471988"/>
          <p14:tracePt t="14055" x="3228975" y="4505325"/>
          <p14:tracePt t="14072" x="3181350" y="4543425"/>
          <p14:tracePt t="14088" x="3062288" y="4624388"/>
          <p14:tracePt t="14105" x="2947988" y="4648200"/>
          <p14:tracePt t="14122" x="2867025" y="4652963"/>
          <p14:tracePt t="14139" x="2781300" y="4614863"/>
          <p14:tracePt t="14155" x="2747963" y="4572000"/>
          <p14:tracePt t="14172" x="2719388" y="4500563"/>
          <p14:tracePt t="14188" x="2709863" y="4352925"/>
          <p14:tracePt t="14205" x="2752725" y="4195763"/>
          <p14:tracePt t="14223" x="2790825" y="4148138"/>
          <p14:tracePt t="14238" x="2838450" y="4110038"/>
          <p14:tracePt t="14255" x="2890838" y="4095750"/>
          <p14:tracePt t="14272" x="2976563" y="4105275"/>
          <p14:tracePt t="14288" x="3033713" y="4148138"/>
          <p14:tracePt t="14305" x="3081338" y="4191000"/>
          <p14:tracePt t="14322" x="3124200" y="4238625"/>
          <p14:tracePt t="14338" x="3143250" y="4262438"/>
          <p14:tracePt t="14355" x="3152775" y="4291013"/>
          <p14:tracePt t="14372" x="3157538" y="4319588"/>
          <p14:tracePt t="14388" x="3143250" y="4348163"/>
          <p14:tracePt t="14544" x="3219450" y="4338638"/>
          <p14:tracePt t="14550" x="3333750" y="4310063"/>
          <p14:tracePt t="14558" x="3419475" y="4300538"/>
          <p14:tracePt t="14572" x="3557588" y="4291013"/>
          <p14:tracePt t="14588" x="3667125" y="4295775"/>
          <p14:tracePt t="14605" x="3781425" y="4305300"/>
          <p14:tracePt t="14622" x="3876675" y="4329113"/>
          <p14:tracePt t="14639" x="4000500" y="4357688"/>
          <p14:tracePt t="14655" x="4062413" y="4371975"/>
          <p14:tracePt t="14672" x="4105275" y="4381500"/>
          <p14:tracePt t="14690" x="4167188" y="4391025"/>
          <p14:tracePt t="14705" x="4210050" y="4391025"/>
          <p14:tracePt t="14722" x="4257675" y="4395788"/>
          <p14:tracePt t="14738" x="4319588" y="4405313"/>
          <p14:tracePt t="14756" x="4391025" y="4419600"/>
          <p14:tracePt t="14772" x="4410075" y="4429125"/>
          <p14:tracePt t="14788" x="4429125" y="4433888"/>
          <p14:tracePt t="14805" x="4433888" y="4433888"/>
          <p14:tracePt t="14822" x="4438650" y="4438650"/>
          <p14:tracePt t="14838" x="4438650" y="4448175"/>
          <p14:tracePt t="14855" x="4419600" y="4457700"/>
          <p14:tracePt t="14872" x="4376738" y="4476750"/>
          <p14:tracePt t="14889" x="4262438" y="4514850"/>
          <p14:tracePt t="14905" x="4200525" y="4529138"/>
          <p14:tracePt t="14922" x="4119563" y="4543425"/>
          <p14:tracePt t="14938" x="4071938" y="4543425"/>
          <p14:tracePt t="14955" x="3995738" y="4538663"/>
          <p14:tracePt t="14972" x="3957638" y="4519613"/>
          <p14:tracePt t="14988" x="3929063" y="4500563"/>
          <p14:tracePt t="15005" x="3895725" y="4424363"/>
          <p14:tracePt t="15022" x="3886200" y="4324350"/>
          <p14:tracePt t="15038" x="3895725" y="4238625"/>
          <p14:tracePt t="15055" x="3914775" y="4186238"/>
          <p14:tracePt t="15072" x="3962400" y="4138613"/>
          <p14:tracePt t="15088" x="4005263" y="4110038"/>
          <p14:tracePt t="15105" x="4057650" y="4105275"/>
          <p14:tracePt t="15122" x="4133850" y="4114800"/>
          <p14:tracePt t="15138" x="4243388" y="4181475"/>
          <p14:tracePt t="15155" x="4286250" y="4243388"/>
          <p14:tracePt t="15172" x="4319588" y="4291013"/>
          <p14:tracePt t="15189" x="4338638" y="4329113"/>
          <p14:tracePt t="15206" x="4333875" y="4352925"/>
          <p14:tracePt t="15222" x="4329113" y="4371975"/>
          <p14:tracePt t="15238" x="4319588" y="4391025"/>
          <p14:tracePt t="15255" x="4310063" y="4405313"/>
          <p14:tracePt t="15272" x="4305300" y="4410075"/>
          <p14:tracePt t="15703" x="4314825" y="4410075"/>
          <p14:tracePt t="15711" x="4352925" y="4424363"/>
          <p14:tracePt t="15722" x="4386263" y="4429125"/>
          <p14:tracePt t="15738" x="4514850" y="4452938"/>
          <p14:tracePt t="15755" x="4700588" y="4486275"/>
          <p14:tracePt t="15788" x="4852988" y="4500563"/>
          <p14:tracePt t="15822" x="4986338" y="4500563"/>
          <p14:tracePt t="15838" x="5029200" y="4500563"/>
          <p14:tracePt t="15855" x="5057775" y="4500563"/>
          <p14:tracePt t="15872" x="5100638" y="4510088"/>
          <p14:tracePt t="15888" x="5138738" y="4510088"/>
          <p14:tracePt t="15905" x="5172075" y="4510088"/>
          <p14:tracePt t="15922" x="5210175" y="4510088"/>
          <p14:tracePt t="15939" x="5257800" y="4510088"/>
          <p14:tracePt t="15955" x="5276850" y="4510088"/>
          <p14:tracePt t="15972" x="5300663" y="4510088"/>
          <p14:tracePt t="15988" x="5319713" y="4514850"/>
          <p14:tracePt t="16005" x="5353050" y="4524375"/>
          <p14:tracePt t="16022" x="5376863" y="4533900"/>
          <p14:tracePt t="16038" x="5395913" y="4538663"/>
          <p14:tracePt t="16055" x="5424488" y="4548188"/>
          <p14:tracePt t="16072" x="5429250" y="4548188"/>
          <p14:tracePt t="16088" x="5434013" y="4548188"/>
          <p14:tracePt t="16129" x="5429250" y="4552950"/>
          <p14:tracePt t="16138" x="5400675" y="4557713"/>
          <p14:tracePt t="16155" x="5353050" y="4557713"/>
          <p14:tracePt t="16172" x="5286375" y="4557713"/>
          <p14:tracePt t="16174" x="5238750" y="4557713"/>
          <p14:tracePt t="16188" x="5167313" y="4548188"/>
          <p14:tracePt t="16205" x="5095875" y="4543425"/>
          <p14:tracePt t="16221" x="5043488" y="4524375"/>
          <p14:tracePt t="16238" x="4995863" y="4510088"/>
          <p14:tracePt t="16255" x="4976813" y="4486275"/>
          <p14:tracePt t="16272" x="4957763" y="4443413"/>
          <p14:tracePt t="16288" x="4953000" y="4348163"/>
          <p14:tracePt t="16305" x="4976813" y="4229100"/>
          <p14:tracePt t="16323" x="5000625" y="4191000"/>
          <p14:tracePt t="16338" x="5029200" y="4162425"/>
          <p14:tracePt t="16355" x="5057775" y="4133850"/>
          <p14:tracePt t="16371" x="5119688" y="4105275"/>
          <p14:tracePt t="16388" x="5172075" y="4105275"/>
          <p14:tracePt t="16405" x="5214938" y="4105275"/>
          <p14:tracePt t="16421" x="5248275" y="4110038"/>
          <p14:tracePt t="16438" x="5305425" y="4143375"/>
          <p14:tracePt t="16455" x="5338763" y="4191000"/>
          <p14:tracePt t="16472" x="5362575" y="4262438"/>
          <p14:tracePt t="16488" x="5376863" y="4343400"/>
          <p14:tracePt t="16505" x="5376863" y="4381500"/>
          <p14:tracePt t="16522" x="5376863" y="4400550"/>
          <p14:tracePt t="16538" x="5357813" y="4429125"/>
          <p14:tracePt t="16555" x="5314950" y="4481513"/>
          <p14:tracePt t="16572" x="5286375" y="4505325"/>
          <p14:tracePt t="16588" x="5262563" y="4533900"/>
          <p14:tracePt t="16605" x="5243513" y="4552950"/>
          <p14:tracePt t="16622" x="5233988" y="4562475"/>
          <p14:tracePt t="16638" x="5229225" y="4567238"/>
          <p14:tracePt t="16655" x="5229225" y="4572000"/>
          <p14:tracePt t="16981" x="5214938" y="4572000"/>
          <p14:tracePt t="16988" x="5195888" y="4567238"/>
          <p14:tracePt t="16996" x="5181600" y="4562475"/>
          <p14:tracePt t="17005" x="5172075" y="4562475"/>
          <p14:tracePt t="17022" x="5153025" y="4562475"/>
          <p14:tracePt t="17038" x="5133975" y="4562475"/>
          <p14:tracePt t="17072" x="5114925" y="4562475"/>
          <p14:tracePt t="17105" x="5110163" y="4562475"/>
          <p14:tracePt t="17138" x="5105400" y="4562475"/>
          <p14:tracePt t="17165" x="5100638" y="4562475"/>
          <p14:tracePt t="17179" x="5095875" y="4562475"/>
          <p14:tracePt t="17188" x="5091113" y="4562475"/>
          <p14:tracePt t="17205" x="5057775" y="4562475"/>
          <p14:tracePt t="17221" x="4991100" y="4557713"/>
          <p14:tracePt t="17238" x="4786313" y="4548188"/>
          <p14:tracePt t="17255" x="4667250" y="4548188"/>
          <p14:tracePt t="17272" x="4529138" y="4529138"/>
          <p14:tracePt t="17288" x="4348163" y="4524375"/>
          <p14:tracePt t="17305" x="4257675" y="4524375"/>
          <p14:tracePt t="17322" x="4186238" y="4510088"/>
          <p14:tracePt t="17338" x="4129088" y="4500563"/>
          <p14:tracePt t="17355" x="4052888" y="4486275"/>
          <p14:tracePt t="17372" x="4005263" y="4481513"/>
          <p14:tracePt t="17388" x="3971925" y="4471988"/>
          <p14:tracePt t="17405" x="3929063" y="4471988"/>
          <p14:tracePt t="17421" x="3862388" y="4471988"/>
          <p14:tracePt t="17438" x="3819525" y="4471988"/>
          <p14:tracePt t="17455" x="3776663" y="4462463"/>
          <p14:tracePt t="17472" x="3729038" y="4452938"/>
          <p14:tracePt t="17488" x="3690938" y="4448175"/>
          <p14:tracePt t="17505" x="3648075" y="4448175"/>
          <p14:tracePt t="17522" x="3605213" y="4448175"/>
          <p14:tracePt t="17538" x="3524250" y="4448175"/>
          <p14:tracePt t="17555" x="3462338" y="4448175"/>
          <p14:tracePt t="17572" x="3400425" y="4452938"/>
          <p14:tracePt t="17588" x="3338513" y="4467225"/>
          <p14:tracePt t="17605" x="3233738" y="4476750"/>
          <p14:tracePt t="17621" x="3157538" y="4476750"/>
          <p14:tracePt t="17638" x="3090863" y="4476750"/>
          <p14:tracePt t="17655" x="3028950" y="4471988"/>
          <p14:tracePt t="17672" x="2952750" y="4452938"/>
          <p14:tracePt t="17688" x="2905125" y="4433888"/>
          <p14:tracePt t="17705" x="2881313" y="4410075"/>
          <p14:tracePt t="17722" x="2847975" y="4362450"/>
          <p14:tracePt t="17738" x="2833688" y="4300538"/>
          <p14:tracePt t="17755" x="2833688" y="4229100"/>
          <p14:tracePt t="17771" x="2833688" y="4186238"/>
          <p14:tracePt t="17788" x="2838450" y="4152900"/>
          <p14:tracePt t="17805" x="2843213" y="4143375"/>
          <p14:tracePt t="17822" x="2852738" y="4133850"/>
          <p14:tracePt t="17838" x="2867025" y="4133850"/>
          <p14:tracePt t="17855" x="2900363" y="4143375"/>
          <p14:tracePt t="17872" x="2924175" y="4152900"/>
          <p14:tracePt t="17888" x="2933700" y="4176713"/>
          <p14:tracePt t="17905" x="2952750" y="4191000"/>
          <p14:tracePt t="17921" x="2967038" y="4214813"/>
          <p14:tracePt t="17938" x="2971800" y="4224338"/>
          <p14:tracePt t="17955" x="2976563" y="4229100"/>
          <p14:tracePt t="17972" x="2976563" y="4238625"/>
          <p14:tracePt t="17988" x="2986088" y="4248150"/>
          <p14:tracePt t="18005" x="2995613" y="4257675"/>
          <p14:tracePt t="18021" x="3028950" y="4281488"/>
          <p14:tracePt t="18038" x="3133725" y="4348163"/>
          <p14:tracePt t="18055" x="3200400" y="4386263"/>
          <p14:tracePt t="18072" x="3248025" y="4424363"/>
          <p14:tracePt t="18088" x="3281363" y="4443413"/>
          <p14:tracePt t="18105" x="3309938" y="4462463"/>
          <p14:tracePt t="18121" x="3324225" y="4471988"/>
          <p14:tracePt t="18138" x="3333750" y="4476750"/>
          <p14:tracePt t="18155" x="3338513" y="4491038"/>
          <p14:tracePt t="18171" x="3338513" y="4505325"/>
          <p14:tracePt t="18188" x="3338513" y="4514850"/>
          <p14:tracePt t="18205" x="3338513" y="4519613"/>
          <p14:tracePt t="18221" x="3338513" y="4524375"/>
          <p14:tracePt t="18267" x="3338513" y="4529138"/>
          <p14:tracePt t="18281" x="3338513" y="4533900"/>
          <p14:tracePt t="18305" x="3338513" y="4538663"/>
          <p14:tracePt t="18317" x="3328988" y="4548188"/>
          <p14:tracePt t="18338" x="3290888" y="4572000"/>
          <p14:tracePt t="18355" x="3271838" y="4581525"/>
          <p14:tracePt t="18371" x="3248025" y="4591050"/>
          <p14:tracePt t="18388" x="3228975" y="4591050"/>
          <p14:tracePt t="18405" x="3195638" y="4591050"/>
          <p14:tracePt t="18421" x="3171825" y="4591050"/>
          <p14:tracePt t="18438" x="3143250" y="4586288"/>
          <p14:tracePt t="18455" x="3124200" y="4581525"/>
          <p14:tracePt t="18471" x="3095625" y="4567238"/>
          <p14:tracePt t="18488" x="3086100" y="4562475"/>
          <p14:tracePt t="18505" x="3076575" y="4552950"/>
          <p14:tracePt t="18521" x="3071813" y="4548188"/>
          <p14:tracePt t="18538" x="3067050" y="4548188"/>
          <p14:tracePt t="18839" x="3057525" y="4552950"/>
          <p14:tracePt t="18846" x="3043238" y="4562475"/>
          <p14:tracePt t="18855" x="3033713" y="4576763"/>
          <p14:tracePt t="18871" x="2995613" y="4586288"/>
          <p14:tracePt t="18888" x="2971800" y="4600575"/>
          <p14:tracePt t="18905" x="2943225" y="4600575"/>
          <p14:tracePt t="18921" x="2919413" y="4600575"/>
          <p14:tracePt t="18938" x="2895600" y="4581525"/>
          <p14:tracePt t="18955" x="2867025" y="4557713"/>
          <p14:tracePt t="18971" x="2814638" y="4505325"/>
          <p14:tracePt t="18988" x="2776538" y="4481513"/>
          <p14:tracePt t="19005" x="2752725" y="4462463"/>
          <p14:tracePt t="19021" x="2733675" y="4443413"/>
          <p14:tracePt t="19038" x="2724150" y="4429125"/>
          <p14:tracePt t="19055" x="2719388" y="4400550"/>
          <p14:tracePt t="19071" x="2714625" y="4357688"/>
          <p14:tracePt t="19088" x="2724150" y="4252913"/>
          <p14:tracePt t="19106" x="2743200" y="4191000"/>
          <p14:tracePt t="19122" x="2771775" y="4143375"/>
          <p14:tracePt t="19138" x="2786063" y="4119563"/>
          <p14:tracePt t="19155" x="2809875" y="4086225"/>
          <p14:tracePt t="19171" x="2833688" y="4071938"/>
          <p14:tracePt t="19188" x="2857500" y="4062413"/>
          <p14:tracePt t="19205" x="2890838" y="4052888"/>
          <p14:tracePt t="19221" x="2909888" y="4052888"/>
          <p14:tracePt t="19238" x="2933700" y="4052888"/>
          <p14:tracePt t="19255" x="2962275" y="4057650"/>
          <p14:tracePt t="19271" x="3009900" y="4090988"/>
          <p14:tracePt t="19289" x="3033713" y="4114800"/>
          <p14:tracePt t="19305" x="3057525" y="4138613"/>
          <p14:tracePt t="19321" x="3076575" y="4157663"/>
          <p14:tracePt t="19338" x="3100388" y="4186238"/>
          <p14:tracePt t="19355" x="3114675" y="4210050"/>
          <p14:tracePt t="19371" x="3128963" y="4233863"/>
          <p14:tracePt t="19388" x="3152775" y="4276725"/>
          <p14:tracePt t="19405" x="3157538" y="4295775"/>
          <p14:tracePt t="19421" x="3162300" y="4319588"/>
          <p14:tracePt t="19438" x="3171825" y="4329113"/>
          <p14:tracePt t="19455" x="3176588" y="4338638"/>
          <p14:tracePt t="19471" x="3176588" y="4348163"/>
          <p14:tracePt t="19488" x="3176588" y="4352925"/>
          <p14:tracePt t="19505" x="3181350" y="4357688"/>
          <p14:tracePt t="19521" x="3186113" y="4391025"/>
          <p14:tracePt t="19538" x="3186113" y="4433888"/>
          <p14:tracePt t="19555" x="3186113" y="4476750"/>
          <p14:tracePt t="19571" x="3181350" y="4510088"/>
          <p14:tracePt t="19588" x="3167063" y="4552950"/>
          <p14:tracePt t="19605" x="3162300" y="4567238"/>
          <p14:tracePt t="19621" x="3148013" y="4591050"/>
          <p14:tracePt t="19638" x="3119438" y="4614863"/>
          <p14:tracePt t="19655" x="3086100" y="4638675"/>
          <p14:tracePt t="19671" x="3043238" y="4648200"/>
          <p14:tracePt t="19688" x="2990850" y="4662488"/>
          <p14:tracePt t="19705" x="2914650" y="4667250"/>
          <p14:tracePt t="19721" x="2881313" y="4657725"/>
          <p14:tracePt t="19738" x="2838450" y="4624388"/>
          <p14:tracePt t="19755" x="2800350" y="4576763"/>
          <p14:tracePt t="19771" x="2762250" y="4471988"/>
          <p14:tracePt t="19788" x="2757488" y="4429125"/>
          <p14:tracePt t="19805" x="2767013" y="4381500"/>
          <p14:tracePt t="19823" x="2795588" y="4267200"/>
          <p14:tracePt t="19838" x="2824163" y="4205288"/>
          <p14:tracePt t="19855" x="2847975" y="4167188"/>
          <p14:tracePt t="19871" x="2871788" y="4143375"/>
          <p14:tracePt t="19888" x="2933700" y="4110038"/>
          <p14:tracePt t="19905" x="2976563" y="4100513"/>
          <p14:tracePt t="19921" x="3028950" y="4090988"/>
          <p14:tracePt t="19938" x="3071813" y="4100513"/>
          <p14:tracePt t="19955" x="3114675" y="4119563"/>
          <p14:tracePt t="19971" x="3138488" y="4133850"/>
          <p14:tracePt t="19988" x="3152775" y="4157663"/>
          <p14:tracePt t="20005" x="3167063" y="4176713"/>
          <p14:tracePt t="20021" x="3186113" y="4210050"/>
          <p14:tracePt t="20038" x="3190875" y="4229100"/>
          <p14:tracePt t="20055" x="3200400" y="4252913"/>
          <p14:tracePt t="20071" x="3209925" y="4286250"/>
          <p14:tracePt t="20088" x="3219450" y="4310063"/>
          <p14:tracePt t="20105" x="3219450" y="4324350"/>
          <p14:tracePt t="20121" x="3219450" y="4343400"/>
          <p14:tracePt t="20138" x="3219450" y="4371975"/>
          <p14:tracePt t="20155" x="3219450" y="4391025"/>
          <p14:tracePt t="20172" x="3219450" y="4400550"/>
          <p14:tracePt t="20188" x="3219450" y="4424363"/>
          <p14:tracePt t="20205" x="3214688" y="4462463"/>
          <p14:tracePt t="20221" x="3209925" y="4486275"/>
          <p14:tracePt t="20238" x="3205163" y="4500563"/>
          <p14:tracePt t="20255" x="3186113" y="4519613"/>
          <p14:tracePt t="20271" x="3171825" y="4538663"/>
          <p14:tracePt t="20288" x="3162300" y="4552950"/>
          <p14:tracePt t="20305" x="3143250" y="4562475"/>
          <p14:tracePt t="20321" x="3128963" y="4572000"/>
          <p14:tracePt t="20338" x="3119438" y="4572000"/>
          <p14:tracePt t="20355" x="3114675" y="4572000"/>
          <p14:tracePt t="20371" x="3109913" y="4572000"/>
          <p14:tracePt t="20388" x="3100388" y="4572000"/>
          <p14:tracePt t="20404" x="3081338" y="4572000"/>
          <p14:tracePt t="20421" x="3052763" y="4572000"/>
          <p14:tracePt t="20438" x="2981325" y="4538663"/>
          <p14:tracePt t="20455" x="2947988" y="4514850"/>
          <p14:tracePt t="20471" x="2919413" y="4476750"/>
          <p14:tracePt t="20488" x="2890838" y="4429125"/>
          <p14:tracePt t="20505" x="2862263" y="4371975"/>
          <p14:tracePt t="20521" x="2852738" y="4329113"/>
          <p14:tracePt t="20538" x="2852738" y="4286250"/>
          <p14:tracePt t="20555" x="2857500" y="4238625"/>
          <p14:tracePt t="20571" x="2881313" y="4167188"/>
          <p14:tracePt t="20588" x="2900363" y="4129088"/>
          <p14:tracePt t="20605" x="2909888" y="4114800"/>
          <p14:tracePt t="20621" x="2919413" y="4105275"/>
          <p14:tracePt t="20638" x="2928938" y="4095750"/>
          <p14:tracePt t="20655" x="2938463" y="4095750"/>
          <p14:tracePt t="20671" x="2947988" y="4095750"/>
          <p14:tracePt t="20688" x="2971800" y="4119563"/>
          <p14:tracePt t="20705" x="2981325" y="4157663"/>
          <p14:tracePt t="20721" x="3000375" y="4186238"/>
          <p14:tracePt t="20738" x="3005138" y="4210050"/>
          <p14:tracePt t="20755" x="3014663" y="4233863"/>
          <p14:tracePt t="20771" x="3014663" y="4238625"/>
          <p14:tracePt t="20788" x="3014663" y="4243388"/>
          <p14:tracePt t="20805" x="3014663" y="4252913"/>
          <p14:tracePt t="20821" x="3014663" y="4257675"/>
          <p14:tracePt t="20838" x="3014663" y="4262438"/>
          <p14:tracePt t="20855" x="3014663" y="4286250"/>
          <p14:tracePt t="20872" x="3014663" y="4333875"/>
          <p14:tracePt t="20888" x="3014663" y="4395788"/>
          <p14:tracePt t="20905" x="3009900" y="4419600"/>
          <p14:tracePt t="20921" x="3000375" y="4438650"/>
          <p14:tracePt t="20938" x="2990850" y="4462463"/>
          <p14:tracePt t="20954" x="2986088" y="4471988"/>
          <p14:tracePt t="20971" x="2981325" y="4476750"/>
          <p14:tracePt t="20988" x="2971800" y="4481513"/>
          <p14:tracePt t="21005" x="2952750" y="4495800"/>
          <p14:tracePt t="21021" x="2938463" y="4505325"/>
          <p14:tracePt t="21038" x="2919413" y="4510088"/>
          <p14:tracePt t="21055" x="2876550" y="4519613"/>
          <p14:tracePt t="21071" x="2847975" y="4533900"/>
          <p14:tracePt t="21088" x="2824163" y="4538663"/>
          <p14:tracePt t="21105" x="2790825" y="4543425"/>
          <p14:tracePt t="21122" x="2743200" y="4552950"/>
          <p14:tracePt t="21138" x="2705100" y="4552950"/>
          <p14:tracePt t="21155" x="2676525" y="4552950"/>
          <p14:tracePt t="21171" x="2647950" y="4552950"/>
          <p14:tracePt t="21188" x="2619375" y="4552950"/>
          <p14:tracePt t="21205" x="2609850" y="4552950"/>
          <p14:tracePt t="21221" x="2595563" y="4552950"/>
          <p14:tracePt t="21238" x="2576513" y="4552950"/>
          <p14:tracePt t="21254" x="2566988" y="4552950"/>
          <p14:tracePt t="21271" x="2557463" y="4552950"/>
          <p14:tracePt t="21288" x="2552700" y="4552950"/>
          <p14:tracePt t="21305" x="2543175" y="4552950"/>
          <p14:tracePt t="21338" x="2543175" y="4529138"/>
          <p14:tracePt t="21354" x="2543175" y="4514850"/>
          <p14:tracePt t="21371" x="2547938" y="4495800"/>
          <p14:tracePt t="21388" x="2552700" y="4486275"/>
          <p14:tracePt t="21405" x="2557463" y="4481513"/>
          <p14:tracePt t="21421" x="2557463" y="4476750"/>
          <p14:tracePt t="21438" x="2562225" y="4476750"/>
          <p14:tracePt t="21455" x="2571750" y="4476750"/>
          <p14:tracePt t="21471" x="2576513" y="4476750"/>
          <p14:tracePt t="21488" x="2581275" y="4476750"/>
          <p14:tracePt t="21504" x="2590800" y="4476750"/>
          <p14:tracePt t="21521" x="2600325" y="4476750"/>
          <p14:tracePt t="21538" x="2609850" y="4476750"/>
          <p14:tracePt t="21555" x="2638425" y="4476750"/>
          <p14:tracePt t="21571" x="2667000" y="4471988"/>
          <p14:tracePt t="21588" x="2686050" y="4471988"/>
          <p14:tracePt t="21605" x="2709863" y="4471988"/>
          <p14:tracePt t="21621" x="2719388" y="4471988"/>
          <p14:tracePt t="21638" x="2728913" y="4471988"/>
          <p14:tracePt t="21655" x="2733675" y="4471988"/>
          <p14:tracePt t="21671" x="2738438" y="4471988"/>
          <p14:tracePt t="21704" x="2738438" y="4481513"/>
          <p14:tracePt t="21721" x="2733675" y="4495800"/>
          <p14:tracePt t="21738" x="2686050" y="4586288"/>
          <p14:tracePt t="21755" x="2643188" y="4729163"/>
          <p14:tracePt t="21771" x="2619375" y="4833938"/>
          <p14:tracePt t="21788" x="2605088" y="4886325"/>
          <p14:tracePt t="21804" x="2590800" y="4943475"/>
          <p14:tracePt t="21821" x="2590800" y="4962525"/>
          <p14:tracePt t="21838" x="2600325" y="5014913"/>
          <p14:tracePt t="21855" x="2609850" y="5095875"/>
          <p14:tracePt t="21871" x="2628900" y="5205413"/>
          <p14:tracePt t="21888" x="2643188" y="5257800"/>
          <p14:tracePt t="21905" x="2647950" y="5276850"/>
          <p14:tracePt t="21921" x="2652713" y="5300663"/>
          <p14:tracePt t="21938" x="2662238" y="5314950"/>
          <p14:tracePt t="21955" x="2671763" y="5319713"/>
          <p14:tracePt t="21971" x="2690813" y="5329238"/>
          <p14:tracePt t="21988" x="2714625" y="5334000"/>
          <p14:tracePt t="22004" x="2728913" y="5334000"/>
          <p14:tracePt t="22021" x="2752725" y="5334000"/>
          <p14:tracePt t="22038" x="2776538" y="5310188"/>
          <p14:tracePt t="22054" x="2824163" y="5253038"/>
          <p14:tracePt t="22071" x="2862263" y="5205413"/>
          <p14:tracePt t="22088" x="2886075" y="5167313"/>
          <p14:tracePt t="22105" x="2909888" y="5133975"/>
          <p14:tracePt t="22121" x="2943225" y="5100638"/>
          <p14:tracePt t="22138" x="2962275" y="5067300"/>
          <p14:tracePt t="22155" x="2981325" y="5038725"/>
          <p14:tracePt t="22171" x="3014663" y="4967288"/>
          <p14:tracePt t="22188" x="3024188" y="4929188"/>
          <p14:tracePt t="22204" x="3033713" y="4886325"/>
          <p14:tracePt t="22221" x="3033713" y="4843463"/>
          <p14:tracePt t="22238" x="3024188" y="4791075"/>
          <p14:tracePt t="22255" x="3005138" y="4762500"/>
          <p14:tracePt t="22271" x="2981325" y="4738688"/>
          <p14:tracePt t="22288" x="2957513" y="4714875"/>
          <p14:tracePt t="22305" x="2928938" y="4676775"/>
          <p14:tracePt t="22321" x="2919413" y="4662488"/>
          <p14:tracePt t="22338" x="2905125" y="4652963"/>
          <p14:tracePt t="22355" x="2871788" y="4629150"/>
          <p14:tracePt t="22371" x="2847975" y="4605338"/>
          <p14:tracePt t="22388" x="2814638" y="4581525"/>
          <p14:tracePt t="22405" x="2795588" y="4562475"/>
          <p14:tracePt t="22421" x="2757488" y="4548188"/>
          <p14:tracePt t="22438" x="2738438" y="4543425"/>
          <p14:tracePt t="22455" x="2728913" y="4543425"/>
          <p14:tracePt t="22471" x="2705100" y="4543425"/>
          <p14:tracePt t="22488" x="2686050" y="4557713"/>
          <p14:tracePt t="22504" x="2662238" y="4576763"/>
          <p14:tracePt t="22521" x="2638425" y="4600575"/>
          <p14:tracePt t="22538" x="2614613" y="4624388"/>
          <p14:tracePt t="22554" x="2581275" y="4714875"/>
          <p14:tracePt t="22571" x="2557463" y="4819650"/>
          <p14:tracePt t="22588" x="2543175" y="4910138"/>
          <p14:tracePt t="22605" x="2543175" y="4991100"/>
          <p14:tracePt t="22621" x="2543175" y="5019675"/>
          <p14:tracePt t="22638" x="2543175" y="5038725"/>
          <p14:tracePt t="22654" x="2547938" y="5062538"/>
          <p14:tracePt t="22671" x="2557463" y="5081588"/>
          <p14:tracePt t="22688" x="2571750" y="5105400"/>
          <p14:tracePt t="22704" x="2586038" y="5119688"/>
          <p14:tracePt t="22721" x="2600325" y="5133975"/>
          <p14:tracePt t="22738" x="2652713" y="5162550"/>
          <p14:tracePt t="22754" x="2681288" y="5172075"/>
          <p14:tracePt t="22771" x="2709863" y="5176838"/>
          <p14:tracePt t="22788" x="2757488" y="5176838"/>
          <p14:tracePt t="22804" x="2786063" y="5167313"/>
          <p14:tracePt t="22821" x="2828925" y="5148263"/>
          <p14:tracePt t="22838" x="2867025" y="5119688"/>
          <p14:tracePt t="22854" x="2933700" y="5081588"/>
          <p14:tracePt t="22871" x="2957513" y="5053013"/>
          <p14:tracePt t="22888" x="2981325" y="5014913"/>
          <p14:tracePt t="22904" x="3000375" y="4962525"/>
          <p14:tracePt t="22921" x="3014663" y="4862513"/>
          <p14:tracePt t="22938" x="3014663" y="4814888"/>
          <p14:tracePt t="22954" x="3014663" y="4772025"/>
          <p14:tracePt t="22971" x="3000375" y="4733925"/>
          <p14:tracePt t="22988" x="2976563" y="4691063"/>
          <p14:tracePt t="23004" x="2962275" y="4662488"/>
          <p14:tracePt t="23021" x="2943225" y="4638675"/>
          <p14:tracePt t="23038" x="2919413" y="4605338"/>
          <p14:tracePt t="23055" x="2909888" y="4581525"/>
          <p14:tracePt t="23071" x="2890838" y="4562475"/>
          <p14:tracePt t="23088" x="2867025" y="4548188"/>
          <p14:tracePt t="23104" x="2833688" y="4538663"/>
          <p14:tracePt t="23121" x="2814638" y="4529138"/>
          <p14:tracePt t="23138" x="2790825" y="4533900"/>
          <p14:tracePt t="23154" x="2771775" y="4538663"/>
          <p14:tracePt t="23171" x="2743200" y="4552950"/>
          <p14:tracePt t="23188" x="2724150" y="4567238"/>
          <p14:tracePt t="23204" x="2709863" y="4586288"/>
          <p14:tracePt t="23221" x="2690813" y="4605338"/>
          <p14:tracePt t="23238" x="2686050" y="4614863"/>
          <p14:tracePt t="23254" x="2681288" y="4633913"/>
          <p14:tracePt t="23271" x="2671763" y="4648200"/>
          <p14:tracePt t="23288" x="2657475" y="4681538"/>
          <p14:tracePt t="23304" x="2652713" y="4729163"/>
          <p14:tracePt t="23321" x="2647950" y="4772025"/>
          <p14:tracePt t="23338" x="2647950" y="4838700"/>
          <p14:tracePt t="23354" x="2647950" y="4914900"/>
          <p14:tracePt t="23371" x="2652713" y="4943475"/>
          <p14:tracePt t="23388" x="2667000" y="4967288"/>
          <p14:tracePt t="23404" x="2671763" y="4986338"/>
          <p14:tracePt t="23421" x="2690813" y="5019675"/>
          <p14:tracePt t="23438" x="2705100" y="5043488"/>
          <p14:tracePt t="23454" x="2724150" y="5076825"/>
          <p14:tracePt t="23471" x="2747963" y="5114925"/>
          <p14:tracePt t="23488" x="2757488" y="5138738"/>
          <p14:tracePt t="23504" x="2771775" y="5162550"/>
          <p14:tracePt t="23521" x="2786063" y="5191125"/>
          <p14:tracePt t="23538" x="2800350" y="5224463"/>
          <p14:tracePt t="23554" x="2805113" y="5233988"/>
          <p14:tracePt t="23571" x="2814638" y="5248275"/>
          <p14:tracePt t="23588" x="2824163" y="5253038"/>
          <p14:tracePt t="23604" x="2843213" y="5262563"/>
          <p14:tracePt t="23621" x="2852738" y="5267325"/>
          <p14:tracePt t="23638" x="2876550" y="5267325"/>
          <p14:tracePt t="23654" x="2924175" y="5243513"/>
          <p14:tracePt t="23671" x="2957513" y="5214938"/>
          <p14:tracePt t="23688" x="3005138" y="5162550"/>
          <p14:tracePt t="23704" x="3043238" y="5133975"/>
          <p14:tracePt t="23721" x="3095625" y="5072063"/>
          <p14:tracePt t="23738" x="3119438" y="5043488"/>
          <p14:tracePt t="23754" x="3138488" y="5014913"/>
          <p14:tracePt t="23771" x="3157538" y="4976813"/>
          <p14:tracePt t="23788" x="3167063" y="4900613"/>
          <p14:tracePt t="23804" x="3176588" y="4843463"/>
          <p14:tracePt t="23821" x="3176588" y="4791075"/>
          <p14:tracePt t="23838" x="3171825" y="4729163"/>
          <p14:tracePt t="23854" x="3162300" y="4700588"/>
          <p14:tracePt t="23871" x="3143250" y="4676775"/>
          <p14:tracePt t="23888" x="3124200" y="4652963"/>
          <p14:tracePt t="23904" x="3090863" y="4619625"/>
          <p14:tracePt t="23921" x="3067050" y="4586288"/>
          <p14:tracePt t="23938" x="3033713" y="4562475"/>
          <p14:tracePt t="23954" x="3005138" y="4538663"/>
          <p14:tracePt t="23971" x="2962275" y="4514850"/>
          <p14:tracePt t="23988" x="2933700" y="4500563"/>
          <p14:tracePt t="24004" x="2895600" y="4491038"/>
          <p14:tracePt t="24021" x="2867025" y="4486275"/>
          <p14:tracePt t="24038" x="2828925" y="4486275"/>
          <p14:tracePt t="24054" x="2800350" y="4486275"/>
          <p14:tracePt t="24071" x="2776538" y="4495800"/>
          <p14:tracePt t="24088" x="2743200" y="4519613"/>
          <p14:tracePt t="24104" x="2719388" y="4543425"/>
          <p14:tracePt t="24121" x="2705100" y="4552950"/>
          <p14:tracePt t="24138" x="2686050" y="4572000"/>
          <p14:tracePt t="24154" x="2667000" y="4605338"/>
          <p14:tracePt t="24171" x="2657475" y="4657725"/>
          <p14:tracePt t="24188" x="2652713" y="4724400"/>
          <p14:tracePt t="24206" x="2652713" y="4862513"/>
          <p14:tracePt t="24221" x="2662238" y="4914900"/>
          <p14:tracePt t="24238" x="2667000" y="4948238"/>
          <p14:tracePt t="24254" x="2681288" y="4986338"/>
          <p14:tracePt t="24271" x="2700338" y="5014913"/>
          <p14:tracePt t="24288" x="2719388" y="5057775"/>
          <p14:tracePt t="24304" x="2738438" y="5081588"/>
          <p14:tracePt t="24321" x="2743200" y="5095875"/>
          <p14:tracePt t="24338" x="2752725" y="5110163"/>
          <p14:tracePt t="24354" x="2757488" y="5114925"/>
          <p14:tracePt t="24371" x="2767013" y="5114925"/>
          <p14:tracePt t="24388" x="2781300" y="5114925"/>
          <p14:tracePt t="24404" x="2809875" y="5095875"/>
          <p14:tracePt t="24421" x="2833688" y="5057775"/>
          <p14:tracePt t="24438" x="2881313" y="4953000"/>
          <p14:tracePt t="24454" x="2938463" y="4800600"/>
          <p14:tracePt t="24471" x="2971800" y="4691063"/>
          <p14:tracePt t="24488" x="2990850" y="4648200"/>
          <p14:tracePt t="24504" x="3005138" y="4610100"/>
          <p14:tracePt t="24521" x="3033713" y="4567238"/>
          <p14:tracePt t="24538" x="3052763" y="4524375"/>
          <p14:tracePt t="24554" x="3071813" y="4491038"/>
          <p14:tracePt t="24571" x="3090863" y="4462463"/>
          <p14:tracePt t="24588" x="3105150" y="4429125"/>
          <p14:tracePt t="24604" x="3114675" y="4405313"/>
          <p14:tracePt t="24621" x="3119438" y="4391025"/>
          <p14:tracePt t="24638" x="3124200" y="4381500"/>
          <p14:tracePt t="24654" x="3133725" y="4362450"/>
          <p14:tracePt t="24671" x="3143250" y="4352925"/>
          <p14:tracePt t="24688" x="3148013" y="4348163"/>
          <p14:tracePt t="24705" x="3157538" y="4338638"/>
          <p14:tracePt t="24721" x="3162300" y="4333875"/>
          <p14:tracePt t="24738" x="3171825" y="4324350"/>
          <p14:tracePt t="24754" x="3176588" y="4319588"/>
          <p14:tracePt t="24771" x="3181350" y="4314825"/>
          <p14:tracePt t="24823" x="3181350" y="4319588"/>
          <p14:tracePt t="24830" x="3176588" y="4329113"/>
          <p14:tracePt t="24837" x="3162300" y="4348163"/>
          <p14:tracePt t="24854" x="3124200" y="4381500"/>
          <p14:tracePt t="24871" x="3071813" y="4438650"/>
          <p14:tracePt t="24887" x="3005138" y="4481513"/>
          <p14:tracePt t="24904" x="2924175" y="4519613"/>
          <p14:tracePt t="24921" x="2876550" y="4524375"/>
          <p14:tracePt t="24938" x="2847975" y="4505325"/>
          <p14:tracePt t="24954" x="2781300" y="4405313"/>
          <p14:tracePt t="24971" x="2752725" y="4333875"/>
          <p14:tracePt t="24988" x="2733675" y="4205288"/>
          <p14:tracePt t="25004" x="2738438" y="4081463"/>
          <p14:tracePt t="25021" x="2762250" y="3986213"/>
          <p14:tracePt t="25037" x="2776538" y="3962400"/>
          <p14:tracePt t="25054" x="2781300" y="3952875"/>
          <p14:tracePt t="25071" x="2800350" y="3948113"/>
          <p14:tracePt t="25088" x="2819400" y="3957638"/>
          <p14:tracePt t="25104" x="2843213" y="3990975"/>
          <p14:tracePt t="25121" x="2867025" y="4038600"/>
          <p14:tracePt t="25138" x="2895600" y="4114800"/>
          <p14:tracePt t="25154" x="2909888" y="4191000"/>
          <p14:tracePt t="25171" x="2909888" y="4248150"/>
          <p14:tracePt t="25188" x="2909888" y="4276725"/>
          <p14:tracePt t="25204" x="2909888" y="4291013"/>
          <p14:tracePt t="25221" x="2909888" y="4295775"/>
          <p14:tracePt t="25237" x="2909888" y="4300538"/>
          <p14:tracePt t="25254" x="2909888" y="4305300"/>
          <p14:tracePt t="25623" x="2976563" y="4319588"/>
          <p14:tracePt t="25631" x="3057525" y="4338638"/>
          <p14:tracePt t="25639" x="3138488" y="4352925"/>
          <p14:tracePt t="25654" x="3271838" y="4371975"/>
          <p14:tracePt t="25671" x="3409950" y="4395788"/>
          <p14:tracePt t="25674" x="3500438" y="4405313"/>
          <p14:tracePt t="25689" x="3648075" y="4414838"/>
          <p14:tracePt t="25704" x="3757613" y="4424363"/>
          <p14:tracePt t="25738" x="3943350" y="4448175"/>
          <p14:tracePt t="25771" x="4019550" y="4452938"/>
          <p14:tracePt t="25788" x="4033838" y="4452938"/>
          <p14:tracePt t="25804" x="4043363" y="4452938"/>
          <p14:tracePt t="25821" x="4052888" y="4452938"/>
          <p14:tracePt t="25837" x="4071938" y="4452938"/>
          <p14:tracePt t="25854" x="4110038" y="4462463"/>
          <p14:tracePt t="25871" x="4143375" y="4471988"/>
          <p14:tracePt t="25887" x="4214813" y="4476750"/>
          <p14:tracePt t="25904" x="4262438" y="4476750"/>
          <p14:tracePt t="25921" x="4314825" y="4476750"/>
          <p14:tracePt t="25938" x="4386263" y="4476750"/>
          <p14:tracePt t="25954" x="4429125" y="4476750"/>
          <p14:tracePt t="25971" x="4471988" y="4476750"/>
          <p14:tracePt t="25988" x="4500563" y="4476750"/>
          <p14:tracePt t="26004" x="4548188" y="4476750"/>
          <p14:tracePt t="26021" x="4586288" y="4471988"/>
          <p14:tracePt t="26038" x="4629150" y="4457700"/>
          <p14:tracePt t="26054" x="4676775" y="4452938"/>
          <p14:tracePt t="26071" x="4752975" y="4438650"/>
          <p14:tracePt t="26087" x="4814888" y="4438650"/>
          <p14:tracePt t="26104" x="4862513" y="4433888"/>
          <p14:tracePt t="26121" x="4905375" y="4433888"/>
          <p14:tracePt t="26138" x="4967288" y="4433888"/>
          <p14:tracePt t="26154" x="5000625" y="4433888"/>
          <p14:tracePt t="26171" x="5048250" y="4419600"/>
          <p14:tracePt t="26188" x="5105400" y="4419600"/>
          <p14:tracePt t="26204" x="5143500" y="4419600"/>
          <p14:tracePt t="26221" x="5172075" y="4419600"/>
          <p14:tracePt t="26237" x="5205413" y="4419600"/>
          <p14:tracePt t="26254" x="5253038" y="4419600"/>
          <p14:tracePt t="26271" x="5286375" y="4419600"/>
          <p14:tracePt t="26288" x="5314950" y="4419600"/>
          <p14:tracePt t="26304" x="5343525" y="4419600"/>
          <p14:tracePt t="26321" x="5376863" y="4419600"/>
          <p14:tracePt t="26337" x="5400675" y="4419600"/>
          <p14:tracePt t="26354" x="5419725" y="4419600"/>
          <p14:tracePt t="26371" x="5443538" y="4419600"/>
          <p14:tracePt t="26387" x="5467350" y="4419600"/>
          <p14:tracePt t="26404" x="5486400" y="4419600"/>
          <p14:tracePt t="26421" x="5510213" y="4419600"/>
          <p14:tracePt t="26438" x="5524500" y="4419600"/>
          <p14:tracePt t="26454" x="5534025" y="4419600"/>
          <p14:tracePt t="26471" x="5538788" y="4419600"/>
          <p14:tracePt t="26488" x="5543550" y="4419600"/>
          <p14:tracePt t="26504" x="5548313" y="4419600"/>
          <p14:tracePt t="26746" x="5543550" y="4419600"/>
          <p14:tracePt t="26754" x="5529263" y="4419600"/>
          <p14:tracePt t="26762" x="5519738" y="4424363"/>
          <p14:tracePt t="26771" x="5510213" y="4424363"/>
          <p14:tracePt t="26787" x="5486400" y="4438650"/>
          <p14:tracePt t="26804" x="5453063" y="4448175"/>
          <p14:tracePt t="26821" x="5429250" y="4448175"/>
          <p14:tracePt t="26837" x="5410200" y="4448175"/>
          <p14:tracePt t="26854" x="5381625" y="4448175"/>
          <p14:tracePt t="26871" x="5334000" y="4448175"/>
          <p14:tracePt t="26887" x="5314950" y="4448175"/>
          <p14:tracePt t="26904" x="5300663" y="4448175"/>
          <p14:tracePt t="26921" x="5281613" y="4448175"/>
          <p14:tracePt t="26937" x="5276850" y="4448175"/>
          <p14:tracePt t="26954" x="5272088" y="4448175"/>
          <p14:tracePt t="26971" x="5253038" y="4448175"/>
          <p14:tracePt t="26987" x="5233988" y="4448175"/>
          <p14:tracePt t="27004" x="5186363" y="4452938"/>
          <p14:tracePt t="27021" x="5143500" y="4462463"/>
          <p14:tracePt t="27037" x="5110163" y="4462463"/>
          <p14:tracePt t="27054" x="5053013" y="4462463"/>
          <p14:tracePt t="27071" x="5033963" y="4457700"/>
          <p14:tracePt t="27088" x="5005388" y="4448175"/>
          <p14:tracePt t="27104" x="4972050" y="4424363"/>
          <p14:tracePt t="27121" x="4910138" y="4352925"/>
          <p14:tracePt t="27137" x="4867275" y="4295775"/>
          <p14:tracePt t="27154" x="4843463" y="4248150"/>
          <p14:tracePt t="27171" x="4829175" y="4219575"/>
          <p14:tracePt t="27187" x="4819650" y="4186238"/>
          <p14:tracePt t="27204" x="4814888" y="4157663"/>
          <p14:tracePt t="27221" x="4814888" y="4129088"/>
          <p14:tracePt t="27237" x="4833938" y="4071938"/>
          <p14:tracePt t="27254" x="4857750" y="4033838"/>
          <p14:tracePt t="27271" x="4881563" y="4005263"/>
          <p14:tracePt t="27287" x="4919663" y="3967163"/>
          <p14:tracePt t="27304" x="5005388" y="3924300"/>
          <p14:tracePt t="27321" x="5048250" y="3914775"/>
          <p14:tracePt t="27337" x="5081588" y="3914775"/>
          <p14:tracePt t="27354" x="5124450" y="3914775"/>
          <p14:tracePt t="27371" x="5214938" y="3933825"/>
          <p14:tracePt t="27387" x="5291138" y="3967163"/>
          <p14:tracePt t="27404" x="5348288" y="3995738"/>
          <p14:tracePt t="27421" x="5391150" y="4005263"/>
          <p14:tracePt t="27437" x="5443538" y="4038600"/>
          <p14:tracePt t="27454" x="5467350" y="4052888"/>
          <p14:tracePt t="27471" x="5486400" y="4067175"/>
          <p14:tracePt t="27488" x="5510213" y="4100513"/>
          <p14:tracePt t="27504" x="5514975" y="4119563"/>
          <p14:tracePt t="27521" x="5524500" y="4133850"/>
          <p14:tracePt t="27537" x="5524500" y="4157663"/>
          <p14:tracePt t="27554" x="5514975" y="4195763"/>
          <p14:tracePt t="27571" x="5505450" y="4229100"/>
          <p14:tracePt t="27587" x="5481638" y="4257675"/>
          <p14:tracePt t="27604" x="5443538" y="4281488"/>
          <p14:tracePt t="27621" x="5395913" y="4305300"/>
          <p14:tracePt t="27637" x="5372100" y="4319588"/>
          <p14:tracePt t="27654" x="5362575" y="4329113"/>
          <p14:tracePt t="27671" x="5353050" y="4329113"/>
          <p14:tracePt t="27951" x="5343525" y="4333875"/>
          <p14:tracePt t="27958" x="5314950" y="4338638"/>
          <p14:tracePt t="27971" x="5291138" y="4348163"/>
          <p14:tracePt t="27987" x="5095875" y="4381500"/>
          <p14:tracePt t="28004" x="4929188" y="4395788"/>
          <p14:tracePt t="28021" x="4814888" y="4395788"/>
          <p14:tracePt t="28037" x="4714875" y="4395788"/>
          <p14:tracePt t="28054" x="4633913" y="4391025"/>
          <p14:tracePt t="28071" x="4605338" y="4391025"/>
          <p14:tracePt t="28087" x="4595813" y="4391025"/>
          <p14:tracePt t="28104" x="4586288" y="4391025"/>
          <p14:tracePt t="28121" x="4581525" y="4391025"/>
          <p14:tracePt t="28137" x="4562475" y="4391025"/>
          <p14:tracePt t="28154" x="4529138" y="4391025"/>
          <p14:tracePt t="28171" x="4467225" y="4391025"/>
          <p14:tracePt t="28187" x="4438650" y="4391025"/>
          <p14:tracePt t="28204" x="4400550" y="4391025"/>
          <p14:tracePt t="28221" x="4371975" y="4391025"/>
          <p14:tracePt t="28237" x="4333875" y="4395788"/>
          <p14:tracePt t="28254" x="4310063" y="4410075"/>
          <p14:tracePt t="28271" x="4291013" y="4410075"/>
          <p14:tracePt t="28288" x="4248150" y="4419600"/>
          <p14:tracePt t="28304" x="4219575" y="4424363"/>
          <p14:tracePt t="28321" x="4186238" y="4433888"/>
          <p14:tracePt t="28337" x="4138613" y="4443413"/>
          <p14:tracePt t="28354" x="4062413" y="4457700"/>
          <p14:tracePt t="28371" x="4014788" y="4462463"/>
          <p14:tracePt t="28387" x="3962400" y="4471988"/>
          <p14:tracePt t="28404" x="3905250" y="4471988"/>
          <p14:tracePt t="28421" x="3838575" y="4471988"/>
          <p14:tracePt t="28437" x="3810000" y="4471988"/>
          <p14:tracePt t="28454" x="3786188" y="4462463"/>
          <p14:tracePt t="28471" x="3771900" y="4457700"/>
          <p14:tracePt t="28487" x="3748088" y="4438650"/>
          <p14:tracePt t="28504" x="3733800" y="4400550"/>
          <p14:tracePt t="28521" x="3719513" y="4348163"/>
          <p14:tracePt t="28538" x="3714750" y="4271963"/>
          <p14:tracePt t="28554" x="3724275" y="4233863"/>
          <p14:tracePt t="28572" x="3743325" y="4200525"/>
          <p14:tracePt t="28589" x="3786188" y="4152900"/>
          <p14:tracePt t="28604" x="3890963" y="4076700"/>
          <p14:tracePt t="28621" x="3971925" y="4029075"/>
          <p14:tracePt t="28637" x="4043363" y="4005263"/>
          <p14:tracePt t="28654" x="4114800" y="4000500"/>
          <p14:tracePt t="28672" x="4191000" y="4005263"/>
          <p14:tracePt t="28688" x="4229100" y="4019550"/>
          <p14:tracePt t="28704" x="4252913" y="4038600"/>
          <p14:tracePt t="28721" x="4271963" y="4057650"/>
          <p14:tracePt t="28737" x="4291013" y="4076700"/>
          <p14:tracePt t="28754" x="4305300" y="4105275"/>
          <p14:tracePt t="28771" x="4314825" y="4133850"/>
          <p14:tracePt t="28788" x="4319588" y="4186238"/>
          <p14:tracePt t="28804" x="4319588" y="4224338"/>
          <p14:tracePt t="28821" x="4319588" y="4238625"/>
          <p14:tracePt t="28837" x="4319588" y="4248150"/>
          <p14:tracePt t="28854" x="4319588" y="4257675"/>
          <p14:tracePt t="28871" x="4319588" y="4262438"/>
          <p14:tracePt t="28935" x="4319588" y="4267200"/>
          <p14:tracePt t="28942" x="4319588" y="4271963"/>
          <p14:tracePt t="29002" x="4314825" y="4276725"/>
          <p14:tracePt t="29008" x="4305300" y="4281488"/>
          <p14:tracePt t="29021" x="4291013" y="4286250"/>
          <p14:tracePt t="29037" x="4233863" y="4324350"/>
          <p14:tracePt t="29054" x="4181475" y="4352925"/>
          <p14:tracePt t="29071" x="4138613" y="4371975"/>
          <p14:tracePt t="29087" x="4105275" y="4391025"/>
          <p14:tracePt t="29104" x="4067175" y="4405313"/>
          <p14:tracePt t="29121" x="4043363" y="4414838"/>
          <p14:tracePt t="29137" x="4014788" y="4424363"/>
          <p14:tracePt t="29154" x="3952875" y="4438650"/>
          <p14:tracePt t="29171" x="3895725" y="4443413"/>
          <p14:tracePt t="29187" x="3824288" y="4443413"/>
          <p14:tracePt t="29204" x="3767138" y="4443413"/>
          <p14:tracePt t="29221" x="3695700" y="4443413"/>
          <p14:tracePt t="29237" x="3662363" y="4443413"/>
          <p14:tracePt t="29254" x="3633788" y="4429125"/>
          <p14:tracePt t="29271" x="3614738" y="4419600"/>
          <p14:tracePt t="29287" x="3590925" y="4371975"/>
          <p14:tracePt t="29304" x="3586163" y="4319588"/>
          <p14:tracePt t="29321" x="3586163" y="4276725"/>
          <p14:tracePt t="29338" x="3586163" y="4210050"/>
          <p14:tracePt t="29354" x="3600450" y="4181475"/>
          <p14:tracePt t="29371" x="3619500" y="4157663"/>
          <p14:tracePt t="29387" x="3648075" y="4133850"/>
          <p14:tracePt t="29404" x="3729038" y="4090988"/>
          <p14:tracePt t="29421" x="3805238" y="4076700"/>
          <p14:tracePt t="29437" x="3871913" y="4076700"/>
          <p14:tracePt t="29454" x="3924300" y="4081463"/>
          <p14:tracePt t="29470" x="3986213" y="4100513"/>
          <p14:tracePt t="29487" x="4024313" y="4119563"/>
          <p14:tracePt t="29504" x="4048125" y="4138613"/>
          <p14:tracePt t="29521" x="4076700" y="4171950"/>
          <p14:tracePt t="29537" x="4110038" y="4219575"/>
          <p14:tracePt t="29554" x="4119563" y="4243388"/>
          <p14:tracePt t="29571" x="4129088" y="4252913"/>
          <p14:tracePt t="29588" x="4133850" y="4262438"/>
          <p14:tracePt t="29604" x="4133850" y="4271963"/>
          <p14:tracePt t="29621" x="4133850" y="4276725"/>
          <p14:tracePt t="29637" x="4133850" y="4291013"/>
          <p14:tracePt t="29654" x="4110038" y="4333875"/>
          <p14:tracePt t="29671" x="4048125" y="4391025"/>
          <p14:tracePt t="29687" x="3905250" y="4500563"/>
          <p14:tracePt t="29704" x="3762375" y="4581525"/>
          <p14:tracePt t="29721" x="3638550" y="4629150"/>
          <p14:tracePt t="29737" x="3590925" y="4633913"/>
          <p14:tracePt t="29754" x="3543300" y="4629150"/>
          <p14:tracePt t="29771" x="3452813" y="4586288"/>
          <p14:tracePt t="29787" x="3376613" y="4548188"/>
          <p14:tracePt t="29804" x="3290888" y="4514850"/>
          <p14:tracePt t="29821" x="3214688" y="4486275"/>
          <p14:tracePt t="29837" x="3114675" y="4457700"/>
          <p14:tracePt t="29854" x="3052763" y="4433888"/>
          <p14:tracePt t="29871" x="2990850" y="4424363"/>
          <p14:tracePt t="29887" x="2928938" y="4405313"/>
          <p14:tracePt t="29904" x="2843213" y="4395788"/>
          <p14:tracePt t="29921" x="2795588" y="4381500"/>
          <p14:tracePt t="29937" x="2776538" y="4381500"/>
          <p14:tracePt t="29954" x="2752725" y="4371975"/>
          <p14:tracePt t="29971" x="2719388" y="4357688"/>
          <p14:tracePt t="29987" x="2705100" y="4357688"/>
          <p14:tracePt t="30004" x="2690813" y="4348163"/>
          <p14:tracePt t="30021" x="2657475" y="4338638"/>
          <p14:tracePt t="30037" x="2633663" y="4333875"/>
          <p14:tracePt t="30054" x="2619375" y="4324350"/>
          <p14:tracePt t="30070" x="2605088" y="4319588"/>
          <p14:tracePt t="30087" x="2586038" y="4319588"/>
          <p14:tracePt t="30104" x="2576513" y="4319588"/>
          <p14:tracePt t="30121" x="2562225" y="4324350"/>
          <p14:tracePt t="30137" x="2543175" y="4343400"/>
          <p14:tracePt t="30154" x="2509838" y="4414838"/>
          <p14:tracePt t="30171" x="2476500" y="4543425"/>
          <p14:tracePt t="30187" x="2452688" y="4681538"/>
          <p14:tracePt t="30204" x="2433638" y="4791075"/>
          <p14:tracePt t="30220" x="2424113" y="4833938"/>
          <p14:tracePt t="30237" x="2414588" y="4891088"/>
          <p14:tracePt t="30254" x="2409825" y="4995863"/>
          <p14:tracePt t="30271" x="2400300" y="5162550"/>
          <p14:tracePt t="30287" x="2395538" y="5224463"/>
          <p14:tracePt t="30304" x="2395538" y="5262563"/>
          <p14:tracePt t="30321" x="2395538" y="5276850"/>
          <p14:tracePt t="30337" x="2395538" y="5295900"/>
          <p14:tracePt t="30354" x="2395538" y="5300663"/>
          <p14:tracePt t="30370" x="2395538" y="5305425"/>
          <p14:tracePt t="30387" x="2395538" y="5310188"/>
          <p14:tracePt t="30404" x="2395538" y="5314950"/>
          <p14:tracePt t="30426" x="2395538" y="5310188"/>
          <p14:tracePt t="30437" x="2395538" y="5286375"/>
          <p14:tracePt t="30454" x="2395538" y="5067300"/>
          <p14:tracePt t="30470" x="2395538" y="4933950"/>
          <p14:tracePt t="30487" x="2405063" y="4786313"/>
          <p14:tracePt t="30504" x="2405063" y="4710113"/>
          <p14:tracePt t="30521" x="2405063" y="4652963"/>
          <p14:tracePt t="30537" x="2405063" y="4643438"/>
          <p14:tracePt t="30554" x="2405063" y="4633913"/>
          <p14:tracePt t="30571" x="2405063" y="4624388"/>
          <p14:tracePt t="30587" x="2405063" y="4614863"/>
          <p14:tracePt t="30652" x="2409825" y="4633913"/>
          <p14:tracePt t="30660" x="2419350" y="4657725"/>
          <p14:tracePt t="30670" x="2419350" y="4705350"/>
          <p14:tracePt t="30687" x="2433638" y="4786313"/>
          <p14:tracePt t="30689" x="2433638" y="4843463"/>
          <p14:tracePt t="30704" x="2443163" y="4991100"/>
          <p14:tracePt t="30720" x="2443163" y="5114925"/>
          <p14:tracePt t="30737" x="2443163" y="5172075"/>
          <p14:tracePt t="30754" x="2443163" y="5205413"/>
          <p14:tracePt t="30770" x="2443163" y="5248275"/>
          <p14:tracePt t="30787" x="2443163" y="5262563"/>
          <p14:tracePt t="30804" x="2443163" y="5267325"/>
          <p14:tracePt t="30820" x="2443163" y="5272088"/>
          <p14:tracePt t="30837" x="2443163" y="5276850"/>
          <p14:tracePt t="30865" x="2447925" y="5253038"/>
          <p14:tracePt t="30873" x="2447925" y="5186363"/>
          <p14:tracePt t="30887" x="2457450" y="5053013"/>
          <p14:tracePt t="30904" x="2462213" y="4948238"/>
          <p14:tracePt t="30921" x="2481263" y="4800600"/>
          <p14:tracePt t="30937" x="2500313" y="4633913"/>
          <p14:tracePt t="30954" x="2505075" y="4533900"/>
          <p14:tracePt t="30971" x="2505075" y="4514850"/>
          <p14:tracePt t="30987" x="2505075" y="4500563"/>
          <p14:tracePt t="31004" x="2505075" y="4495800"/>
          <p14:tracePt t="31020" x="2505075" y="4486275"/>
          <p14:tracePt t="31057" x="2505075" y="4491038"/>
          <p14:tracePt t="31071" x="2505075" y="4538663"/>
          <p14:tracePt t="31087" x="2505075" y="4643438"/>
          <p14:tracePt t="31104" x="2486025" y="4757738"/>
          <p14:tracePt t="31120" x="2476500" y="4914900"/>
          <p14:tracePt t="31137" x="2462213" y="5095875"/>
          <p14:tracePt t="31154" x="2462213" y="5153025"/>
          <p14:tracePt t="31171" x="2462213" y="5181600"/>
          <p14:tracePt t="31187" x="2462213" y="5205413"/>
          <p14:tracePt t="31189" x="2462213" y="5214938"/>
          <p14:tracePt t="31204" x="2462213" y="5224463"/>
          <p14:tracePt t="31220" x="2462213" y="5229225"/>
          <p14:tracePt t="31237" x="2462213" y="5233988"/>
          <p14:tracePt t="31254" x="2462213" y="5243513"/>
          <p14:tracePt t="31287" x="2462213" y="5248275"/>
          <p14:tracePt t="31659" x="2462213" y="5214938"/>
          <p14:tracePt t="31666" x="2462213" y="5172075"/>
          <p14:tracePt t="31674" x="2462213" y="5124450"/>
          <p14:tracePt t="31688" x="2462213" y="5048250"/>
          <p14:tracePt t="31704" x="2452688" y="4953000"/>
          <p14:tracePt t="31721" x="2447925" y="4881563"/>
          <p14:tracePt t="31754" x="2428875" y="4776788"/>
          <p14:tracePt t="31787" x="2428875" y="4714875"/>
          <p14:tracePt t="31804" x="2428875" y="4691063"/>
          <p14:tracePt t="31820" x="2428875" y="4662488"/>
          <p14:tracePt t="31837" x="2428875" y="4648200"/>
          <p14:tracePt t="31854" x="2428875" y="4629150"/>
          <p14:tracePt t="31871" x="2428875" y="4600575"/>
          <p14:tracePt t="31887" x="2428875" y="4591050"/>
          <p14:tracePt t="31904" x="2428875" y="4581525"/>
          <p14:tracePt t="31920" x="2428875" y="4576763"/>
          <p14:tracePt t="31937" x="2428875" y="4567238"/>
          <p14:tracePt t="31954" x="2428875" y="4562475"/>
          <p14:tracePt t="31970" x="2428875" y="4557713"/>
          <p14:tracePt t="31987" x="2428875" y="4533900"/>
          <p14:tracePt t="32004" x="2443163" y="4481513"/>
          <p14:tracePt t="32020" x="2447925" y="4467225"/>
          <p14:tracePt t="32037" x="2452688" y="4448175"/>
          <p14:tracePt t="32054" x="2452688" y="4443413"/>
          <p14:tracePt t="32070" x="2452688" y="4433888"/>
          <p14:tracePt t="32087" x="2452688" y="4429125"/>
          <p14:tracePt t="32104" x="2452688" y="4419600"/>
          <p14:tracePt t="32165" x="2452688" y="4414838"/>
          <p14:tracePt t="32174" x="2447925" y="4414838"/>
          <p14:tracePt t="32188" x="2443163" y="4414838"/>
          <p14:tracePt t="32194" x="2438400" y="4414838"/>
          <p14:tracePt t="32209" x="2433638" y="4414838"/>
          <p14:tracePt t="32220" x="2428875" y="4414838"/>
          <p14:tracePt t="32237" x="2419350" y="4414838"/>
          <p14:tracePt t="32254" x="2400300" y="4414838"/>
          <p14:tracePt t="32270" x="2386013" y="4419600"/>
          <p14:tracePt t="32287" x="2366963" y="4429125"/>
          <p14:tracePt t="32304" x="2352675" y="4452938"/>
          <p14:tracePt t="32320" x="2319338" y="4505325"/>
          <p14:tracePt t="32337" x="2290763" y="4562475"/>
          <p14:tracePt t="32354" x="2281238" y="4605338"/>
          <p14:tracePt t="32371" x="2266950" y="4662488"/>
          <p14:tracePt t="32387" x="2262188" y="4695825"/>
          <p14:tracePt t="32404" x="2257425" y="4738688"/>
          <p14:tracePt t="32420" x="2247900" y="4791075"/>
          <p14:tracePt t="32437" x="2247900" y="4867275"/>
          <p14:tracePt t="32454" x="2247900" y="4891088"/>
          <p14:tracePt t="32470" x="2247900" y="4962525"/>
          <p14:tracePt t="32487" x="2247900" y="5000625"/>
          <p14:tracePt t="32504" x="2247900" y="5033963"/>
          <p14:tracePt t="32520" x="2247900" y="5053013"/>
          <p14:tracePt t="32537" x="2247900" y="5091113"/>
          <p14:tracePt t="32554" x="2252663" y="5143500"/>
          <p14:tracePt t="32570" x="2257425" y="5186363"/>
          <p14:tracePt t="32587" x="2262188" y="5238750"/>
          <p14:tracePt t="32604" x="2262188" y="5281613"/>
          <p14:tracePt t="32620" x="2271713" y="5324475"/>
          <p14:tracePt t="32637" x="2276475" y="5348288"/>
          <p14:tracePt t="32654" x="2286000" y="5372100"/>
          <p14:tracePt t="32670" x="2290763" y="5391150"/>
          <p14:tracePt t="32672" x="2300288" y="5419725"/>
          <p14:tracePt t="32687" x="2309813" y="5448300"/>
          <p14:tracePt t="32704" x="2328863" y="5476875"/>
          <p14:tracePt t="32720" x="2333625" y="5500688"/>
          <p14:tracePt t="32737" x="2347913" y="5529263"/>
          <p14:tracePt t="32754" x="2357438" y="5538788"/>
          <p14:tracePt t="32770" x="2357438" y="5553075"/>
          <p14:tracePt t="32787" x="2362200" y="5562600"/>
          <p14:tracePt t="32804" x="2371725" y="5572125"/>
          <p14:tracePt t="32820" x="2371725" y="5576888"/>
          <p14:tracePt t="32837" x="2371725" y="5581650"/>
          <p14:tracePt t="32871" x="2371725" y="5586413"/>
          <p14:tracePt t="34523" x="2366963" y="5543550"/>
          <p14:tracePt t="34530" x="2357438" y="5476875"/>
          <p14:tracePt t="34538" x="2347913" y="5395913"/>
          <p14:tracePt t="34554" x="2333625" y="5281613"/>
          <p14:tracePt t="34571" x="2324100" y="5181600"/>
          <p14:tracePt t="34587" x="2314575" y="5043488"/>
          <p14:tracePt t="34604" x="2300288" y="4843463"/>
          <p14:tracePt t="34637" x="2290763" y="4657725"/>
          <p14:tracePt t="34670" x="2295525" y="4410075"/>
          <p14:tracePt t="34687" x="2295525" y="4362450"/>
          <p14:tracePt t="34704" x="2295525" y="4338638"/>
          <p14:tracePt t="34720" x="2295525" y="4319588"/>
          <p14:tracePt t="34737" x="2295525" y="4310063"/>
          <p14:tracePt t="34754" x="2295525" y="4305300"/>
          <p14:tracePt t="34770" x="2295525" y="4300538"/>
          <p14:tracePt t="34883" x="2295525" y="4310063"/>
          <p14:tracePt t="34890" x="2290763" y="4333875"/>
          <p14:tracePt t="34897" x="2286000" y="4381500"/>
          <p14:tracePt t="34905" x="2286000" y="4429125"/>
          <p14:tracePt t="34920" x="2286000" y="4519613"/>
          <p14:tracePt t="34937" x="2286000" y="4686300"/>
          <p14:tracePt t="34954" x="2286000" y="4862513"/>
          <p14:tracePt t="34970" x="2295525" y="5000625"/>
          <p14:tracePt t="34987" x="2305050" y="5038725"/>
          <p14:tracePt t="35004" x="2328863" y="5091113"/>
          <p14:tracePt t="35020" x="2357438" y="5157788"/>
          <p14:tracePt t="35037" x="2386013" y="5219700"/>
          <p14:tracePt t="35053" x="2390775" y="5233988"/>
          <p14:tracePt t="35070" x="2395538" y="5238750"/>
          <p14:tracePt t="35087" x="2395538" y="5243513"/>
          <p14:tracePt t="35103" x="2419350" y="5233988"/>
          <p14:tracePt t="35120" x="2476500" y="5181600"/>
          <p14:tracePt t="35137" x="2562225" y="5062538"/>
          <p14:tracePt t="35154" x="2743200" y="4843463"/>
          <p14:tracePt t="35170" x="2867025" y="4738688"/>
          <p14:tracePt t="35187" x="2981325" y="4657725"/>
          <p14:tracePt t="35203" x="3057525" y="4614863"/>
          <p14:tracePt t="35220" x="3138488" y="4576763"/>
          <p14:tracePt t="35237" x="3181350" y="4572000"/>
          <p14:tracePt t="35254" x="3214688" y="4567238"/>
          <p14:tracePt t="35270" x="3252788" y="4562475"/>
          <p14:tracePt t="35287" x="3276600" y="4557713"/>
          <p14:tracePt t="35304" x="3305175" y="4557713"/>
          <p14:tracePt t="35320" x="3333750" y="4548188"/>
          <p14:tracePt t="35337" x="3376613" y="4548188"/>
          <p14:tracePt t="35353" x="3414713" y="4548188"/>
          <p14:tracePt t="35370" x="3433763" y="4548188"/>
          <p14:tracePt t="35387" x="3452813" y="4548188"/>
          <p14:tracePt t="35404" x="3471863" y="4548188"/>
          <p14:tracePt t="35420" x="3486150" y="4548188"/>
          <p14:tracePt t="35437" x="3490913" y="4548188"/>
          <p14:tracePt t="35453" x="3495675" y="4548188"/>
          <p14:tracePt t="35470" x="3505200" y="4548188"/>
          <p14:tracePt t="35558" x="3514725" y="4548188"/>
          <p14:tracePt t="35566" x="3524250" y="4548188"/>
          <p14:tracePt t="35573" x="3533775" y="4548188"/>
          <p14:tracePt t="35587" x="3595688" y="4548188"/>
          <p14:tracePt t="35604" x="3686175" y="4543425"/>
          <p14:tracePt t="35620" x="3776663" y="4533900"/>
          <p14:tracePt t="35637" x="3867150" y="4524375"/>
          <p14:tracePt t="35655" x="4038600" y="4510088"/>
          <p14:tracePt t="35670" x="4143375" y="4500563"/>
          <p14:tracePt t="35687" x="4224338" y="4500563"/>
          <p14:tracePt t="35689" x="4257675" y="4500563"/>
          <p14:tracePt t="35704" x="4300538" y="4505325"/>
          <p14:tracePt t="35720" x="4329113" y="4505325"/>
          <p14:tracePt t="35737" x="4348163" y="4505325"/>
          <p14:tracePt t="35754" x="4367213" y="4505325"/>
          <p14:tracePt t="35770" x="4376738" y="4505325"/>
          <p14:tracePt t="35787" x="4381500" y="4505325"/>
          <p14:tracePt t="35803" x="4395788" y="4505325"/>
          <p14:tracePt t="35820" x="4410075" y="4510088"/>
          <p14:tracePt t="35837" x="4443413" y="4514850"/>
          <p14:tracePt t="35853" x="4457700" y="4514850"/>
          <p14:tracePt t="35870" x="4467225" y="4514850"/>
          <p14:tracePt t="35887" x="4471988" y="4514850"/>
          <p14:tracePt t="35903" x="4481513" y="4514850"/>
          <p14:tracePt t="35920" x="4486275" y="4514850"/>
          <p14:tracePt t="35953" x="4491038" y="4514850"/>
          <p14:tracePt t="36293" x="4533900" y="4510088"/>
          <p14:tracePt t="36300" x="4591050" y="4505325"/>
          <p14:tracePt t="36307" x="4643438" y="4486275"/>
          <p14:tracePt t="36320" x="4686300" y="4481513"/>
          <p14:tracePt t="36337" x="4829175" y="4457700"/>
          <p14:tracePt t="36353" x="4929188" y="4457700"/>
          <p14:tracePt t="36370" x="5010150" y="4457700"/>
          <p14:tracePt t="36403" x="5110163" y="4457700"/>
          <p14:tracePt t="36437" x="5157788" y="4457700"/>
          <p14:tracePt t="36453" x="5181600" y="4457700"/>
          <p14:tracePt t="36470" x="5205413" y="4457700"/>
          <p14:tracePt t="36487" x="5224463" y="4462463"/>
          <p14:tracePt t="36503" x="5253038" y="4462463"/>
          <p14:tracePt t="36520" x="5300663" y="4476750"/>
          <p14:tracePt t="36537" x="5338763" y="4476750"/>
          <p14:tracePt t="36553" x="5357813" y="4476750"/>
          <p14:tracePt t="36571" x="5405438" y="4476750"/>
          <p14:tracePt t="36587" x="5424488" y="4476750"/>
          <p14:tracePt t="36603" x="5448300" y="4476750"/>
          <p14:tracePt t="36620" x="5472113" y="4486275"/>
          <p14:tracePt t="36639" x="5491163" y="4486275"/>
          <p14:tracePt t="36654" x="5495925" y="4486275"/>
          <p14:tracePt t="36670" x="5500688" y="4486275"/>
          <p14:tracePt t="36703" x="5476875" y="4491038"/>
          <p14:tracePt t="36720" x="5410200" y="4500563"/>
          <p14:tracePt t="36737" x="5305425" y="4514850"/>
          <p14:tracePt t="36754" x="5176838" y="4529138"/>
          <p14:tracePt t="36770" x="5110163" y="4529138"/>
          <p14:tracePt t="36787" x="5057775" y="4529138"/>
          <p14:tracePt t="36803" x="5024438" y="4529138"/>
          <p14:tracePt t="36820" x="5005388" y="4529138"/>
          <p14:tracePt t="36837" x="5000625" y="4529138"/>
          <p14:tracePt t="36853" x="4995863" y="4529138"/>
          <p14:tracePt t="36953" x="5000625" y="4529138"/>
          <p14:tracePt t="36960" x="5010150" y="4529138"/>
          <p14:tracePt t="36970" x="5019675" y="4529138"/>
          <p14:tracePt t="36987" x="5072063" y="4529138"/>
          <p14:tracePt t="37004" x="5176838" y="4529138"/>
          <p14:tracePt t="37020" x="5267325" y="4519613"/>
          <p14:tracePt t="37037" x="5348288" y="4519613"/>
          <p14:tracePt t="37053" x="5405438" y="4519613"/>
          <p14:tracePt t="37070" x="5467350" y="4519613"/>
          <p14:tracePt t="37087" x="5486400" y="4519613"/>
          <p14:tracePt t="37103" x="5510213" y="4519613"/>
          <p14:tracePt t="37120" x="5519738" y="4519613"/>
          <p14:tracePt t="37137" x="5529263" y="4519613"/>
          <p14:tracePt t="37153" x="5534025" y="4519613"/>
          <p14:tracePt t="37170" x="5538788" y="4519613"/>
          <p14:tracePt t="37408" x="5429250" y="4548188"/>
          <p14:tracePt t="37415" x="5229225" y="4600575"/>
          <p14:tracePt t="37422" x="5024438" y="4648200"/>
          <p14:tracePt t="37437" x="4733925" y="4724400"/>
          <p14:tracePt t="37453" x="4457700" y="4767263"/>
          <p14:tracePt t="37470" x="4267200" y="4767263"/>
          <p14:tracePt t="37487" x="4152900" y="4748213"/>
          <p14:tracePt t="37503" x="4005263" y="4691063"/>
          <p14:tracePt t="37520" x="3952875" y="4662488"/>
          <p14:tracePt t="37537" x="3905250" y="4643438"/>
          <p14:tracePt t="37553" x="3876675" y="4624388"/>
          <p14:tracePt t="37570" x="3819525" y="4605338"/>
          <p14:tracePt t="37587" x="3776663" y="4595813"/>
          <p14:tracePt t="37603" x="3752850" y="4581525"/>
          <p14:tracePt t="37620" x="3719513" y="4557713"/>
          <p14:tracePt t="37637" x="3705225" y="4548188"/>
          <p14:tracePt t="37653" x="3700463" y="4533900"/>
          <p14:tracePt t="37670" x="3690938" y="4524375"/>
          <p14:tracePt t="37687" x="3681413" y="4514850"/>
          <p14:tracePt t="37708" x="3676650" y="4514850"/>
          <p14:tracePt t="37738" x="3671888" y="4514850"/>
          <p14:tracePt t="37753" x="3662363" y="4514850"/>
          <p14:tracePt t="37760" x="3648075" y="4514850"/>
          <p14:tracePt t="37770" x="3624263" y="4524375"/>
          <p14:tracePt t="37787" x="3538538" y="4552950"/>
          <p14:tracePt t="37803" x="3362325" y="4605338"/>
          <p14:tracePt t="37820" x="3243263" y="4638675"/>
          <p14:tracePt t="37837" x="3128963" y="4652963"/>
          <p14:tracePt t="37853" x="3038475" y="4648200"/>
          <p14:tracePt t="37870" x="2947988" y="4614863"/>
          <p14:tracePt t="37887" x="2900363" y="4586288"/>
          <p14:tracePt t="37903" x="2857500" y="4510088"/>
          <p14:tracePt t="37920" x="2805113" y="4391025"/>
          <p14:tracePt t="37937" x="2762250" y="4281488"/>
          <p14:tracePt t="37953" x="2752725" y="4243388"/>
          <p14:tracePt t="37970" x="2752725" y="4224338"/>
          <p14:tracePt t="37987" x="2752725" y="4214813"/>
          <p14:tracePt t="38003" x="2767013" y="4195763"/>
          <p14:tracePt t="38020" x="2805113" y="4191000"/>
          <p14:tracePt t="38037" x="2847975" y="4191000"/>
          <p14:tracePt t="38053" x="2895600" y="4210050"/>
          <p14:tracePt t="38070" x="2909888" y="4214813"/>
          <p14:tracePt t="38087" x="2919413" y="4219575"/>
          <p14:tracePt t="38103" x="2924175" y="4229100"/>
          <p14:tracePt t="38120" x="2933700" y="4233863"/>
          <p14:tracePt t="38137" x="2943225" y="4238625"/>
          <p14:tracePt t="38153" x="2957513" y="4262438"/>
          <p14:tracePt t="38170" x="2976563" y="4286250"/>
          <p14:tracePt t="38187" x="3062288" y="4338638"/>
          <p14:tracePt t="38203" x="3200400" y="4381500"/>
          <p14:tracePt t="38220" x="3381375" y="4429125"/>
          <p14:tracePt t="38237" x="3619500" y="4471988"/>
          <p14:tracePt t="38253" x="3819525" y="4491038"/>
          <p14:tracePt t="38270" x="4000500" y="4510088"/>
          <p14:tracePt t="38287" x="4162425" y="4510088"/>
          <p14:tracePt t="38303" x="4376738" y="4524375"/>
          <p14:tracePt t="38320" x="4471988" y="4533900"/>
          <p14:tracePt t="38337" x="4538663" y="4533900"/>
          <p14:tracePt t="38353" x="4600575" y="4533900"/>
          <p14:tracePt t="38370" x="4657725" y="4533900"/>
          <p14:tracePt t="38387" x="4710113" y="4533900"/>
          <p14:tracePt t="38403" x="4757738" y="4533900"/>
          <p14:tracePt t="38420" x="4819650" y="4533900"/>
          <p14:tracePt t="38437" x="4900613" y="4533900"/>
          <p14:tracePt t="38453" x="4938713" y="4533900"/>
          <p14:tracePt t="38470" x="4962525" y="4533900"/>
          <p14:tracePt t="38487" x="5005388" y="4533900"/>
          <p14:tracePt t="38503" x="5019675" y="4533900"/>
          <p14:tracePt t="38521" x="5033963" y="4533900"/>
          <p14:tracePt t="38537" x="5048250" y="4533900"/>
          <p14:tracePt t="38553" x="5057775" y="4533900"/>
          <p14:tracePt t="38570" x="5062538" y="4533900"/>
          <p14:tracePt t="38587" x="5067300" y="4533900"/>
          <p14:tracePt t="38788" x="5062538" y="4533900"/>
          <p14:tracePt t="38795" x="5057775" y="4533900"/>
          <p14:tracePt t="38803" x="5053013" y="4533900"/>
          <p14:tracePt t="38820" x="5048250" y="4533900"/>
          <p14:tracePt t="38836" x="5043488" y="4533900"/>
          <p14:tracePt t="39053" x="5057775" y="4533900"/>
          <p14:tracePt t="39060" x="5081588" y="4524375"/>
          <p14:tracePt t="39070" x="5105400" y="4524375"/>
          <p14:tracePt t="39087" x="5143500" y="4524375"/>
          <p14:tracePt t="39120" x="5210175" y="4524375"/>
          <p14:tracePt t="39153" x="5267325" y="4524375"/>
          <p14:tracePt t="39170" x="5295900" y="4524375"/>
          <p14:tracePt t="39186" x="5319713" y="4519613"/>
          <p14:tracePt t="39203" x="5343525" y="4519613"/>
          <p14:tracePt t="39220" x="5353050" y="4519613"/>
          <p14:tracePt t="39236" x="5362575" y="4519613"/>
          <p14:tracePt t="39253" x="5367338" y="4519613"/>
          <p14:tracePt t="39270" x="5372100" y="4519613"/>
          <p14:tracePt t="39287" x="5381625" y="4519613"/>
          <p14:tracePt t="39303" x="5391150" y="4519613"/>
          <p14:tracePt t="39320" x="5395913" y="4519613"/>
          <p14:tracePt t="39337" x="5400675" y="4519613"/>
          <p14:tracePt t="39353" x="5410200" y="4519613"/>
          <p14:tracePt t="39435" x="5405438" y="4519613"/>
          <p14:tracePt t="39442" x="5391150" y="4519613"/>
          <p14:tracePt t="39453" x="5367338" y="4524375"/>
          <p14:tracePt t="39470" x="5300663" y="4524375"/>
          <p14:tracePt t="39486" x="5143500" y="4519613"/>
          <p14:tracePt t="39503" x="5057775" y="4505325"/>
          <p14:tracePt t="39520" x="5005388" y="4476750"/>
          <p14:tracePt t="39537" x="4953000" y="4443413"/>
          <p14:tracePt t="39553" x="4929188" y="4414838"/>
          <p14:tracePt t="39570" x="4914900" y="4386263"/>
          <p14:tracePt t="39587" x="4895850" y="4348163"/>
          <p14:tracePt t="39603" x="4886325" y="4286250"/>
          <p14:tracePt t="39620" x="4895850" y="4224338"/>
          <p14:tracePt t="39637" x="4919663" y="4152900"/>
          <p14:tracePt t="39653" x="4962525" y="4090988"/>
          <p14:tracePt t="39670" x="5091113" y="4024313"/>
          <p14:tracePt t="39687" x="5195888" y="3995738"/>
          <p14:tracePt t="39703" x="5253038" y="3995738"/>
          <p14:tracePt t="39720" x="5295900" y="4005263"/>
          <p14:tracePt t="39736" x="5343525" y="4029075"/>
          <p14:tracePt t="39753" x="5367338" y="4048125"/>
          <p14:tracePt t="39770" x="5386388" y="4071938"/>
          <p14:tracePt t="39787" x="5405438" y="4133850"/>
          <p14:tracePt t="39803" x="5410200" y="4176713"/>
          <p14:tracePt t="39820" x="5410200" y="4219575"/>
          <p14:tracePt t="39837" x="5395913" y="4291013"/>
          <p14:tracePt t="39853" x="5362575" y="4362450"/>
          <p14:tracePt t="39870" x="5338763" y="4405313"/>
          <p14:tracePt t="39887" x="5305425" y="4438650"/>
          <p14:tracePt t="39903" x="5272088" y="4471988"/>
          <p14:tracePt t="39920" x="5253038" y="4486275"/>
          <p14:tracePt t="39937" x="5243513" y="4491038"/>
          <p14:tracePt t="39953" x="5238750" y="4495800"/>
          <p14:tracePt t="39970" x="5229225" y="4495800"/>
          <p14:tracePt t="39986" x="5219700" y="4495800"/>
          <p14:tracePt t="40003" x="5214938" y="4495800"/>
          <p14:tracePt t="40036" x="5210175" y="4495800"/>
          <p14:tracePt t="44369" x="5157788" y="4505325"/>
          <p14:tracePt t="44376" x="5067300" y="4543425"/>
          <p14:tracePt t="44386" x="4953000" y="4562475"/>
          <p14:tracePt t="44403" x="4738688" y="4619625"/>
          <p14:tracePt t="44420" x="4443413" y="4672013"/>
          <p14:tracePt t="44436" x="4267200" y="4700588"/>
          <p14:tracePt t="44453" x="4143375" y="4710113"/>
          <p14:tracePt t="44486" x="3871913" y="4719638"/>
          <p14:tracePt t="44519" x="3729038" y="4714875"/>
          <p14:tracePt t="44536" x="3676650" y="4700588"/>
          <p14:tracePt t="44553" x="3614738" y="4691063"/>
          <p14:tracePt t="44569" x="3571875" y="4691063"/>
          <p14:tracePt t="44586" x="3524250" y="4691063"/>
          <p14:tracePt t="44603" x="3448050" y="4691063"/>
          <p14:tracePt t="44619" x="3400425" y="4691063"/>
          <p14:tracePt t="44636" x="3348038" y="4691063"/>
          <p14:tracePt t="44653" x="3295650" y="4695825"/>
          <p14:tracePt t="44670" x="3209925" y="4710113"/>
          <p14:tracePt t="44686" x="3138488" y="4724400"/>
          <p14:tracePt t="44703" x="3067050" y="4733925"/>
          <p14:tracePt t="44720" x="3019425" y="4733925"/>
          <p14:tracePt t="44736" x="2943225" y="4724400"/>
          <p14:tracePt t="44753" x="2900363" y="4710113"/>
          <p14:tracePt t="44769" x="2862263" y="4691063"/>
          <p14:tracePt t="44786" x="2771775" y="4662488"/>
          <p14:tracePt t="44803" x="2709863" y="4643438"/>
          <p14:tracePt t="44819" x="2667000" y="4624388"/>
          <p14:tracePt t="44836" x="2619375" y="4605338"/>
          <p14:tracePt t="44853" x="2571750" y="4581525"/>
          <p14:tracePt t="44869" x="2547938" y="4562475"/>
          <p14:tracePt t="44886" x="2528888" y="4552950"/>
          <p14:tracePt t="44903" x="2519363" y="4548188"/>
          <p14:tracePt t="44919" x="2500313" y="4538663"/>
          <p14:tracePt t="44936" x="2495550" y="4533900"/>
          <p14:tracePt t="44953" x="2490788" y="4524375"/>
          <p14:tracePt t="44970" x="2490788" y="4514850"/>
          <p14:tracePt t="44986" x="2490788" y="4510088"/>
          <p14:tracePt t="45067" x="2486025" y="4510088"/>
          <p14:tracePt t="45081" x="2481263" y="4510088"/>
          <p14:tracePt t="45088" x="2476500" y="4510088"/>
          <p14:tracePt t="45103" x="2471738" y="4510088"/>
          <p14:tracePt t="45120" x="2466975" y="4510088"/>
          <p14:tracePt t="45136" x="2457450" y="4510088"/>
          <p14:tracePt t="45440" x="2466975" y="4510088"/>
          <p14:tracePt t="45448" x="2471738" y="4510088"/>
          <p14:tracePt t="45456" x="2476500" y="4510088"/>
          <p14:tracePt t="45470" x="2481263" y="4510088"/>
          <p14:tracePt t="45486" x="2486025" y="4510088"/>
          <p14:tracePt t="45503" x="2500313" y="4519613"/>
          <p14:tracePt t="45519" x="2533650" y="4572000"/>
          <p14:tracePt t="45536" x="2586038" y="4676775"/>
          <p14:tracePt t="45553" x="2609850" y="4724400"/>
          <p14:tracePt t="45569" x="2628900" y="4748213"/>
          <p14:tracePt t="45586" x="2647950" y="4772025"/>
          <p14:tracePt t="45603" x="2695575" y="4795838"/>
          <p14:tracePt t="45619" x="2728913" y="4805363"/>
          <p14:tracePt t="45636" x="2781300" y="4819650"/>
          <p14:tracePt t="45653" x="2843213" y="4833938"/>
          <p14:tracePt t="45669" x="2871788" y="4838700"/>
          <p14:tracePt t="45686" x="2886075" y="4843463"/>
          <p14:tracePt t="45703" x="2900363" y="4843463"/>
          <p14:tracePt t="45719" x="2909888" y="4843463"/>
          <p14:tracePt t="45736" x="2919413" y="4843463"/>
          <p14:tracePt t="45753" x="2919413" y="4848225"/>
          <p14:tracePt t="45769" x="2919413" y="4852988"/>
          <p14:tracePt t="45786" x="2909888" y="4862513"/>
          <p14:tracePt t="45803" x="2890838" y="4876800"/>
          <p14:tracePt t="45819" x="2843213" y="4886325"/>
          <p14:tracePt t="45836" x="2790825" y="4895850"/>
          <p14:tracePt t="45853" x="2762250" y="4895850"/>
          <p14:tracePt t="45869" x="2747963" y="4895850"/>
          <p14:tracePt t="45886" x="2738438" y="4895850"/>
          <p14:tracePt t="45903" x="2728913" y="4895850"/>
          <p14:tracePt t="45919" x="2724150" y="4895850"/>
          <p14:tracePt t="45936" x="2719388" y="4895850"/>
          <p14:tracePt t="45991" x="2724150" y="4895850"/>
          <p14:tracePt t="45999" x="2733675" y="4891088"/>
          <p14:tracePt t="46006" x="2767013" y="4891088"/>
          <p14:tracePt t="46020" x="2814638" y="4881563"/>
          <p14:tracePt t="46036" x="2986088" y="4857750"/>
          <p14:tracePt t="46053" x="3114675" y="4843463"/>
          <p14:tracePt t="46069" x="3257550" y="4824413"/>
          <p14:tracePt t="46086" x="3438525" y="4810125"/>
          <p14:tracePt t="46103" x="3529013" y="4810125"/>
          <p14:tracePt t="46119" x="3619500" y="4810125"/>
          <p14:tracePt t="46136" x="3714750" y="4810125"/>
          <p14:tracePt t="46153" x="3829050" y="4810125"/>
          <p14:tracePt t="46169" x="3876675" y="4810125"/>
          <p14:tracePt t="46186" x="3919538" y="4810125"/>
          <p14:tracePt t="46205" x="3981450" y="4810125"/>
          <p14:tracePt t="46219" x="4024313" y="4819650"/>
          <p14:tracePt t="46236" x="4067175" y="4819650"/>
          <p14:tracePt t="46253" x="4100513" y="4819650"/>
          <p14:tracePt t="46270" x="4143375" y="4819650"/>
          <p14:tracePt t="46286" x="4157663" y="4819650"/>
          <p14:tracePt t="46303" x="4167188" y="4819650"/>
          <p14:tracePt t="46319" x="4171950" y="4819650"/>
          <p14:tracePt t="46336" x="4181475" y="4819650"/>
          <p14:tracePt t="46353" x="4186238" y="4819650"/>
          <p14:tracePt t="46386" x="4191000" y="4819650"/>
          <p14:tracePt t="46616" x="4124325" y="4819650"/>
          <p14:tracePt t="46623" x="4048125" y="4814888"/>
          <p14:tracePt t="46630" x="3981450" y="4805363"/>
          <p14:tracePt t="46637" x="3919538" y="4786313"/>
          <p14:tracePt t="46653" x="3805238" y="4772025"/>
          <p14:tracePt t="46669" x="3719513" y="4748213"/>
          <p14:tracePt t="46686" x="3667125" y="4729163"/>
          <p14:tracePt t="46703" x="3633788" y="4714875"/>
          <p14:tracePt t="46719" x="3624263" y="4710113"/>
          <p14:tracePt t="46736" x="3619500" y="4710113"/>
          <p14:tracePt t="46753" x="3614738" y="4710113"/>
          <p14:tracePt t="46786" x="3605213" y="4710113"/>
          <p14:tracePt t="46803" x="3595688" y="4705350"/>
          <p14:tracePt t="46819" x="3571875" y="4695825"/>
          <p14:tracePt t="46836" x="3524250" y="4672013"/>
          <p14:tracePt t="46853" x="3486150" y="4657725"/>
          <p14:tracePt t="46869" x="3429000" y="4652963"/>
          <p14:tracePt t="46886" x="3343275" y="4638675"/>
          <p14:tracePt t="46902" x="3238500" y="4624388"/>
          <p14:tracePt t="46919" x="3181350" y="4624388"/>
          <p14:tracePt t="46936" x="3143250" y="4624388"/>
          <p14:tracePt t="46953" x="3095625" y="4629150"/>
          <p14:tracePt t="46969" x="3071813" y="4643438"/>
          <p14:tracePt t="46986" x="3048000" y="4667250"/>
          <p14:tracePt t="47003" x="3024188" y="4695825"/>
          <p14:tracePt t="47019" x="2995613" y="4743450"/>
          <p14:tracePt t="47036" x="2981325" y="4781550"/>
          <p14:tracePt t="47053" x="2976563" y="4833938"/>
          <p14:tracePt t="47069" x="2981325" y="4910138"/>
          <p14:tracePt t="47086" x="2990850" y="5019675"/>
          <p14:tracePt t="47103" x="3009900" y="5062538"/>
          <p14:tracePt t="47119" x="3024188" y="5091113"/>
          <p14:tracePt t="47136" x="3067050" y="5129213"/>
          <p14:tracePt t="47153" x="3109913" y="5153025"/>
          <p14:tracePt t="47169" x="3176588" y="5181600"/>
          <p14:tracePt t="47186" x="3257550" y="5195888"/>
          <p14:tracePt t="47203" x="3376613" y="5210175"/>
          <p14:tracePt t="47219" x="3467100" y="5210175"/>
          <p14:tracePt t="47236" x="3571875" y="5200650"/>
          <p14:tracePt t="47253" x="3662363" y="5186363"/>
          <p14:tracePt t="47269" x="3776663" y="5148263"/>
          <p14:tracePt t="47286" x="3829050" y="5119688"/>
          <p14:tracePt t="47303" x="3867150" y="5086350"/>
          <p14:tracePt t="47320" x="3919538" y="5053013"/>
          <p14:tracePt t="47336" x="3943350" y="5029200"/>
          <p14:tracePt t="47353" x="3957638" y="5005388"/>
          <p14:tracePt t="47369" x="3967163" y="4981575"/>
          <p14:tracePt t="47386" x="3967163" y="4953000"/>
          <p14:tracePt t="47402" x="3952875" y="4914900"/>
          <p14:tracePt t="47419" x="3919538" y="4872038"/>
          <p14:tracePt t="47436" x="3876675" y="4814888"/>
          <p14:tracePt t="47453" x="3776663" y="4724400"/>
          <p14:tracePt t="47469" x="3695700" y="4662488"/>
          <p14:tracePt t="47486" x="3629025" y="4614863"/>
          <p14:tracePt t="47503" x="3562350" y="4581525"/>
          <p14:tracePt t="47519" x="3529013" y="4572000"/>
          <p14:tracePt t="47536" x="3490913" y="4567238"/>
          <p14:tracePt t="47552" x="3438525" y="4572000"/>
          <p14:tracePt t="47569" x="3357563" y="4605338"/>
          <p14:tracePt t="47586" x="3314700" y="4633913"/>
          <p14:tracePt t="47603" x="3267075" y="4657725"/>
          <p14:tracePt t="47619" x="3238500" y="4681538"/>
          <p14:tracePt t="47636" x="3195638" y="4714875"/>
          <p14:tracePt t="47653" x="3181350" y="4724400"/>
          <p14:tracePt t="47669" x="3162300" y="4738688"/>
          <p14:tracePt t="47686" x="3152775" y="4752975"/>
          <p14:tracePt t="47687" x="3143250" y="4767263"/>
          <p14:tracePt t="47703" x="3133725" y="4776788"/>
          <p14:tracePt t="47719" x="3128963" y="4791075"/>
          <p14:tracePt t="47736" x="3124200" y="4805363"/>
          <p14:tracePt t="47753" x="3124200" y="4838700"/>
          <p14:tracePt t="47769" x="3124200" y="4872038"/>
          <p14:tracePt t="47786" x="3128963" y="4910138"/>
          <p14:tracePt t="47802" x="3152775" y="4948238"/>
          <p14:tracePt t="47819" x="3205163" y="4995863"/>
          <p14:tracePt t="47836" x="3281363" y="5029200"/>
          <p14:tracePt t="47853" x="3362325" y="5043488"/>
          <p14:tracePt t="47869" x="3424238" y="5048250"/>
          <p14:tracePt t="47886" x="3519488" y="5048250"/>
          <p14:tracePt t="47903" x="3567113" y="5043488"/>
          <p14:tracePt t="47919" x="3619500" y="5024438"/>
          <p14:tracePt t="47936" x="3690938" y="4995863"/>
          <p14:tracePt t="47952" x="3738563" y="4972050"/>
          <p14:tracePt t="47969" x="3762375" y="4948238"/>
          <p14:tracePt t="47986" x="3786188" y="4924425"/>
          <p14:tracePt t="48003" x="3814763" y="4886325"/>
          <p14:tracePt t="48019" x="3833813" y="4852988"/>
          <p14:tracePt t="48036" x="3838575" y="4814888"/>
          <p14:tracePt t="48052" x="3838575" y="4748213"/>
          <p14:tracePt t="48069" x="3824288" y="4662488"/>
          <p14:tracePt t="48086" x="3810000" y="4610100"/>
          <p14:tracePt t="48103" x="3790950" y="4586288"/>
          <p14:tracePt t="48119" x="3776663" y="4562475"/>
          <p14:tracePt t="48136" x="3719513" y="4529138"/>
          <p14:tracePt t="48152" x="3667125" y="4524375"/>
          <p14:tracePt t="48169" x="3619500" y="4510088"/>
          <p14:tracePt t="48186" x="3533775" y="4514850"/>
          <p14:tracePt t="48202" x="3462338" y="4529138"/>
          <p14:tracePt t="48219" x="3405188" y="4562475"/>
          <p14:tracePt t="48236" x="3367088" y="4605338"/>
          <p14:tracePt t="48252" x="3295650" y="4672013"/>
          <p14:tracePt t="48269" x="3271838" y="4700588"/>
          <p14:tracePt t="48286" x="3248025" y="4738688"/>
          <p14:tracePt t="48303" x="3233738" y="4776788"/>
          <p14:tracePt t="48319" x="3209925" y="4938713"/>
          <p14:tracePt t="48336" x="3209925" y="5053013"/>
          <p14:tracePt t="48352" x="3214688" y="5110163"/>
          <p14:tracePt t="48370" x="3238500" y="5162550"/>
          <p14:tracePt t="48386" x="3262313" y="5186363"/>
          <p14:tracePt t="48402" x="3314700" y="5210175"/>
          <p14:tracePt t="48419" x="3376613" y="5233988"/>
          <p14:tracePt t="48436" x="3486150" y="5248275"/>
          <p14:tracePt t="48452" x="3586163" y="5248275"/>
          <p14:tracePt t="48469" x="3681413" y="5233988"/>
          <p14:tracePt t="48486" x="3762375" y="5219700"/>
          <p14:tracePt t="48502" x="3862388" y="5191125"/>
          <p14:tracePt t="48519" x="3890963" y="5181600"/>
          <p14:tracePt t="48536" x="3924300" y="5157788"/>
          <p14:tracePt t="48552" x="3948113" y="5119688"/>
          <p14:tracePt t="48569" x="3962400" y="5043488"/>
          <p14:tracePt t="48586" x="3957638" y="4991100"/>
          <p14:tracePt t="48603" x="3929063" y="4929188"/>
          <p14:tracePt t="48619" x="3838575" y="4757738"/>
          <p14:tracePt t="48636" x="3762375" y="4657725"/>
          <p14:tracePt t="48653" x="3709988" y="4605338"/>
          <p14:tracePt t="48669" x="3662363" y="4572000"/>
          <p14:tracePt t="48686" x="3600450" y="4548188"/>
          <p14:tracePt t="48703" x="3557588" y="4548188"/>
          <p14:tracePt t="48719" x="3505200" y="4557713"/>
          <p14:tracePt t="48736" x="3467100" y="4567238"/>
          <p14:tracePt t="48752" x="3419475" y="4591050"/>
          <p14:tracePt t="48769" x="3409950" y="4600575"/>
          <p14:tracePt t="48786" x="3400425" y="4605338"/>
          <p14:tracePt t="48803" x="3390900" y="4610100"/>
          <p14:tracePt t="48836" x="3386138" y="4610100"/>
          <p14:tracePt t="48852" x="3381375" y="4610100"/>
          <p14:tracePt t="49619" x="3362325" y="4610100"/>
          <p14:tracePt t="49626" x="3328988" y="4610100"/>
          <p14:tracePt t="49636" x="3295650" y="4610100"/>
          <p14:tracePt t="49652" x="3233738" y="4610100"/>
          <p14:tracePt t="49670" x="3162300" y="4638675"/>
          <p14:tracePt t="49686" x="3128963" y="4657725"/>
          <p14:tracePt t="49719" x="3062288" y="4686300"/>
          <p14:tracePt t="49752" x="2995613" y="4729163"/>
          <p14:tracePt t="49769" x="2971800" y="4752975"/>
          <p14:tracePt t="49786" x="2947988" y="4762500"/>
          <p14:tracePt t="49802" x="2928938" y="4776788"/>
          <p14:tracePt t="49819" x="2919413" y="4781550"/>
          <p14:tracePt t="49836" x="2919413" y="4786313"/>
          <p14:tracePt t="49853" x="2914650" y="4795838"/>
          <p14:tracePt t="49869" x="2914650" y="4805363"/>
          <p14:tracePt t="49886" x="2933700" y="4824413"/>
          <p14:tracePt t="49902" x="2967038" y="4833938"/>
          <p14:tracePt t="49920" x="3033713" y="4862513"/>
          <p14:tracePt t="49936" x="3086100" y="4881563"/>
          <p14:tracePt t="49952" x="3157538" y="4891088"/>
          <p14:tracePt t="49969" x="3243263" y="4905375"/>
          <p14:tracePt t="49986" x="3348038" y="4919663"/>
          <p14:tracePt t="50002" x="3419475" y="4924425"/>
          <p14:tracePt t="50019" x="3462338" y="4924425"/>
          <p14:tracePt t="50036" x="3519488" y="4924425"/>
          <p14:tracePt t="50052" x="3571875" y="4924425"/>
          <p14:tracePt t="50069" x="3605213" y="4910138"/>
          <p14:tracePt t="50086" x="3624263" y="4905375"/>
          <p14:tracePt t="50103" x="3643313" y="4895850"/>
          <p14:tracePt t="50119" x="3652838" y="4891088"/>
          <p14:tracePt t="50136" x="3657600" y="4881563"/>
          <p14:tracePt t="50152" x="3667125" y="4876800"/>
          <p14:tracePt t="50169" x="3676650" y="4857750"/>
          <p14:tracePt t="50186" x="3676650" y="4838700"/>
          <p14:tracePt t="50202" x="3671888" y="4800600"/>
          <p14:tracePt t="50219" x="3643313" y="4748213"/>
          <p14:tracePt t="50236" x="3557588" y="4672013"/>
          <p14:tracePt t="50252" x="3467100" y="4624388"/>
          <p14:tracePt t="50269" x="3362325" y="4591050"/>
          <p14:tracePt t="50286" x="3238500" y="4591050"/>
          <p14:tracePt t="50302" x="3181350" y="4614863"/>
          <p14:tracePt t="50319" x="3152775" y="4633913"/>
          <p14:tracePt t="50335" x="3133725" y="4643438"/>
          <p14:tracePt t="50352" x="3119438" y="4652963"/>
          <p14:tracePt t="50369" x="3114675" y="4652963"/>
          <p14:tracePt t="50386" x="3105150" y="4652963"/>
          <p14:tracePt t="50691" x="3219450" y="4652963"/>
          <p14:tracePt t="50698" x="3405188" y="4657725"/>
          <p14:tracePt t="50705" x="3567113" y="4657725"/>
          <p14:tracePt t="50719" x="3995738" y="4710113"/>
          <p14:tracePt t="50736" x="4329113" y="4729163"/>
          <p14:tracePt t="50752" x="4676775" y="4743450"/>
          <p14:tracePt t="50786" x="5262563" y="4719638"/>
          <p14:tracePt t="50819" x="5486400" y="4700588"/>
          <p14:tracePt t="50836" x="5548313" y="4686300"/>
          <p14:tracePt t="50852" x="5595938" y="4672013"/>
          <p14:tracePt t="50869" x="5619750" y="4657725"/>
          <p14:tracePt t="50886" x="5643563" y="4638675"/>
          <p14:tracePt t="50902" x="5676900" y="4619625"/>
          <p14:tracePt t="50919" x="5700713" y="4600575"/>
          <p14:tracePt t="50935" x="5724525" y="4586288"/>
          <p14:tracePt t="50952" x="5753100" y="4572000"/>
          <p14:tracePt t="50969" x="5800725" y="4548188"/>
          <p14:tracePt t="50986" x="5834063" y="4533900"/>
          <p14:tracePt t="51002" x="5867400" y="4514850"/>
          <p14:tracePt t="51019" x="5919788" y="4505325"/>
          <p14:tracePt t="51035" x="6029325" y="4471988"/>
          <p14:tracePt t="51052" x="6076950" y="4462463"/>
          <p14:tracePt t="51069" x="6110288" y="4452938"/>
          <p14:tracePt t="51086" x="6129338" y="4448175"/>
          <p14:tracePt t="51102" x="6143625" y="4448175"/>
          <p14:tracePt t="51119" x="6153150" y="4448175"/>
          <p14:tracePt t="51136" x="6157913" y="4448175"/>
          <p14:tracePt t="51152" x="6162675" y="4448175"/>
          <p14:tracePt t="51197" x="6162675" y="4452938"/>
          <p14:tracePt t="51205" x="6148388" y="4457700"/>
          <p14:tracePt t="51219" x="6100763" y="4500563"/>
          <p14:tracePt t="51235" x="6024563" y="4562475"/>
          <p14:tracePt t="51252" x="5924550" y="4624388"/>
          <p14:tracePt t="51269" x="5829300" y="4667250"/>
          <p14:tracePt t="51286" x="5786438" y="4672013"/>
          <p14:tracePt t="51302" x="5748338" y="4672013"/>
          <p14:tracePt t="51319" x="5719763" y="4652963"/>
          <p14:tracePt t="51336" x="5686425" y="4610100"/>
          <p14:tracePt t="51352" x="5657850" y="4567238"/>
          <p14:tracePt t="51369" x="5629275" y="4510088"/>
          <p14:tracePt t="51386" x="5605463" y="4405313"/>
          <p14:tracePt t="51402" x="5605463" y="4257675"/>
          <p14:tracePt t="51419" x="5610225" y="4200525"/>
          <p14:tracePt t="51436" x="5619750" y="4162425"/>
          <p14:tracePt t="51452" x="5638800" y="4138613"/>
          <p14:tracePt t="51469" x="5686425" y="4095750"/>
          <p14:tracePt t="51485" x="5757863" y="4076700"/>
          <p14:tracePt t="51502" x="5819775" y="4067175"/>
          <p14:tracePt t="51519" x="5948363" y="4095750"/>
          <p14:tracePt t="51536" x="6038850" y="4133850"/>
          <p14:tracePt t="51552" x="6105525" y="4195763"/>
          <p14:tracePt t="51569" x="6148388" y="4243388"/>
          <p14:tracePt t="51586" x="6186488" y="4300538"/>
          <p14:tracePt t="51602" x="6200775" y="4319588"/>
          <p14:tracePt t="51619" x="6210300" y="4329113"/>
          <p14:tracePt t="51636" x="6215063" y="4333875"/>
          <p14:tracePt t="51652" x="6224588" y="4352925"/>
          <p14:tracePt t="51669" x="6229350" y="4371975"/>
          <p14:tracePt t="51686" x="6224588" y="4395788"/>
          <p14:tracePt t="51703" x="6196013" y="4443413"/>
          <p14:tracePt t="51719" x="6115050" y="4524375"/>
          <p14:tracePt t="51736" x="5915025" y="4676775"/>
          <p14:tracePt t="51752" x="5486400" y="4862513"/>
          <p14:tracePt t="51769" x="4852988" y="5100638"/>
          <p14:tracePt t="51786" x="4433888" y="5257800"/>
          <p14:tracePt t="51803" x="3986213" y="5448300"/>
          <p14:tracePt t="51819" x="3700463" y="5557838"/>
          <p14:tracePt t="51836" x="3362325" y="5653088"/>
          <p14:tracePt t="51853" x="3214688" y="5672138"/>
          <p14:tracePt t="51869" x="3124200" y="5672138"/>
          <p14:tracePt t="51885" x="3057525" y="5672138"/>
          <p14:tracePt t="51902" x="2981325" y="5672138"/>
          <p14:tracePt t="51919" x="2938463" y="5662613"/>
          <p14:tracePt t="51935" x="2890838" y="5653088"/>
          <p14:tracePt t="51953" x="2814638" y="5624513"/>
          <p14:tracePt t="51969" x="2776538" y="5619750"/>
          <p14:tracePt t="51986" x="2733675" y="5610225"/>
          <p14:tracePt t="52002" x="2700338" y="5605463"/>
          <p14:tracePt t="52019" x="2657475" y="5600700"/>
          <p14:tracePt t="52036" x="2628900" y="5600700"/>
          <p14:tracePt t="52052" x="2609850" y="5600700"/>
          <p14:tracePt t="52069" x="2576513" y="5600700"/>
          <p14:tracePt t="52085" x="2495550" y="5610225"/>
          <p14:tracePt t="52102" x="2433638" y="5624513"/>
          <p14:tracePt t="52119" x="2366963" y="5624513"/>
          <p14:tracePt t="52136" x="2305050" y="5614988"/>
          <p14:tracePt t="52152" x="2214563" y="5576888"/>
          <p14:tracePt t="52169" x="2157413" y="5543550"/>
          <p14:tracePt t="52186" x="2095500" y="5491163"/>
          <p14:tracePt t="52202" x="2033588" y="5414963"/>
          <p14:tracePt t="52219" x="1995488" y="5348288"/>
          <p14:tracePt t="52235" x="1981200" y="5219700"/>
          <p14:tracePt t="52252" x="1981200" y="5119688"/>
          <p14:tracePt t="52269" x="2024063" y="5024438"/>
          <p14:tracePt t="52285" x="2047875" y="4995863"/>
          <p14:tracePt t="52302" x="2085975" y="4976813"/>
          <p14:tracePt t="52319" x="2138363" y="4962525"/>
          <p14:tracePt t="52335" x="2247900" y="4981575"/>
          <p14:tracePt t="52352" x="2338388" y="5043488"/>
          <p14:tracePt t="52369" x="2419350" y="5148263"/>
          <p14:tracePt t="52386" x="2481263" y="5253038"/>
          <p14:tracePt t="52402" x="2495550" y="5334000"/>
          <p14:tracePt t="52419" x="2495550" y="5414963"/>
          <p14:tracePt t="52435" x="2486025" y="5476875"/>
          <p14:tracePt t="52452" x="2476500" y="5534025"/>
          <p14:tracePt t="52469" x="2466975" y="5548313"/>
          <p14:tracePt t="52485" x="2457450" y="5562600"/>
          <p14:tracePt t="52502" x="2457450" y="5567363"/>
          <p14:tracePt t="52519" x="2457450" y="5576888"/>
          <p14:tracePt t="52535" x="2457450" y="5581650"/>
          <p14:tracePt t="52615" x="2457450" y="5586413"/>
          <p14:tracePt t="52835" x="2390775" y="5614988"/>
          <p14:tracePt t="52842" x="2295525" y="5653088"/>
          <p14:tracePt t="52852" x="2228850" y="5676900"/>
          <p14:tracePt t="52869" x="2047875" y="5705475"/>
          <p14:tracePt t="52886" x="1824038" y="5710238"/>
          <p14:tracePt t="52902" x="1743075" y="5700713"/>
          <p14:tracePt t="52919" x="1681163" y="5695950"/>
          <p14:tracePt t="52952" x="1566863" y="5672138"/>
          <p14:tracePt t="52986" x="1538288" y="5662613"/>
          <p14:tracePt t="53002" x="1528763" y="5662613"/>
          <p14:tracePt t="53019" x="1519238" y="5662613"/>
          <p14:tracePt t="53054" x="1514475" y="566261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for loop</a:t>
            </a:r>
            <a:endParaRPr lang="ko-KR" altLang="en-US" smtClean="0"/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523875" y="2078038"/>
            <a:ext cx="6084888" cy="3816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ForLoop_1 {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[]) {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1;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&lt;=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10;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++ ) {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("value of x : %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d%n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6824663" y="2100263"/>
            <a:ext cx="2305050" cy="3794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value of x : 10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76"/>
    </mc:Choice>
    <mc:Fallback xmlns="">
      <p:transition spd="slow" advTm="5777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65" x="1547813" y="5581650"/>
          <p14:tracePt t="772" x="1685925" y="5233988"/>
          <p14:tracePt t="783" x="1847850" y="4881563"/>
          <p14:tracePt t="800" x="2071688" y="4386263"/>
          <p14:tracePt t="816" x="2309813" y="3890963"/>
          <p14:tracePt t="833" x="2462213" y="3648075"/>
          <p14:tracePt t="866" x="2657475" y="3362325"/>
          <p14:tracePt t="900" x="2709863" y="3300413"/>
          <p14:tracePt t="916" x="2724150" y="3276600"/>
          <p14:tracePt t="933" x="2747963" y="3248025"/>
          <p14:tracePt t="949" x="2757488" y="3233738"/>
          <p14:tracePt t="966" x="2781300" y="3214688"/>
          <p14:tracePt t="983" x="2814638" y="3176588"/>
          <p14:tracePt t="999" x="2881313" y="3109913"/>
          <p14:tracePt t="1016" x="2943225" y="3048000"/>
          <p14:tracePt t="1033" x="2981325" y="3009900"/>
          <p14:tracePt t="1049" x="3005138" y="2981325"/>
          <p14:tracePt t="1066" x="3033713" y="2952750"/>
          <p14:tracePt t="1083" x="3038475" y="2947988"/>
          <p14:tracePt t="1099" x="3048000" y="2938463"/>
          <p14:tracePt t="1116" x="3057525" y="2928938"/>
          <p14:tracePt t="1133" x="3057525" y="2924175"/>
          <p14:tracePt t="1426" x="3009900" y="2924175"/>
          <p14:tracePt t="1433" x="2933700" y="2924175"/>
          <p14:tracePt t="1440" x="2852738" y="2924175"/>
          <p14:tracePt t="1449" x="2800350" y="2924175"/>
          <p14:tracePt t="1466" x="2695575" y="2914650"/>
          <p14:tracePt t="1483" x="2581275" y="2905125"/>
          <p14:tracePt t="1499" x="2419350" y="2871788"/>
          <p14:tracePt t="1516" x="2343150" y="2847975"/>
          <p14:tracePt t="1533" x="2305050" y="2838450"/>
          <p14:tracePt t="1549" x="2271713" y="2814638"/>
          <p14:tracePt t="1566" x="2247900" y="2781300"/>
          <p14:tracePt t="1583" x="2238375" y="2690813"/>
          <p14:tracePt t="1599" x="2252663" y="2605088"/>
          <p14:tracePt t="1617" x="2319338" y="2500313"/>
          <p14:tracePt t="1633" x="2400300" y="2419350"/>
          <p14:tracePt t="1649" x="2505075" y="2324100"/>
          <p14:tracePt t="1666" x="2647950" y="2252663"/>
          <p14:tracePt t="1682" x="2843213" y="2200275"/>
          <p14:tracePt t="1699" x="2943225" y="2205038"/>
          <p14:tracePt t="1716" x="3019425" y="2224088"/>
          <p14:tracePt t="1733" x="3124200" y="2271713"/>
          <p14:tracePt t="1749" x="3186113" y="2300288"/>
          <p14:tracePt t="1766" x="3233738" y="2324100"/>
          <p14:tracePt t="1783" x="3267075" y="2357438"/>
          <p14:tracePt t="1799" x="3300413" y="2419350"/>
          <p14:tracePt t="1816" x="3328988" y="2500313"/>
          <p14:tracePt t="1833" x="3333750" y="2552700"/>
          <p14:tracePt t="1849" x="3333750" y="2586038"/>
          <p14:tracePt t="1866" x="3319463" y="2628900"/>
          <p14:tracePt t="1883" x="3305175" y="2652713"/>
          <p14:tracePt t="1899" x="3271838" y="2676525"/>
          <p14:tracePt t="1916" x="3243263" y="2700338"/>
          <p14:tracePt t="1932" x="3162300" y="2738438"/>
          <p14:tracePt t="1949" x="3067050" y="2762250"/>
          <p14:tracePt t="1966" x="2943225" y="2771775"/>
          <p14:tracePt t="1983" x="2781300" y="2771775"/>
          <p14:tracePt t="1999" x="2690813" y="2762250"/>
          <p14:tracePt t="2016" x="2595563" y="2747963"/>
          <p14:tracePt t="2033" x="2514600" y="2724150"/>
          <p14:tracePt t="2049" x="2447925" y="2671763"/>
          <p14:tracePt t="2066" x="2409825" y="2614613"/>
          <p14:tracePt t="2083" x="2381250" y="2538413"/>
          <p14:tracePt t="2099" x="2386013" y="2481263"/>
          <p14:tracePt t="2116" x="2424113" y="2409825"/>
          <p14:tracePt t="2132" x="2471738" y="2366963"/>
          <p14:tracePt t="2149" x="2538413" y="2319338"/>
          <p14:tracePt t="2166" x="2681288" y="2290763"/>
          <p14:tracePt t="2183" x="2790825" y="2290763"/>
          <p14:tracePt t="2199" x="2886075" y="2295525"/>
          <p14:tracePt t="2216" x="2957513" y="2309813"/>
          <p14:tracePt t="2233" x="3048000" y="2343150"/>
          <p14:tracePt t="2249" x="3105150" y="2371725"/>
          <p14:tracePt t="2266" x="3133725" y="2409825"/>
          <p14:tracePt t="2282" x="3162300" y="2452688"/>
          <p14:tracePt t="2299" x="3176588" y="2524125"/>
          <p14:tracePt t="2316" x="3171825" y="2571750"/>
          <p14:tracePt t="2332" x="3167063" y="2609850"/>
          <p14:tracePt t="2349" x="3143250" y="2657475"/>
          <p14:tracePt t="2366" x="3128963" y="2695575"/>
          <p14:tracePt t="2382" x="3109913" y="2733675"/>
          <p14:tracePt t="2399" x="3100388" y="2771775"/>
          <p14:tracePt t="2416" x="3086100" y="2805113"/>
          <p14:tracePt t="2432" x="3076575" y="2814638"/>
          <p14:tracePt t="2449" x="3076575" y="2819400"/>
          <p14:tracePt t="2466" x="3076575" y="2824163"/>
          <p14:tracePt t="2482" x="3076575" y="2828925"/>
          <p14:tracePt t="2505" x="3076575" y="2833688"/>
          <p14:tracePt t="2520" x="3076575" y="2843213"/>
          <p14:tracePt t="2532" x="3067050" y="2852738"/>
          <p14:tracePt t="2549" x="3043238" y="2886075"/>
          <p14:tracePt t="2566" x="3005138" y="2914650"/>
          <p14:tracePt t="2583" x="2933700" y="2943225"/>
          <p14:tracePt t="2599" x="2809875" y="2981325"/>
          <p14:tracePt t="2616" x="2728913" y="2995613"/>
          <p14:tracePt t="2633" x="2600325" y="3009900"/>
          <p14:tracePt t="2649" x="2466975" y="3009900"/>
          <p14:tracePt t="2666" x="2324100" y="2976563"/>
          <p14:tracePt t="2683" x="2271713" y="2957513"/>
          <p14:tracePt t="2699" x="2243138" y="2943225"/>
          <p14:tracePt t="2716" x="2228850" y="2938463"/>
          <p14:tracePt t="2732" x="2214563" y="2928938"/>
          <p14:tracePt t="2749" x="2205038" y="2928938"/>
          <p14:tracePt t="2766" x="2200275" y="2928938"/>
          <p14:tracePt t="2782" x="2195513" y="2928938"/>
          <p14:tracePt t="2843" x="2200275" y="2928938"/>
          <p14:tracePt t="2850" x="2214563" y="2928938"/>
          <p14:tracePt t="2857" x="2224088" y="2928938"/>
          <p14:tracePt t="2866" x="2257425" y="2928938"/>
          <p14:tracePt t="2883" x="2366963" y="2928938"/>
          <p14:tracePt t="2899" x="2481263" y="2928938"/>
          <p14:tracePt t="2916" x="2614613" y="2928938"/>
          <p14:tracePt t="2932" x="2705100" y="2928938"/>
          <p14:tracePt t="2949" x="2800350" y="2933700"/>
          <p14:tracePt t="2966" x="2905125" y="2938463"/>
          <p14:tracePt t="2982" x="2947988" y="2938463"/>
          <p14:tracePt t="2999" x="2976563" y="2938463"/>
          <p14:tracePt t="3016" x="3000375" y="2933700"/>
          <p14:tracePt t="3033" x="3033713" y="2919413"/>
          <p14:tracePt t="3049" x="3052763" y="2914650"/>
          <p14:tracePt t="3066" x="3062288" y="2909888"/>
          <p14:tracePt t="3082" x="3076575" y="2905125"/>
          <p14:tracePt t="3099" x="3100388" y="2905125"/>
          <p14:tracePt t="3116" x="3105150" y="2905125"/>
          <p14:tracePt t="3132" x="3109913" y="2905125"/>
          <p14:tracePt t="3149" x="3119438" y="2905125"/>
          <p14:tracePt t="3481" x="3138488" y="2914650"/>
          <p14:tracePt t="3489" x="3176588" y="2928938"/>
          <p14:tracePt t="3499" x="3205163" y="2943225"/>
          <p14:tracePt t="3517" x="3252788" y="2967038"/>
          <p14:tracePt t="3533" x="3309938" y="3005138"/>
          <p14:tracePt t="3549" x="3338513" y="3028950"/>
          <p14:tracePt t="3566" x="3362325" y="3052763"/>
          <p14:tracePt t="3582" x="3386138" y="3076575"/>
          <p14:tracePt t="3599" x="3424238" y="3114675"/>
          <p14:tracePt t="3616" x="3433763" y="3133725"/>
          <p14:tracePt t="3632" x="3452813" y="3171825"/>
          <p14:tracePt t="3649" x="3476625" y="3214688"/>
          <p14:tracePt t="3666" x="3495675" y="3238500"/>
          <p14:tracePt t="3682" x="3500438" y="3252788"/>
          <p14:tracePt t="3699" x="3505200" y="3262313"/>
          <p14:tracePt t="3716" x="3514725" y="3271838"/>
          <p14:tracePt t="3732" x="3519488" y="3276600"/>
          <p14:tracePt t="3749" x="3519488" y="3286125"/>
          <p14:tracePt t="3766" x="3519488" y="3300413"/>
          <p14:tracePt t="3782" x="3500438" y="3333750"/>
          <p14:tracePt t="3799" x="3452813" y="3376613"/>
          <p14:tracePt t="3816" x="3328988" y="3443288"/>
          <p14:tracePt t="3833" x="3052763" y="3581400"/>
          <p14:tracePt t="3849" x="2890838" y="3657600"/>
          <p14:tracePt t="3866" x="2709863" y="3709988"/>
          <p14:tracePt t="3883" x="2528888" y="3729038"/>
          <p14:tracePt t="3899" x="2338388" y="3729038"/>
          <p14:tracePt t="3916" x="2247900" y="3719513"/>
          <p14:tracePt t="3932" x="2176463" y="3700463"/>
          <p14:tracePt t="3949" x="2143125" y="3695700"/>
          <p14:tracePt t="3951" x="2133600" y="3695700"/>
          <p14:tracePt t="3966" x="2124075" y="3695700"/>
          <p14:tracePt t="4187" x="2071688" y="3695700"/>
          <p14:tracePt t="4194" x="2014538" y="3695700"/>
          <p14:tracePt t="4201" x="1971675" y="3695700"/>
          <p14:tracePt t="4217" x="1900238" y="3705225"/>
          <p14:tracePt t="4233" x="1828800" y="3705225"/>
          <p14:tracePt t="4249" x="1752600" y="3714750"/>
          <p14:tracePt t="4266" x="1647825" y="3719513"/>
          <p14:tracePt t="4282" x="1595438" y="3719513"/>
          <p14:tracePt t="4299" x="1547813" y="3719513"/>
          <p14:tracePt t="4316" x="1524000" y="3719513"/>
          <p14:tracePt t="4332" x="1504950" y="3719513"/>
          <p14:tracePt t="4349" x="1495425" y="3719513"/>
          <p14:tracePt t="4366" x="1490663" y="3719513"/>
          <p14:tracePt t="4382" x="1485900" y="3719513"/>
          <p14:tracePt t="4399" x="1476375" y="3719513"/>
          <p14:tracePt t="4416" x="1466850" y="3719513"/>
          <p14:tracePt t="4432" x="1457325" y="3729038"/>
          <p14:tracePt t="4449" x="1433513" y="3743325"/>
          <p14:tracePt t="4451" x="1404938" y="3748088"/>
          <p14:tracePt t="4466" x="1343025" y="3776663"/>
          <p14:tracePt t="4482" x="1257300" y="3800475"/>
          <p14:tracePt t="4499" x="1185863" y="3824288"/>
          <p14:tracePt t="4516" x="1109663" y="3829050"/>
          <p14:tracePt t="4532" x="1071563" y="3829050"/>
          <p14:tracePt t="4549" x="1038225" y="3819525"/>
          <p14:tracePt t="4566" x="990600" y="3795713"/>
          <p14:tracePt t="4582" x="914400" y="3690938"/>
          <p14:tracePt t="4599" x="866775" y="3609975"/>
          <p14:tracePt t="4616" x="828675" y="3543300"/>
          <p14:tracePt t="4632" x="819150" y="3481388"/>
          <p14:tracePt t="4649" x="828675" y="3367088"/>
          <p14:tracePt t="4666" x="847725" y="3290888"/>
          <p14:tracePt t="4682" x="885825" y="3233738"/>
          <p14:tracePt t="4699" x="933450" y="3190875"/>
          <p14:tracePt t="4716" x="985838" y="3176588"/>
          <p14:tracePt t="4732" x="1057275" y="3190875"/>
          <p14:tracePt t="4749" x="1147763" y="3238500"/>
          <p14:tracePt t="4766" x="1262063" y="3305175"/>
          <p14:tracePt t="4782" x="1314450" y="3348038"/>
          <p14:tracePt t="4799" x="1357313" y="3371850"/>
          <p14:tracePt t="4816" x="1423988" y="3400425"/>
          <p14:tracePt t="4832" x="1576388" y="3443288"/>
          <p14:tracePt t="4849" x="1681163" y="3467100"/>
          <p14:tracePt t="4866" x="1776413" y="3490913"/>
          <p14:tracePt t="4882" x="1852613" y="3519488"/>
          <p14:tracePt t="4899" x="1914525" y="3552825"/>
          <p14:tracePt t="4916" x="1933575" y="3562350"/>
          <p14:tracePt t="4932" x="1943100" y="3576638"/>
          <p14:tracePt t="4949" x="1952625" y="3586163"/>
          <p14:tracePt t="4966" x="1957388" y="3586163"/>
          <p14:tracePt t="4982" x="1957388" y="3590925"/>
          <p14:tracePt t="4999" x="1957388" y="3605213"/>
          <p14:tracePt t="5016" x="1947863" y="3629025"/>
          <p14:tracePt t="5032" x="1924050" y="3652838"/>
          <p14:tracePt t="5049" x="1900238" y="3671888"/>
          <p14:tracePt t="5066" x="1866900" y="3695700"/>
          <p14:tracePt t="5082" x="1847850" y="3705225"/>
          <p14:tracePt t="5099" x="1843088" y="3714750"/>
          <p14:tracePt t="5116" x="1833563" y="3714750"/>
          <p14:tracePt t="5133" x="1824038" y="3714750"/>
          <p14:tracePt t="5166" x="1814513" y="3714750"/>
          <p14:tracePt t="5199" x="1809750" y="3714750"/>
          <p14:tracePt t="5243" x="1804988" y="3714750"/>
          <p14:tracePt t="5259" x="1800225" y="3714750"/>
          <p14:tracePt t="5472" x="1804988" y="3714750"/>
          <p14:tracePt t="5479" x="1824038" y="3719513"/>
          <p14:tracePt t="5486" x="1843088" y="3729038"/>
          <p14:tracePt t="5500" x="1885950" y="3738563"/>
          <p14:tracePt t="5516" x="1928813" y="3752850"/>
          <p14:tracePt t="5532" x="1966913" y="3771900"/>
          <p14:tracePt t="5566" x="2033588" y="3814763"/>
          <p14:tracePt t="5599" x="2062163" y="3833813"/>
          <p14:tracePt t="5616" x="2076450" y="3838575"/>
          <p14:tracePt t="5632" x="2100263" y="3848100"/>
          <p14:tracePt t="5649" x="2119313" y="3852863"/>
          <p14:tracePt t="5666" x="2157413" y="3867150"/>
          <p14:tracePt t="5682" x="2176463" y="3871913"/>
          <p14:tracePt t="5699" x="2209800" y="3876675"/>
          <p14:tracePt t="5716" x="2224088" y="3876675"/>
          <p14:tracePt t="5732" x="2243138" y="3876675"/>
          <p14:tracePt t="5749" x="2262188" y="3876675"/>
          <p14:tracePt t="5766" x="2281238" y="3876675"/>
          <p14:tracePt t="5782" x="2309813" y="3876675"/>
          <p14:tracePt t="5799" x="2338388" y="3871913"/>
          <p14:tracePt t="5816" x="2381250" y="3852863"/>
          <p14:tracePt t="5832" x="2405063" y="3833813"/>
          <p14:tracePt t="5849" x="2419350" y="3824288"/>
          <p14:tracePt t="5866" x="2428875" y="3810000"/>
          <p14:tracePt t="5882" x="2452688" y="3781425"/>
          <p14:tracePt t="5899" x="2466975" y="3757613"/>
          <p14:tracePt t="5916" x="2481263" y="3733800"/>
          <p14:tracePt t="5932" x="2490788" y="3724275"/>
          <p14:tracePt t="5949" x="2500313" y="3705225"/>
          <p14:tracePt t="5966" x="2505075" y="3695700"/>
          <p14:tracePt t="5982" x="2505075" y="3690938"/>
          <p14:tracePt t="5999" x="2505075" y="3686175"/>
          <p14:tracePt t="6044" x="2505075" y="3681413"/>
          <p14:tracePt t="6118" x="2505075" y="3676650"/>
          <p14:tracePt t="6139" x="2505075" y="3671888"/>
          <p14:tracePt t="6147" x="2500313" y="3667125"/>
          <p14:tracePt t="6154" x="2495550" y="3667125"/>
          <p14:tracePt t="6165" x="2481263" y="3662363"/>
          <p14:tracePt t="6182" x="2405063" y="3652838"/>
          <p14:tracePt t="6199" x="2343150" y="3652838"/>
          <p14:tracePt t="6216" x="2309813" y="3652838"/>
          <p14:tracePt t="6232" x="2281238" y="3652838"/>
          <p14:tracePt t="6249" x="2266950" y="3652838"/>
          <p14:tracePt t="6265" x="2262188" y="3652838"/>
          <p14:tracePt t="6282" x="2252663" y="3652838"/>
          <p14:tracePt t="6315" x="2243138" y="3652838"/>
          <p14:tracePt t="6332" x="2233613" y="3652838"/>
          <p14:tracePt t="6349" x="2224088" y="3652838"/>
          <p14:tracePt t="6366" x="2190750" y="3652838"/>
          <p14:tracePt t="6382" x="2176463" y="3652838"/>
          <p14:tracePt t="6399" x="2162175" y="3652838"/>
          <p14:tracePt t="6415" x="2143125" y="3652838"/>
          <p14:tracePt t="6432" x="2105025" y="3671888"/>
          <p14:tracePt t="6449" x="2081213" y="3690938"/>
          <p14:tracePt t="6466" x="2062163" y="3705225"/>
          <p14:tracePt t="6482" x="2038350" y="3719513"/>
          <p14:tracePt t="6499" x="2005013" y="3729038"/>
          <p14:tracePt t="6515" x="1976438" y="3743325"/>
          <p14:tracePt t="6532" x="1952625" y="3743325"/>
          <p14:tracePt t="6549" x="1933575" y="3743325"/>
          <p14:tracePt t="6566" x="1905000" y="3729038"/>
          <p14:tracePt t="6582" x="1895475" y="3714750"/>
          <p14:tracePt t="6599" x="1876425" y="3686175"/>
          <p14:tracePt t="6616" x="1847850" y="3595688"/>
          <p14:tracePt t="6632" x="1843088" y="3533775"/>
          <p14:tracePt t="6649" x="1838325" y="3481388"/>
          <p14:tracePt t="6665" x="1838325" y="3438525"/>
          <p14:tracePt t="6682" x="1838325" y="3400425"/>
          <p14:tracePt t="6699" x="1843088" y="3376613"/>
          <p14:tracePt t="6716" x="1847850" y="3362325"/>
          <p14:tracePt t="6732" x="1857375" y="3348038"/>
          <p14:tracePt t="6749" x="1881188" y="3328988"/>
          <p14:tracePt t="6766" x="1905000" y="3324225"/>
          <p14:tracePt t="6782" x="1938338" y="3309938"/>
          <p14:tracePt t="6799" x="1976438" y="3309938"/>
          <p14:tracePt t="6815" x="2038350" y="3309938"/>
          <p14:tracePt t="6832" x="2066925" y="3319463"/>
          <p14:tracePt t="6849" x="2095500" y="3328988"/>
          <p14:tracePt t="6866" x="2128838" y="3352800"/>
          <p14:tracePt t="6882" x="2152650" y="3376613"/>
          <p14:tracePt t="6899" x="2166938" y="3405188"/>
          <p14:tracePt t="6915" x="2185988" y="3438525"/>
          <p14:tracePt t="6932" x="2200275" y="3490913"/>
          <p14:tracePt t="6949" x="2209800" y="3514725"/>
          <p14:tracePt t="6965" x="2209800" y="3533775"/>
          <p14:tracePt t="6982" x="2209800" y="3557588"/>
          <p14:tracePt t="6999" x="2209800" y="3586163"/>
          <p14:tracePt t="7015" x="2209800" y="3609975"/>
          <p14:tracePt t="7032" x="2205038" y="3643313"/>
          <p14:tracePt t="7049" x="2195513" y="3700463"/>
          <p14:tracePt t="7066" x="2190750" y="3729038"/>
          <p14:tracePt t="7082" x="2185988" y="3752850"/>
          <p14:tracePt t="7099" x="2171700" y="3771900"/>
          <p14:tracePt t="7116" x="2157413" y="3795713"/>
          <p14:tracePt t="7132" x="2143125" y="3805238"/>
          <p14:tracePt t="7149" x="2105025" y="3819525"/>
          <p14:tracePt t="7165" x="2062163" y="3819525"/>
          <p14:tracePt t="7182" x="2014538" y="3800475"/>
          <p14:tracePt t="7199" x="1981200" y="3752850"/>
          <p14:tracePt t="7215" x="1943100" y="3686175"/>
          <p14:tracePt t="7232" x="1924050" y="3595688"/>
          <p14:tracePt t="7249" x="1928813" y="3495675"/>
          <p14:tracePt t="7265" x="1947863" y="3409950"/>
          <p14:tracePt t="7282" x="1976438" y="3352800"/>
          <p14:tracePt t="7299" x="2014538" y="3305175"/>
          <p14:tracePt t="7315" x="2038350" y="3281363"/>
          <p14:tracePt t="7332" x="2066925" y="3267075"/>
          <p14:tracePt t="7349" x="2090738" y="3267075"/>
          <p14:tracePt t="7365" x="2124075" y="3271838"/>
          <p14:tracePt t="7382" x="2138363" y="3295650"/>
          <p14:tracePt t="7399" x="2166938" y="3352800"/>
          <p14:tracePt t="7415" x="2195513" y="3405188"/>
          <p14:tracePt t="7432" x="2219325" y="3476625"/>
          <p14:tracePt t="7449" x="2233613" y="3529013"/>
          <p14:tracePt t="7465" x="2238375" y="3562350"/>
          <p14:tracePt t="7483" x="2243138" y="3590925"/>
          <p14:tracePt t="7499" x="2243138" y="3600450"/>
          <p14:tracePt t="7516" x="2243138" y="3614738"/>
          <p14:tracePt t="7532" x="2238375" y="3638550"/>
          <p14:tracePt t="7549" x="2214563" y="3700463"/>
          <p14:tracePt t="7565" x="2185988" y="3738563"/>
          <p14:tracePt t="7582" x="2162175" y="3762375"/>
          <p14:tracePt t="7599" x="2109788" y="3790950"/>
          <p14:tracePt t="7615" x="2028825" y="3814763"/>
          <p14:tracePt t="7632" x="1995488" y="3814763"/>
          <p14:tracePt t="7649" x="1971675" y="3795713"/>
          <p14:tracePt t="7666" x="1909763" y="3681413"/>
          <p14:tracePt t="7682" x="1881188" y="3595688"/>
          <p14:tracePt t="7699" x="1881188" y="3519488"/>
          <p14:tracePt t="7716" x="1885950" y="3429000"/>
          <p14:tracePt t="7732" x="1919288" y="3338513"/>
          <p14:tracePt t="7749" x="1928813" y="3305175"/>
          <p14:tracePt t="7766" x="1952625" y="3295650"/>
          <p14:tracePt t="7782" x="1981200" y="3286125"/>
          <p14:tracePt t="7799" x="2024063" y="3286125"/>
          <p14:tracePt t="7815" x="2047875" y="3300413"/>
          <p14:tracePt t="7832" x="2066925" y="3319463"/>
          <p14:tracePt t="7849" x="2105025" y="3362325"/>
          <p14:tracePt t="7865" x="2128838" y="3390900"/>
          <p14:tracePt t="7882" x="2143125" y="3429000"/>
          <p14:tracePt t="7899" x="2152650" y="3452813"/>
          <p14:tracePt t="7916" x="2162175" y="3481388"/>
          <p14:tracePt t="7932" x="2162175" y="3486150"/>
          <p14:tracePt t="7949" x="2162175" y="3490913"/>
          <p14:tracePt t="7966" x="2171700" y="3505200"/>
          <p14:tracePt t="7982" x="2185988" y="3529013"/>
          <p14:tracePt t="7999" x="2190750" y="3543300"/>
          <p14:tracePt t="8015" x="2195513" y="3567113"/>
          <p14:tracePt t="8032" x="2195513" y="3576638"/>
          <p14:tracePt t="8049" x="2195513" y="3586163"/>
          <p14:tracePt t="8065" x="2195513" y="3595688"/>
          <p14:tracePt t="8082" x="2195513" y="3600450"/>
          <p14:tracePt t="8099" x="2195513" y="3614738"/>
          <p14:tracePt t="8115" x="2195513" y="3624263"/>
          <p14:tracePt t="8132" x="2195513" y="3648075"/>
          <p14:tracePt t="8149" x="2190750" y="3662363"/>
          <p14:tracePt t="8166" x="2157413" y="3690938"/>
          <p14:tracePt t="8182" x="2105025" y="3709988"/>
          <p14:tracePt t="8199" x="2057400" y="3724275"/>
          <p14:tracePt t="8215" x="2014538" y="3729038"/>
          <p14:tracePt t="8232" x="1966913" y="3733800"/>
          <p14:tracePt t="8249" x="1947863" y="3733800"/>
          <p14:tracePt t="8265" x="1928813" y="3733800"/>
          <p14:tracePt t="8282" x="1905000" y="3733800"/>
          <p14:tracePt t="8299" x="1857375" y="3733800"/>
          <p14:tracePt t="8315" x="1824038" y="3733800"/>
          <p14:tracePt t="8332" x="1781175" y="3733800"/>
          <p14:tracePt t="8349" x="1728788" y="3733800"/>
          <p14:tracePt t="8365" x="1700213" y="3733800"/>
          <p14:tracePt t="8382" x="1676400" y="3733800"/>
          <p14:tracePt t="8399" x="1662113" y="3733800"/>
          <p14:tracePt t="8415" x="1652588" y="3733800"/>
          <p14:tracePt t="8432" x="1643063" y="3733800"/>
          <p14:tracePt t="8449" x="1638300" y="3733800"/>
          <p14:tracePt t="8465" x="1633538" y="3733800"/>
          <p14:tracePt t="8510" x="1643063" y="3733800"/>
          <p14:tracePt t="8518" x="1652588" y="3733800"/>
          <p14:tracePt t="8525" x="1671638" y="3733800"/>
          <p14:tracePt t="8532" x="1690688" y="3733800"/>
          <p14:tracePt t="8549" x="1743075" y="3743325"/>
          <p14:tracePt t="8565" x="1809750" y="3743325"/>
          <p14:tracePt t="8582" x="1914525" y="3748088"/>
          <p14:tracePt t="8599" x="2047875" y="3748088"/>
          <p14:tracePt t="8615" x="2105025" y="3748088"/>
          <p14:tracePt t="8632" x="2147888" y="3757613"/>
          <p14:tracePt t="8649" x="2185988" y="3757613"/>
          <p14:tracePt t="8665" x="2238375" y="3757613"/>
          <p14:tracePt t="8682" x="2266950" y="3762375"/>
          <p14:tracePt t="8699" x="2305050" y="3762375"/>
          <p14:tracePt t="8715" x="2324100" y="3762375"/>
          <p14:tracePt t="8732" x="2357438" y="3762375"/>
          <p14:tracePt t="8749" x="2376488" y="3762375"/>
          <p14:tracePt t="8765" x="2400300" y="3762375"/>
          <p14:tracePt t="8782" x="2419350" y="3762375"/>
          <p14:tracePt t="8799" x="2433638" y="3762375"/>
          <p14:tracePt t="8815" x="2447925" y="3762375"/>
          <p14:tracePt t="8832" x="2457450" y="3762375"/>
          <p14:tracePt t="8849" x="2476500" y="3762375"/>
          <p14:tracePt t="8865" x="2486025" y="3762375"/>
          <p14:tracePt t="8882" x="2495550" y="3762375"/>
          <p14:tracePt t="8899" x="2500313" y="3762375"/>
          <p14:tracePt t="8915" x="2505075" y="3762375"/>
          <p14:tracePt t="9547" x="2528888" y="3762375"/>
          <p14:tracePt t="9553" x="2562225" y="3767138"/>
          <p14:tracePt t="9566" x="2581275" y="3776663"/>
          <p14:tracePt t="9582" x="2662238" y="3776663"/>
          <p14:tracePt t="9599" x="2709863" y="3781425"/>
          <p14:tracePt t="9615" x="2738438" y="3786188"/>
          <p14:tracePt t="9649" x="2852738" y="3795713"/>
          <p14:tracePt t="9682" x="2967038" y="3800475"/>
          <p14:tracePt t="9699" x="3009900" y="3790950"/>
          <p14:tracePt t="9715" x="3043238" y="3781425"/>
          <p14:tracePt t="9732" x="3052763" y="3776663"/>
          <p14:tracePt t="9749" x="3067050" y="3771900"/>
          <p14:tracePt t="9765" x="3081338" y="3771900"/>
          <p14:tracePt t="9782" x="3095625" y="3771900"/>
          <p14:tracePt t="9799" x="3105150" y="3762375"/>
          <p14:tracePt t="9816" x="3119438" y="3757613"/>
          <p14:tracePt t="9832" x="3138488" y="3748088"/>
          <p14:tracePt t="9849" x="3152775" y="3743325"/>
          <p14:tracePt t="9865" x="3176588" y="3729038"/>
          <p14:tracePt t="9882" x="3195638" y="3724275"/>
          <p14:tracePt t="9899" x="3228975" y="3709988"/>
          <p14:tracePt t="9915" x="3252788" y="3700463"/>
          <p14:tracePt t="9932" x="3281363" y="3695700"/>
          <p14:tracePt t="9949" x="3305175" y="3686175"/>
          <p14:tracePt t="9950" x="3309938" y="3686175"/>
          <p14:tracePt t="9965" x="3324225" y="3686175"/>
          <p14:tracePt t="9982" x="3328988" y="3686175"/>
          <p14:tracePt t="9998" x="3338513" y="3686175"/>
          <p14:tracePt t="10016" x="3348038" y="3686175"/>
          <p14:tracePt t="10082" x="3343275" y="3686175"/>
          <p14:tracePt t="10090" x="3333750" y="3690938"/>
          <p14:tracePt t="10098" x="3319463" y="3700463"/>
          <p14:tracePt t="10115" x="3267075" y="3738563"/>
          <p14:tracePt t="10132" x="3200400" y="3767138"/>
          <p14:tracePt t="10148" x="3128963" y="3786188"/>
          <p14:tracePt t="10165" x="3100388" y="3790950"/>
          <p14:tracePt t="10182" x="3076575" y="3790950"/>
          <p14:tracePt t="10198" x="3057525" y="3790950"/>
          <p14:tracePt t="10215" x="3028950" y="3781425"/>
          <p14:tracePt t="10232" x="3014663" y="3771900"/>
          <p14:tracePt t="10249" x="2995613" y="3767138"/>
          <p14:tracePt t="10265" x="2962275" y="3752850"/>
          <p14:tracePt t="10282" x="2938463" y="3748088"/>
          <p14:tracePt t="10299" x="2909888" y="3743325"/>
          <p14:tracePt t="10315" x="2886075" y="3743325"/>
          <p14:tracePt t="10332" x="2867025" y="3743325"/>
          <p14:tracePt t="10349" x="2857500" y="3743325"/>
          <p14:tracePt t="10365" x="2847975" y="3743325"/>
          <p14:tracePt t="10382" x="2843213" y="3743325"/>
          <p14:tracePt t="10442" x="2852738" y="3743325"/>
          <p14:tracePt t="10449" x="2867025" y="3748088"/>
          <p14:tracePt t="10457" x="2890838" y="3752850"/>
          <p14:tracePt t="10465" x="2914650" y="3762375"/>
          <p14:tracePt t="10482" x="2967038" y="3771900"/>
          <p14:tracePt t="10499" x="3028950" y="3781425"/>
          <p14:tracePt t="10515" x="3124200" y="3795713"/>
          <p14:tracePt t="10532" x="3186113" y="3795713"/>
          <p14:tracePt t="10549" x="3219450" y="3795713"/>
          <p14:tracePt t="10565" x="3271838" y="3790950"/>
          <p14:tracePt t="10582" x="3314700" y="3790950"/>
          <p14:tracePt t="10598" x="3338513" y="3790950"/>
          <p14:tracePt t="10615" x="3348038" y="3790950"/>
          <p14:tracePt t="10632" x="3362325" y="3790950"/>
          <p14:tracePt t="10649" x="3367088" y="3790950"/>
          <p14:tracePt t="10665" x="3376613" y="3790950"/>
          <p14:tracePt t="11286" x="3248025" y="3805238"/>
          <p14:tracePt t="11293" x="3076575" y="3829050"/>
          <p14:tracePt t="11301" x="2952750" y="3838575"/>
          <p14:tracePt t="11315" x="2695575" y="3857625"/>
          <p14:tracePt t="11332" x="2495550" y="3857625"/>
          <p14:tracePt t="11349" x="2381250" y="3852863"/>
          <p14:tracePt t="11382" x="2214563" y="3838575"/>
          <p14:tracePt t="11415" x="2128838" y="3833813"/>
          <p14:tracePt t="11432" x="2081213" y="3833813"/>
          <p14:tracePt t="11448" x="2024063" y="3833813"/>
          <p14:tracePt t="11465" x="1995488" y="3824288"/>
          <p14:tracePt t="11482" x="1976438" y="3814763"/>
          <p14:tracePt t="11499" x="1947863" y="3814763"/>
          <p14:tracePt t="11515" x="1933575" y="3814763"/>
          <p14:tracePt t="11532" x="1924050" y="3814763"/>
          <p14:tracePt t="11548" x="1919288" y="3814763"/>
          <p14:tracePt t="11779" x="1866900" y="3824288"/>
          <p14:tracePt t="11786" x="1804988" y="3838575"/>
          <p14:tracePt t="11798" x="1747838" y="3857625"/>
          <p14:tracePt t="11815" x="1619250" y="3871913"/>
          <p14:tracePt t="11832" x="1538288" y="3881438"/>
          <p14:tracePt t="11849" x="1490663" y="3881438"/>
          <p14:tracePt t="11865" x="1438275" y="3881438"/>
          <p14:tracePt t="11882" x="1376363" y="3876675"/>
          <p14:tracePt t="11898" x="1347788" y="3876675"/>
          <p14:tracePt t="11915" x="1323975" y="3876675"/>
          <p14:tracePt t="11932" x="1281113" y="3876675"/>
          <p14:tracePt t="11948" x="1262063" y="3876675"/>
          <p14:tracePt t="11965" x="1247775" y="3876675"/>
          <p14:tracePt t="11982" x="1228725" y="3871913"/>
          <p14:tracePt t="11998" x="1209675" y="3862388"/>
          <p14:tracePt t="12015" x="1204913" y="3852863"/>
          <p14:tracePt t="12032" x="1195388" y="3838575"/>
          <p14:tracePt t="12048" x="1190625" y="3810000"/>
          <p14:tracePt t="12065" x="1190625" y="3776663"/>
          <p14:tracePt t="12082" x="1190625" y="3757613"/>
          <p14:tracePt t="12098" x="1190625" y="3748088"/>
          <p14:tracePt t="12132" x="1190625" y="3757613"/>
          <p14:tracePt t="12148" x="1204913" y="3800475"/>
          <p14:tracePt t="12165" x="1219200" y="3886200"/>
          <p14:tracePt t="12182" x="1243013" y="4162425"/>
          <p14:tracePt t="12198" x="1243013" y="4267200"/>
          <p14:tracePt t="12215" x="1243013" y="4343400"/>
          <p14:tracePt t="12232" x="1243013" y="4424363"/>
          <p14:tracePt t="12248" x="1233488" y="4514850"/>
          <p14:tracePt t="12265" x="1233488" y="4543425"/>
          <p14:tracePt t="12282" x="1233488" y="4557713"/>
          <p14:tracePt t="12298" x="1233488" y="4562475"/>
          <p14:tracePt t="12315" x="1233488" y="4572000"/>
          <p14:tracePt t="12366" x="1228725" y="4572000"/>
          <p14:tracePt t="12374" x="1228725" y="4567238"/>
          <p14:tracePt t="12381" x="1223963" y="4548188"/>
          <p14:tracePt t="12398" x="1219200" y="4495800"/>
          <p14:tracePt t="12415" x="1195388" y="4371975"/>
          <p14:tracePt t="12432" x="1166813" y="4157663"/>
          <p14:tracePt t="12448" x="1162050" y="4086225"/>
          <p14:tracePt t="12466" x="1152525" y="4029075"/>
          <p14:tracePt t="12482" x="1152525" y="3986213"/>
          <p14:tracePt t="12498" x="1152525" y="3895725"/>
          <p14:tracePt t="12515" x="1152525" y="3843338"/>
          <p14:tracePt t="12532" x="1162050" y="3800475"/>
          <p14:tracePt t="12549" x="1171575" y="3767138"/>
          <p14:tracePt t="12565" x="1171575" y="3757613"/>
          <p14:tracePt t="12582" x="1171575" y="3748088"/>
          <p14:tracePt t="12598" x="1171575" y="3743325"/>
          <p14:tracePt t="12632" x="1176338" y="3743325"/>
          <p14:tracePt t="12648" x="1195388" y="3776663"/>
          <p14:tracePt t="12665" x="1209675" y="3838575"/>
          <p14:tracePt t="12682" x="1233488" y="4010025"/>
          <p14:tracePt t="12698" x="1243013" y="4191000"/>
          <p14:tracePt t="12715" x="1243013" y="4300538"/>
          <p14:tracePt t="12732" x="1243013" y="4395788"/>
          <p14:tracePt t="12748" x="1243013" y="4462463"/>
          <p14:tracePt t="12765" x="1247775" y="4533900"/>
          <p14:tracePt t="12782" x="1247775" y="4581525"/>
          <p14:tracePt t="12799" x="1247775" y="4614863"/>
          <p14:tracePt t="12815" x="1247775" y="4633913"/>
          <p14:tracePt t="12832" x="1247775" y="4643438"/>
          <p14:tracePt t="12848" x="1247775" y="4648200"/>
          <p14:tracePt t="12865" x="1247775" y="4652963"/>
          <p14:tracePt t="12882" x="1247775" y="4657725"/>
          <p14:tracePt t="13152" x="1247775" y="4562475"/>
          <p14:tracePt t="13159" x="1247775" y="4471988"/>
          <p14:tracePt t="13166" x="1247775" y="4395788"/>
          <p14:tracePt t="13182" x="1247775" y="4229100"/>
          <p14:tracePt t="13198" x="1247775" y="4114800"/>
          <p14:tracePt t="13215" x="1247775" y="4067175"/>
          <p14:tracePt t="13232" x="1238250" y="4033838"/>
          <p14:tracePt t="13248" x="1238250" y="4024313"/>
          <p14:tracePt t="13265" x="1238250" y="4019550"/>
          <p14:tracePt t="13282" x="1238250" y="4010025"/>
          <p14:tracePt t="13315" x="1238250" y="4019550"/>
          <p14:tracePt t="13333" x="1238250" y="4062413"/>
          <p14:tracePt t="13349" x="1238250" y="4110038"/>
          <p14:tracePt t="13365" x="1238250" y="4300538"/>
          <p14:tracePt t="13382" x="1238250" y="4476750"/>
          <p14:tracePt t="13399" x="1243013" y="4591050"/>
          <p14:tracePt t="13415" x="1252538" y="4695825"/>
          <p14:tracePt t="13432" x="1252538" y="4738688"/>
          <p14:tracePt t="13448" x="1252538" y="4762500"/>
          <p14:tracePt t="13465" x="1252538" y="4776788"/>
          <p14:tracePt t="13482" x="1252538" y="4786313"/>
          <p14:tracePt t="13498" x="1252538" y="4791075"/>
          <p14:tracePt t="13515" x="1252538" y="4795838"/>
          <p14:tracePt t="13532" x="1252538" y="4800600"/>
          <p14:tracePt t="13629" x="1257300" y="4800600"/>
          <p14:tracePt t="13643" x="1266825" y="4800600"/>
          <p14:tracePt t="13651" x="1276350" y="4786313"/>
          <p14:tracePt t="13665" x="1371600" y="4738688"/>
          <p14:tracePt t="13682" x="1524000" y="4667250"/>
          <p14:tracePt t="13698" x="1685925" y="4605338"/>
          <p14:tracePt t="13715" x="1871663" y="4510088"/>
          <p14:tracePt t="13732" x="2162175" y="4362450"/>
          <p14:tracePt t="13748" x="2286000" y="4291013"/>
          <p14:tracePt t="13765" x="2400300" y="4248150"/>
          <p14:tracePt t="13782" x="2519363" y="4205288"/>
          <p14:tracePt t="13798" x="2667000" y="4152900"/>
          <p14:tracePt t="13815" x="2719388" y="4129088"/>
          <p14:tracePt t="13832" x="2757488" y="4105275"/>
          <p14:tracePt t="13848" x="2819400" y="4067175"/>
          <p14:tracePt t="13865" x="2857500" y="4033838"/>
          <p14:tracePt t="13882" x="2895600" y="4005263"/>
          <p14:tracePt t="13898" x="2919413" y="3971925"/>
          <p14:tracePt t="13915" x="2947988" y="3952875"/>
          <p14:tracePt t="13932" x="2952750" y="3938588"/>
          <p14:tracePt t="13948" x="2962275" y="3929063"/>
          <p14:tracePt t="13965" x="2967038" y="3924300"/>
          <p14:tracePt t="13982" x="2971800" y="3914775"/>
          <p14:tracePt t="13998" x="2971800" y="3910013"/>
          <p14:tracePt t="14015" x="2971800" y="3900488"/>
          <p14:tracePt t="14032" x="2967038" y="3881438"/>
          <p14:tracePt t="14048" x="2957513" y="3862388"/>
          <p14:tracePt t="14065" x="2938463" y="3838575"/>
          <p14:tracePt t="14082" x="2919413" y="3814763"/>
          <p14:tracePt t="14098" x="2905125" y="3790950"/>
          <p14:tracePt t="14115" x="2900363" y="3776663"/>
          <p14:tracePt t="14132" x="2890838" y="3771900"/>
          <p14:tracePt t="14148" x="2890838" y="3762375"/>
          <p14:tracePt t="14165" x="2890838" y="3752850"/>
          <p14:tracePt t="14182" x="2890838" y="3748088"/>
          <p14:tracePt t="14198" x="2890838" y="3743325"/>
          <p14:tracePt t="14283" x="2895600" y="3743325"/>
          <p14:tracePt t="14289" x="2905125" y="3743325"/>
          <p14:tracePt t="14298" x="2924175" y="3748088"/>
          <p14:tracePt t="14315" x="2967038" y="3752850"/>
          <p14:tracePt t="14332" x="3019425" y="3752850"/>
          <p14:tracePt t="14348" x="3090863" y="3752850"/>
          <p14:tracePt t="14365" x="3128963" y="3752850"/>
          <p14:tracePt t="14382" x="3162300" y="3752850"/>
          <p14:tracePt t="14398" x="3190875" y="3752850"/>
          <p14:tracePt t="14415" x="3238500" y="3752850"/>
          <p14:tracePt t="14432" x="3267075" y="3752850"/>
          <p14:tracePt t="14448" x="3295650" y="3752850"/>
          <p14:tracePt t="14450" x="3314700" y="3752850"/>
          <p14:tracePt t="14465" x="3343275" y="3752850"/>
          <p14:tracePt t="14482" x="3376613" y="3743325"/>
          <p14:tracePt t="14498" x="3409950" y="3733800"/>
          <p14:tracePt t="14515" x="3438525" y="3729038"/>
          <p14:tracePt t="14531" x="3471863" y="3714750"/>
          <p14:tracePt t="14548" x="3486150" y="3709988"/>
          <p14:tracePt t="14565" x="3490913" y="3700463"/>
          <p14:tracePt t="14582" x="3500438" y="3695700"/>
          <p14:tracePt t="14598" x="3509963" y="3695700"/>
          <p14:tracePt t="14632" x="3509963" y="3690938"/>
          <p14:tracePt t="14648" x="3509963" y="3657600"/>
          <p14:tracePt t="14665" x="3509963" y="3624263"/>
          <p14:tracePt t="14681" x="3509963" y="3576638"/>
          <p14:tracePt t="14698" x="3495675" y="3533775"/>
          <p14:tracePt t="14715" x="3471863" y="3486150"/>
          <p14:tracePt t="14731" x="3452813" y="3448050"/>
          <p14:tracePt t="14748" x="3443288" y="3429000"/>
          <p14:tracePt t="14765" x="3424238" y="3405188"/>
          <p14:tracePt t="14782" x="3395663" y="3376613"/>
          <p14:tracePt t="14798" x="3357563" y="3357563"/>
          <p14:tracePt t="14815" x="3324225" y="3343275"/>
          <p14:tracePt t="14832" x="3276600" y="3338513"/>
          <p14:tracePt t="14848" x="3238500" y="3338513"/>
          <p14:tracePt t="14865" x="3190875" y="3348038"/>
          <p14:tracePt t="14882" x="3128963" y="3352800"/>
          <p14:tracePt t="14898" x="3048000" y="3376613"/>
          <p14:tracePt t="14915" x="3014663" y="3390900"/>
          <p14:tracePt t="14932" x="2990850" y="3395663"/>
          <p14:tracePt t="14948" x="2967038" y="3400425"/>
          <p14:tracePt t="14950" x="2962275" y="3405188"/>
          <p14:tracePt t="14965" x="2947988" y="3409950"/>
          <p14:tracePt t="14982" x="2938463" y="3419475"/>
          <p14:tracePt t="14998" x="2933700" y="3424238"/>
          <p14:tracePt t="15015" x="2928938" y="3429000"/>
          <p14:tracePt t="15031" x="2919413" y="3429000"/>
          <p14:tracePt t="15065" x="2919413" y="3438525"/>
          <p14:tracePt t="15082" x="2914650" y="3462338"/>
          <p14:tracePt t="15098" x="2914650" y="3476625"/>
          <p14:tracePt t="15115" x="2914650" y="3490913"/>
          <p14:tracePt t="15131" x="2914650" y="3509963"/>
          <p14:tracePt t="15148" x="2914650" y="3543300"/>
          <p14:tracePt t="15165" x="2914650" y="3562350"/>
          <p14:tracePt t="15182" x="2914650" y="3581400"/>
          <p14:tracePt t="15198" x="2914650" y="3595688"/>
          <p14:tracePt t="15215" x="2914650" y="3605213"/>
          <p14:tracePt t="15232" x="2914650" y="3614738"/>
          <p14:tracePt t="15248" x="2928938" y="3638550"/>
          <p14:tracePt t="15265" x="2938463" y="3671888"/>
          <p14:tracePt t="15282" x="2947988" y="3686175"/>
          <p14:tracePt t="15298" x="2957513" y="3700463"/>
          <p14:tracePt t="15315" x="2962275" y="3709988"/>
          <p14:tracePt t="15332" x="2971800" y="3719513"/>
          <p14:tracePt t="15348" x="2976563" y="3724275"/>
          <p14:tracePt t="15365" x="2981325" y="3729038"/>
          <p14:tracePt t="15428" x="2981325" y="3733800"/>
          <p14:tracePt t="15610" x="3052763" y="3719513"/>
          <p14:tracePt t="15618" x="3133725" y="3690938"/>
          <p14:tracePt t="15631" x="3214688" y="3667125"/>
          <p14:tracePt t="15648" x="3376613" y="3624263"/>
          <p14:tracePt t="15665" x="3490913" y="3605213"/>
          <p14:tracePt t="15681" x="3605213" y="3605213"/>
          <p14:tracePt t="15715" x="3805238" y="3633788"/>
          <p14:tracePt t="15748" x="3886200" y="3657600"/>
          <p14:tracePt t="15765" x="3919538" y="3667125"/>
          <p14:tracePt t="15781" x="3933825" y="3667125"/>
          <p14:tracePt t="15798" x="3943350" y="3667125"/>
          <p14:tracePt t="15815" x="3948113" y="3667125"/>
          <p14:tracePt t="15831" x="3957638" y="3667125"/>
          <p14:tracePt t="16060" x="3981450" y="3671888"/>
          <p14:tracePt t="16066" x="4000500" y="3681413"/>
          <p14:tracePt t="16074" x="4019550" y="3686175"/>
          <p14:tracePt t="16081" x="4029075" y="3686175"/>
          <p14:tracePt t="16098" x="4057650" y="3695700"/>
          <p14:tracePt t="16115" x="4081463" y="3695700"/>
          <p14:tracePt t="16132" x="4110038" y="3695700"/>
          <p14:tracePt t="16148" x="4133850" y="3695700"/>
          <p14:tracePt t="16165" x="4167188" y="3690938"/>
          <p14:tracePt t="16181" x="4195763" y="3686175"/>
          <p14:tracePt t="16198" x="4252913" y="3657600"/>
          <p14:tracePt t="16215" x="4291013" y="3648075"/>
          <p14:tracePt t="16232" x="4314825" y="3629025"/>
          <p14:tracePt t="16248" x="4338638" y="3619500"/>
          <p14:tracePt t="16265" x="4357688" y="3595688"/>
          <p14:tracePt t="16281" x="4367213" y="3586163"/>
          <p14:tracePt t="16298" x="4376738" y="3576638"/>
          <p14:tracePt t="16315" x="4391025" y="3543300"/>
          <p14:tracePt t="16331" x="4395788" y="3514725"/>
          <p14:tracePt t="16348" x="4400550" y="3476625"/>
          <p14:tracePt t="16365" x="4400550" y="3443288"/>
          <p14:tracePt t="16382" x="4400550" y="3414713"/>
          <p14:tracePt t="16398" x="4400550" y="3405188"/>
          <p14:tracePt t="16415" x="4400550" y="3395663"/>
          <p14:tracePt t="16431" x="4400550" y="3390900"/>
          <p14:tracePt t="16448" x="4395788" y="3371850"/>
          <p14:tracePt t="16465" x="4386263" y="3348038"/>
          <p14:tracePt t="16481" x="4352925" y="3324225"/>
          <p14:tracePt t="16499" x="4310063" y="3300413"/>
          <p14:tracePt t="16515" x="4243388" y="3271838"/>
          <p14:tracePt t="16531" x="4205288" y="3257550"/>
          <p14:tracePt t="16548" x="4186238" y="3248025"/>
          <p14:tracePt t="16565" x="4157663" y="3238500"/>
          <p14:tracePt t="16581" x="4143375" y="3238500"/>
          <p14:tracePt t="16598" x="4133850" y="3238500"/>
          <p14:tracePt t="16615" x="4119563" y="3238500"/>
          <p14:tracePt t="16632" x="4086225" y="3238500"/>
          <p14:tracePt t="16648" x="4043363" y="3243263"/>
          <p14:tracePt t="16665" x="3990975" y="3267075"/>
          <p14:tracePt t="16681" x="3933825" y="3300413"/>
          <p14:tracePt t="16698" x="3867150" y="3348038"/>
          <p14:tracePt t="16715" x="3838575" y="3362325"/>
          <p14:tracePt t="16731" x="3829050" y="3371850"/>
          <p14:tracePt t="16748" x="3819525" y="3376613"/>
          <p14:tracePt t="16765" x="3810000" y="3386138"/>
          <p14:tracePt t="16781" x="3805238" y="3395663"/>
          <p14:tracePt t="16798" x="3800475" y="3419475"/>
          <p14:tracePt t="16815" x="3800475" y="3467100"/>
          <p14:tracePt t="16831" x="3800475" y="3495675"/>
          <p14:tracePt t="16848" x="3800475" y="3524250"/>
          <p14:tracePt t="16865" x="3800475" y="3557588"/>
          <p14:tracePt t="16881" x="3800475" y="3595688"/>
          <p14:tracePt t="16898" x="3805238" y="3614738"/>
          <p14:tracePt t="16915" x="3810000" y="3624263"/>
          <p14:tracePt t="16932" x="3819525" y="3643313"/>
          <p14:tracePt t="16948" x="3824288" y="3652838"/>
          <p14:tracePt t="16965" x="3843338" y="3662363"/>
          <p14:tracePt t="16981" x="3857625" y="3671888"/>
          <p14:tracePt t="16998" x="3905250" y="3695700"/>
          <p14:tracePt t="17015" x="3943350" y="3705225"/>
          <p14:tracePt t="17031" x="3976688" y="3709988"/>
          <p14:tracePt t="17048" x="4014788" y="3724275"/>
          <p14:tracePt t="17065" x="4076700" y="3729038"/>
          <p14:tracePt t="17081" x="4110038" y="3729038"/>
          <p14:tracePt t="17098" x="4152900" y="3729038"/>
          <p14:tracePt t="17115" x="4186238" y="3714750"/>
          <p14:tracePt t="17131" x="4238625" y="3705225"/>
          <p14:tracePt t="17148" x="4276725" y="3690938"/>
          <p14:tracePt t="17165" x="4310063" y="3676650"/>
          <p14:tracePt t="17182" x="4362450" y="3652838"/>
          <p14:tracePt t="17198" x="4391025" y="3629025"/>
          <p14:tracePt t="17215" x="4419600" y="3605213"/>
          <p14:tracePt t="17231" x="4452938" y="3581400"/>
          <p14:tracePt t="17248" x="4486275" y="3557588"/>
          <p14:tracePt t="17265" x="4505325" y="3543300"/>
          <p14:tracePt t="17281" x="4514850" y="3524250"/>
          <p14:tracePt t="17298" x="4519613" y="3509963"/>
          <p14:tracePt t="17315" x="4519613" y="3476625"/>
          <p14:tracePt t="17331" x="4505325" y="3433763"/>
          <p14:tracePt t="17348" x="4491038" y="3395663"/>
          <p14:tracePt t="17365" x="4471988" y="3357563"/>
          <p14:tracePt t="17381" x="4452938" y="3324225"/>
          <p14:tracePt t="17398" x="4429125" y="3300413"/>
          <p14:tracePt t="17415" x="4395788" y="3290888"/>
          <p14:tracePt t="17431" x="4333875" y="3262313"/>
          <p14:tracePt t="17448" x="4291013" y="3257550"/>
          <p14:tracePt t="17465" x="4248150" y="3252788"/>
          <p14:tracePt t="17481" x="4205288" y="3252788"/>
          <p14:tracePt t="17498" x="4143375" y="3252788"/>
          <p14:tracePt t="17515" x="4110038" y="3252788"/>
          <p14:tracePt t="17531" x="4057650" y="3267075"/>
          <p14:tracePt t="17548" x="3995738" y="3281363"/>
          <p14:tracePt t="17565" x="3914775" y="3305175"/>
          <p14:tracePt t="17581" x="3871913" y="3324225"/>
          <p14:tracePt t="17598" x="3843338" y="3343275"/>
          <p14:tracePt t="17615" x="3800475" y="3371850"/>
          <p14:tracePt t="17631" x="3790950" y="3390900"/>
          <p14:tracePt t="17648" x="3771900" y="3409950"/>
          <p14:tracePt t="17664" x="3752850" y="3433763"/>
          <p14:tracePt t="17681" x="3743325" y="3462338"/>
          <p14:tracePt t="17698" x="3738563" y="3490913"/>
          <p14:tracePt t="17715" x="3733800" y="3519488"/>
          <p14:tracePt t="17731" x="3733800" y="3562350"/>
          <p14:tracePt t="17748" x="3733800" y="3624263"/>
          <p14:tracePt t="17765" x="3733800" y="3652838"/>
          <p14:tracePt t="17781" x="3738563" y="3686175"/>
          <p14:tracePt t="17798" x="3752850" y="3719513"/>
          <p14:tracePt t="17815" x="3771900" y="3748088"/>
          <p14:tracePt t="17831" x="3795713" y="3762375"/>
          <p14:tracePt t="17848" x="3819525" y="3776663"/>
          <p14:tracePt t="17865" x="3852863" y="3786188"/>
          <p14:tracePt t="17881" x="3881438" y="3795713"/>
          <p14:tracePt t="17898" x="3910013" y="3805238"/>
          <p14:tracePt t="17915" x="3948113" y="3810000"/>
          <p14:tracePt t="17931" x="3990975" y="3810000"/>
          <p14:tracePt t="17948" x="4019550" y="3810000"/>
          <p14:tracePt t="17965" x="4048125" y="3810000"/>
          <p14:tracePt t="17981" x="4086225" y="3800475"/>
          <p14:tracePt t="17998" x="4143375" y="3786188"/>
          <p14:tracePt t="18014" x="4181475" y="3767138"/>
          <p14:tracePt t="18031" x="4224338" y="3752850"/>
          <p14:tracePt t="18048" x="4286250" y="3719513"/>
          <p14:tracePt t="18065" x="4324350" y="3695700"/>
          <p14:tracePt t="18081" x="4352925" y="3671888"/>
          <p14:tracePt t="18098" x="4376738" y="3652838"/>
          <p14:tracePt t="18115" x="4395788" y="3643313"/>
          <p14:tracePt t="18131" x="4405313" y="3638550"/>
          <p14:tracePt t="18148" x="4410075" y="3629025"/>
          <p14:tracePt t="18165" x="4414838" y="3624263"/>
          <p14:tracePt t="18181" x="4414838" y="3619500"/>
          <p14:tracePt t="18198" x="4414838" y="3609975"/>
          <p14:tracePt t="18215" x="4414838" y="3595688"/>
          <p14:tracePt t="18232" x="4395788" y="3567113"/>
          <p14:tracePt t="18248" x="4367213" y="3543300"/>
          <p14:tracePt t="18264" x="4329113" y="3524250"/>
          <p14:tracePt t="18281" x="4300538" y="3509963"/>
          <p14:tracePt t="18298" x="4257675" y="3495675"/>
          <p14:tracePt t="18315" x="4238625" y="3495675"/>
          <p14:tracePt t="18331" x="4233863" y="3495675"/>
          <p14:tracePt t="18348" x="4229100" y="3495675"/>
          <p14:tracePt t="18364" x="4219575" y="3495675"/>
          <p14:tracePt t="18381" x="4214813" y="3495675"/>
          <p14:tracePt t="18398" x="4210050" y="3495675"/>
          <p14:tracePt t="18717" x="4129088" y="3533775"/>
          <p14:tracePt t="18724" x="4000500" y="3600450"/>
          <p14:tracePt t="18732" x="3890963" y="3657600"/>
          <p14:tracePt t="18764" x="3457575" y="3819525"/>
          <p14:tracePt t="18798" x="3124200" y="3895725"/>
          <p14:tracePt t="18815" x="3033713" y="3905250"/>
          <p14:tracePt t="18831" x="2962275" y="3895725"/>
          <p14:tracePt t="18848" x="2909888" y="3881438"/>
          <p14:tracePt t="18864" x="2819400" y="3848100"/>
          <p14:tracePt t="18881" x="2771775" y="3829050"/>
          <p14:tracePt t="18898" x="2719388" y="3805238"/>
          <p14:tracePt t="18915" x="2600325" y="3776663"/>
          <p14:tracePt t="18931" x="2519363" y="3771900"/>
          <p14:tracePt t="18948" x="2466975" y="3762375"/>
          <p14:tracePt t="18965" x="2424113" y="3752850"/>
          <p14:tracePt t="18981" x="2366963" y="3738563"/>
          <p14:tracePt t="18998" x="2338388" y="3738563"/>
          <p14:tracePt t="19014" x="2309813" y="3738563"/>
          <p14:tracePt t="19031" x="2290763" y="3738563"/>
          <p14:tracePt t="19048" x="2276475" y="3738563"/>
          <p14:tracePt t="19064" x="2266950" y="3738563"/>
          <p14:tracePt t="19081" x="2262188" y="3738563"/>
          <p14:tracePt t="19098" x="2257425" y="3738563"/>
          <p14:tracePt t="19115" x="2252663" y="3738563"/>
          <p14:tracePt t="19131" x="2247900" y="3738563"/>
          <p14:tracePt t="19148" x="2233613" y="3738563"/>
          <p14:tracePt t="19165" x="2200275" y="3743325"/>
          <p14:tracePt t="19181" x="2171700" y="3757613"/>
          <p14:tracePt t="19198" x="2133600" y="3762375"/>
          <p14:tracePt t="19214" x="2095500" y="3767138"/>
          <p14:tracePt t="19231" x="2038350" y="3781425"/>
          <p14:tracePt t="19248" x="2005013" y="3790950"/>
          <p14:tracePt t="19265" x="1962150" y="3790950"/>
          <p14:tracePt t="19283" x="1905000" y="3790950"/>
          <p14:tracePt t="19298" x="1866900" y="3771900"/>
          <p14:tracePt t="19315" x="1828800" y="3748088"/>
          <p14:tracePt t="19331" x="1795463" y="3709988"/>
          <p14:tracePt t="19348" x="1757363" y="3643313"/>
          <p14:tracePt t="19364" x="1733550" y="3571875"/>
          <p14:tracePt t="19381" x="1733550" y="3490913"/>
          <p14:tracePt t="19398" x="1733550" y="3419475"/>
          <p14:tracePt t="19414" x="1757363" y="3348038"/>
          <p14:tracePt t="19431" x="1766888" y="3324225"/>
          <p14:tracePt t="19448" x="1781175" y="3309938"/>
          <p14:tracePt t="19465" x="1800225" y="3286125"/>
          <p14:tracePt t="19481" x="1847850" y="3262313"/>
          <p14:tracePt t="19498" x="1881188" y="3243263"/>
          <p14:tracePt t="19515" x="1909763" y="3238500"/>
          <p14:tracePt t="19531" x="1943100" y="3233738"/>
          <p14:tracePt t="19548" x="1976438" y="3233738"/>
          <p14:tracePt t="19565" x="1990725" y="3233738"/>
          <p14:tracePt t="19581" x="2000250" y="3233738"/>
          <p14:tracePt t="19598" x="2014538" y="3243263"/>
          <p14:tracePt t="19615" x="2033588" y="3271838"/>
          <p14:tracePt t="19631" x="2052638" y="3314700"/>
          <p14:tracePt t="19648" x="2066925" y="3376613"/>
          <p14:tracePt t="19664" x="2090738" y="3457575"/>
          <p14:tracePt t="19681" x="2100263" y="3490913"/>
          <p14:tracePt t="19698" x="2105025" y="3509963"/>
          <p14:tracePt t="19715" x="2114550" y="3529013"/>
          <p14:tracePt t="19731" x="2124075" y="3548063"/>
          <p14:tracePt t="19748" x="2128838" y="3562350"/>
          <p14:tracePt t="19764" x="2133600" y="3576638"/>
          <p14:tracePt t="19781" x="2133600" y="3624263"/>
          <p14:tracePt t="19798" x="2133600" y="3643313"/>
          <p14:tracePt t="19814" x="2128838" y="3681413"/>
          <p14:tracePt t="19831" x="2119313" y="3700463"/>
          <p14:tracePt t="19848" x="2105025" y="3743325"/>
          <p14:tracePt t="19864" x="2090738" y="3757613"/>
          <p14:tracePt t="19881" x="2062163" y="3781425"/>
          <p14:tracePt t="19898" x="2024063" y="3800475"/>
          <p14:tracePt t="19914" x="1962150" y="3824288"/>
          <p14:tracePt t="19931" x="1919288" y="3838575"/>
          <p14:tracePt t="19948" x="1885950" y="3838575"/>
          <p14:tracePt t="19965" x="1819275" y="3819525"/>
          <p14:tracePt t="19981" x="1776413" y="3776663"/>
          <p14:tracePt t="19998" x="1733550" y="3719513"/>
          <p14:tracePt t="20014" x="1695450" y="3652838"/>
          <p14:tracePt t="20031" x="1676400" y="3576638"/>
          <p14:tracePt t="20048" x="1676400" y="3533775"/>
          <p14:tracePt t="20065" x="1681163" y="3490913"/>
          <p14:tracePt t="20081" x="1700213" y="3443288"/>
          <p14:tracePt t="20098" x="1738313" y="3390900"/>
          <p14:tracePt t="20114" x="1762125" y="3367088"/>
          <p14:tracePt t="20131" x="1785938" y="3348038"/>
          <p14:tracePt t="20148" x="1833563" y="3324225"/>
          <p14:tracePt t="20164" x="1871663" y="3319463"/>
          <p14:tracePt t="20181" x="1914525" y="3319463"/>
          <p14:tracePt t="20198" x="1957388" y="3319463"/>
          <p14:tracePt t="20214" x="2014538" y="3338513"/>
          <p14:tracePt t="20231" x="2033588" y="3352800"/>
          <p14:tracePt t="20248" x="2052638" y="3371850"/>
          <p14:tracePt t="20264" x="2066925" y="3395663"/>
          <p14:tracePt t="20281" x="2090738" y="3429000"/>
          <p14:tracePt t="20298" x="2109788" y="3452813"/>
          <p14:tracePt t="20314" x="2119313" y="3471863"/>
          <p14:tracePt t="20331" x="2133600" y="3495675"/>
          <p14:tracePt t="20348" x="2143125" y="3543300"/>
          <p14:tracePt t="20364" x="2147888" y="3581400"/>
          <p14:tracePt t="20381" x="2157413" y="3629025"/>
          <p14:tracePt t="20398" x="2166938" y="3676650"/>
          <p14:tracePt t="20414" x="2166938" y="3695700"/>
          <p14:tracePt t="20431" x="2166938" y="3705225"/>
          <p14:tracePt t="20448" x="2166938" y="3709988"/>
          <p14:tracePt t="20450" x="2166938" y="3714750"/>
          <p14:tracePt t="20466" x="2166938" y="3719513"/>
          <p14:tracePt t="20482" x="2166938" y="3724275"/>
          <p14:tracePt t="20596" x="2166938" y="3729038"/>
          <p14:tracePt t="20604" x="2166938" y="3733800"/>
          <p14:tracePt t="20614" x="2162175" y="3733800"/>
          <p14:tracePt t="20631" x="2157413" y="3743325"/>
          <p14:tracePt t="20648" x="2147888" y="3752850"/>
          <p14:tracePt t="20664" x="2143125" y="3757613"/>
          <p14:tracePt t="20773" x="2152650" y="3757613"/>
          <p14:tracePt t="20780" x="2157413" y="3757613"/>
          <p14:tracePt t="20788" x="2166938" y="3757613"/>
          <p14:tracePt t="20798" x="2176463" y="3757613"/>
          <p14:tracePt t="20814" x="2209800" y="3752850"/>
          <p14:tracePt t="20831" x="2276475" y="3729038"/>
          <p14:tracePt t="20848" x="2319338" y="3724275"/>
          <p14:tracePt t="20864" x="2352675" y="3714750"/>
          <p14:tracePt t="20881" x="2390775" y="3714750"/>
          <p14:tracePt t="20898" x="2428875" y="3714750"/>
          <p14:tracePt t="20914" x="2447925" y="3714750"/>
          <p14:tracePt t="20931" x="2471738" y="3714750"/>
          <p14:tracePt t="20948" x="2490788" y="3714750"/>
          <p14:tracePt t="20964" x="2505075" y="3714750"/>
          <p14:tracePt t="20981" x="2509838" y="3714750"/>
          <p14:tracePt t="20998" x="2514600" y="3714750"/>
          <p14:tracePt t="21014" x="2524125" y="3714750"/>
          <p14:tracePt t="21132" x="2514600" y="3724275"/>
          <p14:tracePt t="21139" x="2495550" y="3724275"/>
          <p14:tracePt t="21148" x="2471738" y="3733800"/>
          <p14:tracePt t="21164" x="2386013" y="3748088"/>
          <p14:tracePt t="21181" x="2305050" y="3757613"/>
          <p14:tracePt t="21198" x="2228850" y="3757613"/>
          <p14:tracePt t="21214" x="2190750" y="3757613"/>
          <p14:tracePt t="21231" x="2162175" y="3757613"/>
          <p14:tracePt t="21248" x="2133600" y="3757613"/>
          <p14:tracePt t="21264" x="2085975" y="3757613"/>
          <p14:tracePt t="21281" x="2047875" y="3757613"/>
          <p14:tracePt t="21298" x="2014538" y="3757613"/>
          <p14:tracePt t="21314" x="1985963" y="3757613"/>
          <p14:tracePt t="21331" x="1938338" y="3757613"/>
          <p14:tracePt t="21348" x="1919288" y="3757613"/>
          <p14:tracePt t="21364" x="1895475" y="3757613"/>
          <p14:tracePt t="21381" x="1871663" y="3757613"/>
          <p14:tracePt t="21398" x="1857375" y="3757613"/>
          <p14:tracePt t="21414" x="1847850" y="3757613"/>
          <p14:tracePt t="21431" x="1838325" y="3757613"/>
          <p14:tracePt t="21448" x="1828800" y="3757613"/>
          <p14:tracePt t="23600" x="1833563" y="3757613"/>
          <p14:tracePt t="23607" x="1857375" y="3757613"/>
          <p14:tracePt t="23614" x="1885950" y="3748088"/>
          <p14:tracePt t="23631" x="1976438" y="3743325"/>
          <p14:tracePt t="23648" x="2066925" y="3733800"/>
          <p14:tracePt t="23664" x="2157413" y="3724275"/>
          <p14:tracePt t="23697" x="2343150" y="3719513"/>
          <p14:tracePt t="23731" x="2443163" y="3719513"/>
          <p14:tracePt t="23748" x="2457450" y="3724275"/>
          <p14:tracePt t="23764" x="2471738" y="3733800"/>
          <p14:tracePt t="23781" x="2509838" y="3743325"/>
          <p14:tracePt t="23797" x="2586038" y="3748088"/>
          <p14:tracePt t="23814" x="2695575" y="3748088"/>
          <p14:tracePt t="23831" x="2843213" y="3733800"/>
          <p14:tracePt t="23848" x="2990850" y="3709988"/>
          <p14:tracePt t="23864" x="3162300" y="3686175"/>
          <p14:tracePt t="23881" x="3305175" y="3667125"/>
          <p14:tracePt t="23898" x="3462338" y="3657600"/>
          <p14:tracePt t="23914" x="3600450" y="3657600"/>
          <p14:tracePt t="23931" x="3667125" y="3657600"/>
          <p14:tracePt t="23948" x="3729038" y="3657600"/>
          <p14:tracePt t="23964" x="3771900" y="3652838"/>
          <p14:tracePt t="23981" x="3819525" y="3638550"/>
          <p14:tracePt t="23997" x="3848100" y="3633788"/>
          <p14:tracePt t="24014" x="3876675" y="3629025"/>
          <p14:tracePt t="24031" x="3905250" y="3614738"/>
          <p14:tracePt t="24047" x="3948113" y="3605213"/>
          <p14:tracePt t="24064" x="3976688" y="3600450"/>
          <p14:tracePt t="24081" x="4005263" y="3595688"/>
          <p14:tracePt t="24098" x="4043363" y="3581400"/>
          <p14:tracePt t="24114" x="4067175" y="3571875"/>
          <p14:tracePt t="24131" x="4081463" y="3571875"/>
          <p14:tracePt t="24148" x="4105275" y="3571875"/>
          <p14:tracePt t="24164" x="4138613" y="3571875"/>
          <p14:tracePt t="24181" x="4152900" y="3571875"/>
          <p14:tracePt t="24198" x="4171950" y="3571875"/>
          <p14:tracePt t="24214" x="4186238" y="3571875"/>
          <p14:tracePt t="24231" x="4205288" y="3571875"/>
          <p14:tracePt t="24248" x="4219575" y="3576638"/>
          <p14:tracePt t="24264" x="4224338" y="3586163"/>
          <p14:tracePt t="24281" x="4233863" y="3595688"/>
          <p14:tracePt t="24297" x="4238625" y="3600450"/>
          <p14:tracePt t="24314" x="4238625" y="3605213"/>
          <p14:tracePt t="24331" x="4238625" y="3619500"/>
          <p14:tracePt t="24348" x="4210050" y="3657600"/>
          <p14:tracePt t="24364" x="4152900" y="3700463"/>
          <p14:tracePt t="24381" x="4095750" y="3738563"/>
          <p14:tracePt t="24397" x="4043363" y="3771900"/>
          <p14:tracePt t="24414" x="3971925" y="3790950"/>
          <p14:tracePt t="24431" x="3933825" y="3790950"/>
          <p14:tracePt t="24447" x="3905250" y="3781425"/>
          <p14:tracePt t="24464" x="3881438" y="3743325"/>
          <p14:tracePt t="24481" x="3843338" y="3676650"/>
          <p14:tracePt t="24497" x="3829050" y="3633788"/>
          <p14:tracePt t="24514" x="3829050" y="3586163"/>
          <p14:tracePt t="24531" x="3852863" y="3495675"/>
          <p14:tracePt t="24548" x="3881438" y="3429000"/>
          <p14:tracePt t="24564" x="3910013" y="3376613"/>
          <p14:tracePt t="24581" x="3933825" y="3352800"/>
          <p14:tracePt t="24598" x="3981450" y="3319463"/>
          <p14:tracePt t="24614" x="4024313" y="3309938"/>
          <p14:tracePt t="24631" x="4086225" y="3309938"/>
          <p14:tracePt t="24648" x="4152900" y="3309938"/>
          <p14:tracePt t="24664" x="4233863" y="3328988"/>
          <p14:tracePt t="24681" x="4271963" y="3357563"/>
          <p14:tracePt t="24697" x="4295775" y="3371850"/>
          <p14:tracePt t="24714" x="4310063" y="3395663"/>
          <p14:tracePt t="24731" x="4333875" y="3433763"/>
          <p14:tracePt t="24747" x="4338638" y="3462338"/>
          <p14:tracePt t="24764" x="4343400" y="3481388"/>
          <p14:tracePt t="24781" x="4343400" y="3514725"/>
          <p14:tracePt t="24797" x="4333875" y="3538538"/>
          <p14:tracePt t="24814" x="4310063" y="3567113"/>
          <p14:tracePt t="24831" x="4276725" y="3605213"/>
          <p14:tracePt t="24847" x="4219575" y="3657600"/>
          <p14:tracePt t="24864" x="4181475" y="3690938"/>
          <p14:tracePt t="24881" x="4143375" y="3714750"/>
          <p14:tracePt t="24897" x="4105275" y="3729038"/>
          <p14:tracePt t="24914" x="4071938" y="3738563"/>
          <p14:tracePt t="24931" x="4052888" y="3738563"/>
          <p14:tracePt t="24948" x="4029075" y="3733800"/>
          <p14:tracePt t="24949" x="4024313" y="3719513"/>
          <p14:tracePt t="24964" x="4005263" y="3709988"/>
          <p14:tracePt t="24981" x="3986213" y="3686175"/>
          <p14:tracePt t="24997" x="3971925" y="3652838"/>
          <p14:tracePt t="25014" x="3952875" y="3619500"/>
          <p14:tracePt t="25031" x="3938588" y="3567113"/>
          <p14:tracePt t="25047" x="3929063" y="3538538"/>
          <p14:tracePt t="25064" x="3929063" y="3509963"/>
          <p14:tracePt t="25081" x="3933825" y="3471863"/>
          <p14:tracePt t="25097" x="3957638" y="3429000"/>
          <p14:tracePt t="25114" x="3967163" y="3400425"/>
          <p14:tracePt t="25131" x="3990975" y="3381375"/>
          <p14:tracePt t="25148" x="4014788" y="3367088"/>
          <p14:tracePt t="25164" x="4081463" y="3357563"/>
          <p14:tracePt t="25181" x="4133850" y="3367088"/>
          <p14:tracePt t="25198" x="4176713" y="3381375"/>
          <p14:tracePt t="25214" x="4224338" y="3409950"/>
          <p14:tracePt t="25231" x="4248150" y="3429000"/>
          <p14:tracePt t="25247" x="4267200" y="3448050"/>
          <p14:tracePt t="25264" x="4276725" y="3471863"/>
          <p14:tracePt t="25281" x="4286250" y="3500438"/>
          <p14:tracePt t="25297" x="4286250" y="3529013"/>
          <p14:tracePt t="25314" x="4271963" y="3562350"/>
          <p14:tracePt t="25331" x="4233863" y="3614738"/>
          <p14:tracePt t="25347" x="4176713" y="3700463"/>
          <p14:tracePt t="25364" x="4138613" y="3724275"/>
          <p14:tracePt t="25381" x="4114800" y="3748088"/>
          <p14:tracePt t="25398" x="4081463" y="3762375"/>
          <p14:tracePt t="25414" x="4071938" y="3757613"/>
          <p14:tracePt t="25431" x="4057650" y="3719513"/>
          <p14:tracePt t="25447" x="4038600" y="3676650"/>
          <p14:tracePt t="25449" x="4029075" y="3648075"/>
          <p14:tracePt t="25464" x="4024313" y="3605213"/>
          <p14:tracePt t="25481" x="4019550" y="3576638"/>
          <p14:tracePt t="25498" x="4019550" y="3557588"/>
          <p14:tracePt t="25514" x="4019550" y="3533775"/>
          <p14:tracePt t="25531" x="4043363" y="3500438"/>
          <p14:tracePt t="25547" x="4052888" y="3481388"/>
          <p14:tracePt t="25564" x="4090988" y="3457575"/>
          <p14:tracePt t="25581" x="4162425" y="3457575"/>
          <p14:tracePt t="25597" x="4214813" y="3467100"/>
          <p14:tracePt t="25614" x="4252913" y="3481388"/>
          <p14:tracePt t="25631" x="4281488" y="3500438"/>
          <p14:tracePt t="25647" x="4310063" y="3519488"/>
          <p14:tracePt t="25664" x="4319588" y="3538538"/>
          <p14:tracePt t="25681" x="4329113" y="3552825"/>
          <p14:tracePt t="25697" x="4329113" y="3571875"/>
          <p14:tracePt t="25714" x="4329113" y="3614738"/>
          <p14:tracePt t="25731" x="4310063" y="3648075"/>
          <p14:tracePt t="25747" x="4281488" y="3681413"/>
          <p14:tracePt t="25764" x="4257675" y="3705225"/>
          <p14:tracePt t="25781" x="4229100" y="3719513"/>
          <p14:tracePt t="25797" x="4219575" y="3729038"/>
          <p14:tracePt t="25814" x="4210050" y="3729038"/>
          <p14:tracePt t="25831" x="4205288" y="3729038"/>
          <p14:tracePt t="29936" x="4181475" y="3738563"/>
          <p14:tracePt t="29942" x="4157663" y="3743325"/>
          <p14:tracePt t="29950" x="4138613" y="3748088"/>
          <p14:tracePt t="29965" x="4095750" y="3757613"/>
          <p14:tracePt t="29980" x="4052888" y="3757613"/>
          <p14:tracePt t="29997" x="4010025" y="3757613"/>
          <p14:tracePt t="30014" x="3971925" y="3757613"/>
          <p14:tracePt t="30047" x="3862388" y="3748088"/>
          <p14:tracePt t="30080" x="3776663" y="3733800"/>
          <p14:tracePt t="30097" x="3705225" y="3724275"/>
          <p14:tracePt t="30114" x="3657600" y="3714750"/>
          <p14:tracePt t="30130" x="3586163" y="3709988"/>
          <p14:tracePt t="30147" x="3505200" y="3709988"/>
          <p14:tracePt t="30164" x="3400425" y="3709988"/>
          <p14:tracePt t="30180" x="3338513" y="3719513"/>
          <p14:tracePt t="30197" x="3305175" y="3729038"/>
          <p14:tracePt t="30214" x="3243263" y="3729038"/>
          <p14:tracePt t="30230" x="3205163" y="3729038"/>
          <p14:tracePt t="30247" x="3171825" y="3729038"/>
          <p14:tracePt t="30264" x="3143250" y="3724275"/>
          <p14:tracePt t="30280" x="3114675" y="3724275"/>
          <p14:tracePt t="30297" x="3100388" y="3724275"/>
          <p14:tracePt t="30314" x="3095625" y="3724275"/>
          <p14:tracePt t="30330" x="3086100" y="3724275"/>
          <p14:tracePt t="31273" x="3076575" y="3724275"/>
          <p14:tracePt t="31280" x="3067050" y="3724275"/>
          <p14:tracePt t="31287" x="3052763" y="3729038"/>
          <p14:tracePt t="31297" x="3048000" y="3729038"/>
          <p14:tracePt t="31314" x="3038475" y="3729038"/>
          <p14:tracePt t="31330" x="3028950" y="3729038"/>
          <p14:tracePt t="31363" x="3019425" y="3729038"/>
          <p14:tracePt t="31413" x="3014663" y="3729038"/>
          <p14:tracePt t="31430" x="3005138" y="3729038"/>
          <p14:tracePt t="31449" x="2986088" y="3729038"/>
          <p14:tracePt t="31464" x="2976563" y="3729038"/>
          <p14:tracePt t="31480" x="2957513" y="3733800"/>
          <p14:tracePt t="31497" x="2933700" y="3733800"/>
          <p14:tracePt t="31514" x="2914650" y="3733800"/>
          <p14:tracePt t="31530" x="2905125" y="3733800"/>
          <p14:tracePt t="31547" x="2900363" y="3733800"/>
          <p14:tracePt t="31564" x="2895600" y="3733800"/>
          <p14:tracePt t="31928" x="2900363" y="3733800"/>
          <p14:tracePt t="31942" x="2928938" y="3743325"/>
          <p14:tracePt t="31952" x="2938463" y="3743325"/>
          <p14:tracePt t="31963" x="2976563" y="3743325"/>
          <p14:tracePt t="31980" x="3005138" y="3743325"/>
          <p14:tracePt t="32013" x="3067050" y="3743325"/>
          <p14:tracePt t="32047" x="3095625" y="3743325"/>
          <p14:tracePt t="32064" x="3109913" y="3743325"/>
          <p14:tracePt t="32080" x="3128963" y="3743325"/>
          <p14:tracePt t="32097" x="3152775" y="3743325"/>
          <p14:tracePt t="32114" x="3181350" y="3743325"/>
          <p14:tracePt t="32131" x="3224213" y="3743325"/>
          <p14:tracePt t="32147" x="3262313" y="3743325"/>
          <p14:tracePt t="32164" x="3295650" y="3743325"/>
          <p14:tracePt t="32180" x="3324225" y="3743325"/>
          <p14:tracePt t="32197" x="3362325" y="3743325"/>
          <p14:tracePt t="32213" x="3381375" y="3743325"/>
          <p14:tracePt t="32230" x="3395663" y="3743325"/>
          <p14:tracePt t="32247" x="3400425" y="3743325"/>
          <p14:tracePt t="32263" x="3409950" y="3743325"/>
          <p14:tracePt t="32280" x="3414713" y="3743325"/>
          <p14:tracePt t="32381" x="3409950" y="3743325"/>
          <p14:tracePt t="32388" x="3400425" y="3748088"/>
          <p14:tracePt t="32397" x="3386138" y="3752850"/>
          <p14:tracePt t="32414" x="3352800" y="3757613"/>
          <p14:tracePt t="32430" x="3309938" y="3767138"/>
          <p14:tracePt t="32447" x="3238500" y="3771900"/>
          <p14:tracePt t="32464" x="3190875" y="3771900"/>
          <p14:tracePt t="32480" x="3128963" y="3771900"/>
          <p14:tracePt t="32497" x="3081338" y="3771900"/>
          <p14:tracePt t="32513" x="3009900" y="3757613"/>
          <p14:tracePt t="32530" x="2976563" y="3757613"/>
          <p14:tracePt t="32547" x="2938463" y="3752850"/>
          <p14:tracePt t="32564" x="2881313" y="3752850"/>
          <p14:tracePt t="32580" x="2838450" y="3752850"/>
          <p14:tracePt t="32597" x="2776538" y="3752850"/>
          <p14:tracePt t="32613" x="2709863" y="3752850"/>
          <p14:tracePt t="32630" x="2624138" y="3757613"/>
          <p14:tracePt t="32647" x="2581275" y="3767138"/>
          <p14:tracePt t="32663" x="2543175" y="3767138"/>
          <p14:tracePt t="32680" x="2509838" y="3776663"/>
          <p14:tracePt t="32697" x="2452688" y="3790950"/>
          <p14:tracePt t="32713" x="2395538" y="3805238"/>
          <p14:tracePt t="32730" x="2319338" y="3824288"/>
          <p14:tracePt t="32747" x="2247900" y="3843338"/>
          <p14:tracePt t="32763" x="2181225" y="3848100"/>
          <p14:tracePt t="32780" x="2138363" y="3848100"/>
          <p14:tracePt t="32797" x="2085975" y="3848100"/>
          <p14:tracePt t="32814" x="1971675" y="3843338"/>
          <p14:tracePt t="32830" x="1876425" y="3819525"/>
          <p14:tracePt t="32847" x="1795463" y="3805238"/>
          <p14:tracePt t="32863" x="1743075" y="3790950"/>
          <p14:tracePt t="32880" x="1700213" y="3781425"/>
          <p14:tracePt t="32897" x="1690688" y="3771900"/>
          <p14:tracePt t="32914" x="1681163" y="3771900"/>
          <p14:tracePt t="32930" x="1671638" y="3771900"/>
          <p14:tracePt t="32947" x="1609725" y="3757613"/>
          <p14:tracePt t="32964" x="1543050" y="3743325"/>
          <p14:tracePt t="32980" x="1481138" y="3729038"/>
          <p14:tracePt t="32997" x="1409700" y="3724275"/>
          <p14:tracePt t="33013" x="1376363" y="3724275"/>
          <p14:tracePt t="33030" x="1347788" y="3724275"/>
          <p14:tracePt t="33047" x="1319213" y="3729038"/>
          <p14:tracePt t="33063" x="1276350" y="3762375"/>
          <p14:tracePt t="33080" x="1238250" y="3814763"/>
          <p14:tracePt t="33097" x="1209675" y="3881438"/>
          <p14:tracePt t="33114" x="1190625" y="3943350"/>
          <p14:tracePt t="33130" x="1171575" y="4010025"/>
          <p14:tracePt t="33147" x="1166813" y="4038600"/>
          <p14:tracePt t="33164" x="1166813" y="4067175"/>
          <p14:tracePt t="33180" x="1166813" y="4086225"/>
          <p14:tracePt t="33197" x="1171575" y="4119563"/>
          <p14:tracePt t="33213" x="1176338" y="4148138"/>
          <p14:tracePt t="33230" x="1181100" y="4162425"/>
          <p14:tracePt t="33247" x="1200150" y="4186238"/>
          <p14:tracePt t="33263" x="1223963" y="4195763"/>
          <p14:tracePt t="33280" x="1252538" y="4200525"/>
          <p14:tracePt t="33299" x="1281113" y="4200525"/>
          <p14:tracePt t="33314" x="1328738" y="4195763"/>
          <p14:tracePt t="33330" x="1366838" y="4171950"/>
          <p14:tracePt t="33347" x="1404938" y="4138613"/>
          <p14:tracePt t="33363" x="1466850" y="4062413"/>
          <p14:tracePt t="33380" x="1524000" y="3886200"/>
          <p14:tracePt t="33397" x="1543050" y="3819525"/>
          <p14:tracePt t="33413" x="1547813" y="3776663"/>
          <p14:tracePt t="33430" x="1547813" y="3738563"/>
          <p14:tracePt t="33447" x="1547813" y="3714750"/>
          <p14:tracePt t="33463" x="1538288" y="3705225"/>
          <p14:tracePt t="33480" x="1524000" y="3690938"/>
          <p14:tracePt t="33497" x="1504950" y="3671888"/>
          <p14:tracePt t="33513" x="1476375" y="3662363"/>
          <p14:tracePt t="33530" x="1433513" y="3657600"/>
          <p14:tracePt t="33547" x="1395413" y="3657600"/>
          <p14:tracePt t="33563" x="1347788" y="3657600"/>
          <p14:tracePt t="33580" x="1319213" y="3671888"/>
          <p14:tracePt t="33597" x="1285875" y="3714750"/>
          <p14:tracePt t="33614" x="1209675" y="3876675"/>
          <p14:tracePt t="33630" x="1190625" y="3957638"/>
          <p14:tracePt t="33647" x="1176338" y="4010025"/>
          <p14:tracePt t="33664" x="1171575" y="4062413"/>
          <p14:tracePt t="33680" x="1171575" y="4152900"/>
          <p14:tracePt t="33697" x="1171575" y="4205288"/>
          <p14:tracePt t="33713" x="1176338" y="4248150"/>
          <p14:tracePt t="33730" x="1181100" y="4291013"/>
          <p14:tracePt t="33747" x="1209675" y="4338638"/>
          <p14:tracePt t="33763" x="1223963" y="4362450"/>
          <p14:tracePt t="33780" x="1238250" y="4371975"/>
          <p14:tracePt t="33797" x="1262063" y="4391025"/>
          <p14:tracePt t="33813" x="1290638" y="4400550"/>
          <p14:tracePt t="33830" x="1309688" y="4405313"/>
          <p14:tracePt t="33847" x="1333500" y="4405313"/>
          <p14:tracePt t="33863" x="1381125" y="4395788"/>
          <p14:tracePt t="33880" x="1409700" y="4371975"/>
          <p14:tracePt t="33897" x="1452563" y="4319588"/>
          <p14:tracePt t="33913" x="1481138" y="4262438"/>
          <p14:tracePt t="33930" x="1514475" y="4195763"/>
          <p14:tracePt t="33947" x="1519238" y="4152900"/>
          <p14:tracePt t="33964" x="1524000" y="4105275"/>
          <p14:tracePt t="33980" x="1524000" y="4024313"/>
          <p14:tracePt t="33997" x="1504950" y="3886200"/>
          <p14:tracePt t="34013" x="1490663" y="3814763"/>
          <p14:tracePt t="34030" x="1471613" y="3767138"/>
          <p14:tracePt t="34047" x="1452563" y="3719513"/>
          <p14:tracePt t="34063" x="1447800" y="3709988"/>
          <p14:tracePt t="34080" x="1438275" y="3700463"/>
          <p14:tracePt t="34097" x="1438275" y="3695700"/>
          <p14:tracePt t="34113" x="1438275" y="3690938"/>
          <p14:tracePt t="34130" x="1438275" y="3686175"/>
          <p14:tracePt t="34147" x="1419225" y="3681413"/>
          <p14:tracePt t="34163" x="1400175" y="3681413"/>
          <p14:tracePt t="34180" x="1333500" y="3700463"/>
          <p14:tracePt t="34197" x="1295400" y="3724275"/>
          <p14:tracePt t="34213" x="1257300" y="3757613"/>
          <p14:tracePt t="34230" x="1228725" y="3790950"/>
          <p14:tracePt t="34247" x="1185863" y="3871913"/>
          <p14:tracePt t="34263" x="1166813" y="3914775"/>
          <p14:tracePt t="34280" x="1157288" y="3962400"/>
          <p14:tracePt t="34297" x="1143000" y="4024313"/>
          <p14:tracePt t="34313" x="1143000" y="4071938"/>
          <p14:tracePt t="34330" x="1143000" y="4114800"/>
          <p14:tracePt t="34347" x="1143000" y="4157663"/>
          <p14:tracePt t="34363" x="1162050" y="4214813"/>
          <p14:tracePt t="34380" x="1185863" y="4248150"/>
          <p14:tracePt t="34397" x="1219200" y="4281488"/>
          <p14:tracePt t="34414" x="1266825" y="4314825"/>
          <p14:tracePt t="34430" x="1343025" y="4343400"/>
          <p14:tracePt t="34447" x="1385888" y="4348163"/>
          <p14:tracePt t="34463" x="1428750" y="4348163"/>
          <p14:tracePt t="34480" x="1509713" y="4333875"/>
          <p14:tracePt t="34497" x="1609725" y="4291013"/>
          <p14:tracePt t="34513" x="1757363" y="4238625"/>
          <p14:tracePt t="34530" x="1943100" y="4167188"/>
          <p14:tracePt t="34547" x="2266950" y="4043363"/>
          <p14:tracePt t="34564" x="2452688" y="3976688"/>
          <p14:tracePt t="34580" x="2590800" y="3933825"/>
          <p14:tracePt t="34597" x="2686050" y="3910013"/>
          <p14:tracePt t="34613" x="2767013" y="3881438"/>
          <p14:tracePt t="34630" x="2781300" y="3876675"/>
          <p14:tracePt t="34647" x="2795588" y="3871913"/>
          <p14:tracePt t="34664" x="2805113" y="3871913"/>
          <p14:tracePt t="34680" x="2809875" y="3871913"/>
          <p14:tracePt t="34697" x="2814638" y="3871913"/>
          <p14:tracePt t="34730" x="2838450" y="3848100"/>
          <p14:tracePt t="34747" x="2867025" y="3819525"/>
          <p14:tracePt t="34763" x="2900363" y="3781425"/>
          <p14:tracePt t="34780" x="2928938" y="3748088"/>
          <p14:tracePt t="34797" x="2952750" y="3724275"/>
          <p14:tracePt t="34813" x="2957513" y="3719513"/>
          <p14:tracePt t="34830" x="2967038" y="3709988"/>
          <p14:tracePt t="34847" x="2967038" y="3705225"/>
          <p14:tracePt t="34929" x="2967038" y="3700463"/>
          <p14:tracePt t="35215" x="2990850" y="3700463"/>
          <p14:tracePt t="35223" x="3014663" y="3690938"/>
          <p14:tracePt t="35230" x="3038475" y="3690938"/>
          <p14:tracePt t="35247" x="3090863" y="3690938"/>
          <p14:tracePt t="35263" x="3133725" y="3690938"/>
          <p14:tracePt t="35280" x="3167063" y="3690938"/>
          <p14:tracePt t="35297" x="3214688" y="3700463"/>
          <p14:tracePt t="35330" x="3267075" y="3714750"/>
          <p14:tracePt t="35363" x="3343275" y="3733800"/>
          <p14:tracePt t="35380" x="3381375" y="3738563"/>
          <p14:tracePt t="35397" x="3424238" y="3752850"/>
          <p14:tracePt t="35413" x="3471863" y="3752850"/>
          <p14:tracePt t="35430" x="3490913" y="3752850"/>
          <p14:tracePt t="35447" x="3514725" y="3752850"/>
          <p14:tracePt t="35463" x="3524250" y="3752850"/>
          <p14:tracePt t="35480" x="3538538" y="3752850"/>
          <p14:tracePt t="35497" x="3543300" y="3752850"/>
          <p14:tracePt t="35513" x="3552825" y="3752850"/>
          <p14:tracePt t="35751" x="3538538" y="3752850"/>
          <p14:tracePt t="35758" x="3524250" y="3752850"/>
          <p14:tracePt t="35766" x="3495675" y="3752850"/>
          <p14:tracePt t="35780" x="3462338" y="3752850"/>
          <p14:tracePt t="35796" x="3419475" y="3752850"/>
          <p14:tracePt t="35813" x="3381375" y="3752850"/>
          <p14:tracePt t="35830" x="3352800" y="3752850"/>
          <p14:tracePt t="35847" x="3290888" y="3743325"/>
          <p14:tracePt t="35863" x="3257550" y="3743325"/>
          <p14:tracePt t="35880" x="3219450" y="3743325"/>
          <p14:tracePt t="35896" x="3186113" y="3743325"/>
          <p14:tracePt t="35913" x="3148013" y="3743325"/>
          <p14:tracePt t="35930" x="3119438" y="3743325"/>
          <p14:tracePt t="35947" x="3081338" y="3743325"/>
          <p14:tracePt t="35963" x="3038475" y="3743325"/>
          <p14:tracePt t="35980" x="3005138" y="3748088"/>
          <p14:tracePt t="35996" x="2981325" y="3748088"/>
          <p14:tracePt t="36013" x="2957513" y="3748088"/>
          <p14:tracePt t="36030" x="2938463" y="3748088"/>
          <p14:tracePt t="36046" x="2928938" y="3748088"/>
          <p14:tracePt t="36063" x="2919413" y="3748088"/>
          <p14:tracePt t="36080" x="2914650" y="3748088"/>
          <p14:tracePt t="36097" x="2905125" y="3748088"/>
          <p14:tracePt t="36113" x="2900363" y="3748088"/>
          <p14:tracePt t="36130" x="2890838" y="3748088"/>
          <p14:tracePt t="36147" x="2881313" y="3748088"/>
          <p14:tracePt t="36163" x="2876550" y="3748088"/>
          <p14:tracePt t="36180" x="2871788" y="3748088"/>
          <p14:tracePt t="36213" x="2867025" y="3748088"/>
          <p14:tracePt t="36604" x="2819400" y="3762375"/>
          <p14:tracePt t="36611" x="2762250" y="3786188"/>
          <p14:tracePt t="36618" x="2690813" y="3814763"/>
          <p14:tracePt t="36630" x="2628900" y="3838575"/>
          <p14:tracePt t="36647" x="2443163" y="3881438"/>
          <p14:tracePt t="36663" x="2362200" y="3905250"/>
          <p14:tracePt t="36697" x="2228850" y="3924300"/>
          <p14:tracePt t="36730" x="2166938" y="3929063"/>
          <p14:tracePt t="36747" x="2162175" y="3929063"/>
          <p14:tracePt t="36763" x="2157413" y="3929063"/>
          <p14:tracePt t="36780" x="2152650" y="3929063"/>
          <p14:tracePt t="36823" x="2147888" y="3933825"/>
          <p14:tracePt t="36831" x="2147888" y="3943350"/>
          <p14:tracePt t="36838" x="2133600" y="3962400"/>
          <p14:tracePt t="36846" x="2128838" y="4005263"/>
          <p14:tracePt t="36864" x="2105025" y="4081463"/>
          <p14:tracePt t="36880" x="2085975" y="4133850"/>
          <p14:tracePt t="36897" x="2038350" y="4200525"/>
          <p14:tracePt t="36913" x="1995488" y="4267200"/>
          <p14:tracePt t="36930" x="1943100" y="4338638"/>
          <p14:tracePt t="36946" x="1885950" y="4405313"/>
          <p14:tracePt t="36948" x="1857375" y="4433888"/>
          <p14:tracePt t="36963" x="1790700" y="4481513"/>
          <p14:tracePt t="36980" x="1733550" y="4510088"/>
          <p14:tracePt t="36996" x="1690688" y="4519613"/>
          <p14:tracePt t="37013" x="1628775" y="4514850"/>
          <p14:tracePt t="37030" x="1595438" y="4481513"/>
          <p14:tracePt t="37046" x="1562100" y="4433888"/>
          <p14:tracePt t="37063" x="1533525" y="4338638"/>
          <p14:tracePt t="37080" x="1528763" y="4081463"/>
          <p14:tracePt t="37096" x="1562100" y="3943350"/>
          <p14:tracePt t="37114" x="1609725" y="3867150"/>
          <p14:tracePt t="37130" x="1643063" y="3829050"/>
          <p14:tracePt t="37147" x="1704975" y="3790950"/>
          <p14:tracePt t="37163" x="1738313" y="3790950"/>
          <p14:tracePt t="37180" x="1771650" y="3795713"/>
          <p14:tracePt t="37197" x="1819275" y="3905250"/>
          <p14:tracePt t="37213" x="1847850" y="4052888"/>
          <p14:tracePt t="37230" x="1843088" y="4157663"/>
          <p14:tracePt t="37247" x="1828800" y="4271963"/>
          <p14:tracePt t="37263" x="1790700" y="4381500"/>
          <p14:tracePt t="37280" x="1762125" y="4429125"/>
          <p14:tracePt t="37296" x="1738313" y="4452938"/>
          <p14:tracePt t="37313" x="1704975" y="4462463"/>
          <p14:tracePt t="37330" x="1638300" y="4457700"/>
          <p14:tracePt t="37346" x="1600200" y="4424363"/>
          <p14:tracePt t="37363" x="1562100" y="4367213"/>
          <p14:tracePt t="37380" x="1504950" y="4210050"/>
          <p14:tracePt t="37396" x="1485900" y="3943350"/>
          <p14:tracePt t="37413" x="1500188" y="3848100"/>
          <p14:tracePt t="37430" x="1514475" y="3767138"/>
          <p14:tracePt t="37447" x="1552575" y="3714750"/>
          <p14:tracePt t="37463" x="1590675" y="3700463"/>
          <p14:tracePt t="37480" x="1638300" y="3700463"/>
          <p14:tracePt t="37496" x="1676400" y="3719513"/>
          <p14:tracePt t="37513" x="1738313" y="3814763"/>
          <p14:tracePt t="37530" x="1785938" y="3971925"/>
          <p14:tracePt t="37546" x="1800225" y="4076700"/>
          <p14:tracePt t="37563" x="1800225" y="4119563"/>
          <p14:tracePt t="37580" x="1781175" y="4176713"/>
          <p14:tracePt t="37596" x="1743075" y="4214813"/>
          <p14:tracePt t="37613" x="1685925" y="4252913"/>
          <p14:tracePt t="37630" x="1595438" y="4295775"/>
          <p14:tracePt t="37646" x="1547813" y="4310063"/>
          <p14:tracePt t="37663" x="1514475" y="4319588"/>
          <p14:tracePt t="37680" x="1476375" y="4314825"/>
          <p14:tracePt t="37697" x="1438275" y="4295775"/>
          <p14:tracePt t="37713" x="1414463" y="4267200"/>
          <p14:tracePt t="37730" x="1381125" y="4181475"/>
          <p14:tracePt t="37746" x="1371600" y="4024313"/>
          <p14:tracePt t="37763" x="1390650" y="3905250"/>
          <p14:tracePt t="37781" x="1409700" y="3876675"/>
          <p14:tracePt t="37797" x="1423988" y="3857625"/>
          <p14:tracePt t="37813" x="1457325" y="3843338"/>
          <p14:tracePt t="37830" x="1495425" y="3843338"/>
          <p14:tracePt t="37847" x="1519238" y="3867150"/>
          <p14:tracePt t="37863" x="1538288" y="3919538"/>
          <p14:tracePt t="37880" x="1562100" y="4019550"/>
          <p14:tracePt t="37896" x="1562100" y="4052888"/>
          <p14:tracePt t="37913" x="1562100" y="4090988"/>
          <p14:tracePt t="37930" x="1562100" y="4124325"/>
          <p14:tracePt t="37946" x="1562100" y="4162425"/>
          <p14:tracePt t="38821" x="1719263" y="4162425"/>
          <p14:tracePt t="38827" x="1947863" y="4176713"/>
          <p14:tracePt t="38835" x="2138363" y="4186238"/>
          <p14:tracePt t="38847" x="2390775" y="4200525"/>
          <p14:tracePt t="38864" x="3081338" y="4181475"/>
          <p14:tracePt t="38880" x="3552825" y="4143375"/>
          <p14:tracePt t="38913" x="4376738" y="4019550"/>
          <p14:tracePt t="38947" x="5038725" y="3943350"/>
          <p14:tracePt t="38965" x="5205413" y="3914775"/>
          <p14:tracePt t="38980" x="5324475" y="3890963"/>
          <p14:tracePt t="38996" x="5386388" y="3876675"/>
          <p14:tracePt t="39013" x="5391150" y="3871913"/>
          <p14:tracePt t="39188" x="5481638" y="3838575"/>
          <p14:tracePt t="39195" x="5624513" y="3781425"/>
          <p14:tracePt t="39202" x="5729288" y="3743325"/>
          <p14:tracePt t="39213" x="5843588" y="3714750"/>
          <p14:tracePt t="39230" x="6096000" y="3633788"/>
          <p14:tracePt t="39246" x="6348413" y="3562350"/>
          <p14:tracePt t="39263" x="6443663" y="3538538"/>
          <p14:tracePt t="39280" x="6510338" y="3538538"/>
          <p14:tracePt t="39297" x="6562725" y="3538538"/>
          <p14:tracePt t="39313" x="6586538" y="3538538"/>
          <p14:tracePt t="39330" x="6596063" y="3538538"/>
          <p14:tracePt t="39346" x="6600825" y="3538538"/>
          <p14:tracePt t="39363" x="6605588" y="3538538"/>
          <p14:tracePt t="39396" x="6605588" y="3548063"/>
          <p14:tracePt t="39413" x="6586538" y="3576638"/>
          <p14:tracePt t="39429" x="6500813" y="3662363"/>
          <p14:tracePt t="39446" x="6396038" y="3738563"/>
          <p14:tracePt t="39463" x="6329363" y="3800475"/>
          <p14:tracePt t="39480" x="6296025" y="3810000"/>
          <p14:tracePt t="39496" x="6286500" y="3824288"/>
          <p14:tracePt t="39513" x="6286500" y="3829050"/>
          <p14:tracePt t="39530" x="6310313" y="3843338"/>
          <p14:tracePt t="39546" x="6438900" y="3833813"/>
          <p14:tracePt t="39563" x="6577013" y="3781425"/>
          <p14:tracePt t="39580" x="6738938" y="3733800"/>
          <p14:tracePt t="39596" x="6881813" y="3671888"/>
          <p14:tracePt t="39613" x="7110413" y="3595688"/>
          <p14:tracePt t="39630" x="7229475" y="3552825"/>
          <p14:tracePt t="39646" x="7296150" y="3524250"/>
          <p14:tracePt t="39663" x="7329488" y="3509963"/>
          <p14:tracePt t="39679" x="7353300" y="3500438"/>
          <p14:tracePt t="39907" x="7353300" y="3462338"/>
          <p14:tracePt t="39914" x="7348538" y="3414713"/>
          <p14:tracePt t="39922" x="7339013" y="3381375"/>
          <p14:tracePt t="39929" x="7324725" y="3343275"/>
          <p14:tracePt t="39946" x="7300913" y="3248025"/>
          <p14:tracePt t="39963" x="7272338" y="3171825"/>
          <p14:tracePt t="39979" x="7229475" y="3090863"/>
          <p14:tracePt t="39996" x="7205663" y="3052763"/>
          <p14:tracePt t="40013" x="7181850" y="3019425"/>
          <p14:tracePt t="40030" x="7158038" y="2995613"/>
          <p14:tracePt t="40046" x="7124700" y="2962275"/>
          <p14:tracePt t="40063" x="7100888" y="2938463"/>
          <p14:tracePt t="40080" x="7067550" y="2914650"/>
          <p14:tracePt t="40096" x="7029450" y="2900363"/>
          <p14:tracePt t="40113" x="6996113" y="2876550"/>
          <p14:tracePt t="40129" x="6986588" y="2862263"/>
          <p14:tracePt t="40146" x="6972300" y="2838450"/>
          <p14:tracePt t="40163" x="6953250" y="2805113"/>
          <p14:tracePt t="40180" x="6948488" y="2776538"/>
          <p14:tracePt t="40196" x="6938963" y="2752725"/>
          <p14:tracePt t="40213" x="6938963" y="2743200"/>
          <p14:tracePt t="40230" x="6938963" y="2733675"/>
          <p14:tracePt t="40289" x="6938963" y="2743200"/>
          <p14:tracePt t="40297" x="6938963" y="2752725"/>
          <p14:tracePt t="40303" x="6948488" y="2776538"/>
          <p14:tracePt t="40313" x="6958013" y="2805113"/>
          <p14:tracePt t="40329" x="6981825" y="2919413"/>
          <p14:tracePt t="40347" x="7053263" y="3181350"/>
          <p14:tracePt t="40363" x="7086600" y="3290888"/>
          <p14:tracePt t="40380" x="7110413" y="3395663"/>
          <p14:tracePt t="40396" x="7138988" y="3543300"/>
          <p14:tracePt t="40413" x="7162800" y="3790950"/>
          <p14:tracePt t="40430" x="7172325" y="3967163"/>
          <p14:tracePt t="40446" x="7191375" y="4167188"/>
          <p14:tracePt t="40463" x="7191375" y="4281488"/>
          <p14:tracePt t="40480" x="7191375" y="4348163"/>
          <p14:tracePt t="40496" x="7191375" y="4367213"/>
          <p14:tracePt t="40700" x="7196138" y="4419600"/>
          <p14:tracePt t="40707" x="7205663" y="4462463"/>
          <p14:tracePt t="40714" x="7205663" y="4510088"/>
          <p14:tracePt t="40730" x="7219950" y="4624388"/>
          <p14:tracePt t="40746" x="7239000" y="4762500"/>
          <p14:tracePt t="40763" x="7243763" y="4852988"/>
          <p14:tracePt t="40780" x="7253288" y="4943475"/>
          <p14:tracePt t="40796" x="7253288" y="4991100"/>
          <p14:tracePt t="40813" x="7253288" y="5043488"/>
          <p14:tracePt t="40830" x="7253288" y="5100638"/>
          <p14:tracePt t="40846" x="7243763" y="5186363"/>
          <p14:tracePt t="40863" x="7243763" y="5238750"/>
          <p14:tracePt t="40879" x="7243763" y="5281613"/>
          <p14:tracePt t="40896" x="7243763" y="5314950"/>
          <p14:tracePt t="40913" x="7243763" y="5353050"/>
          <p14:tracePt t="40930" x="7243763" y="5376863"/>
          <p14:tracePt t="40946" x="7243763" y="5395913"/>
          <p14:tracePt t="40963" x="7243763" y="5434013"/>
          <p14:tracePt t="40979" x="7239000" y="5486400"/>
          <p14:tracePt t="40996" x="7234238" y="5529263"/>
          <p14:tracePt t="41013" x="7219950" y="5581650"/>
          <p14:tracePt t="41030" x="7205663" y="5629275"/>
          <p14:tracePt t="41046" x="7191375" y="5657850"/>
          <p14:tracePt t="41063" x="7181850" y="5681663"/>
          <p14:tracePt t="41080" x="7177088" y="5695950"/>
          <p14:tracePt t="41096" x="7172325" y="5705475"/>
          <p14:tracePt t="41113" x="7167563" y="5715000"/>
          <p14:tracePt t="42249" x="7100888" y="5715000"/>
          <p14:tracePt t="42256" x="7000875" y="5715000"/>
          <p14:tracePt t="42264" x="6891338" y="5715000"/>
          <p14:tracePt t="42279" x="6710363" y="5691188"/>
          <p14:tracePt t="42296" x="6496050" y="5657850"/>
          <p14:tracePt t="42313" x="6286500" y="5629275"/>
          <p14:tracePt t="42346" x="5848350" y="5591175"/>
          <p14:tracePt t="42379" x="5581650" y="5576888"/>
          <p14:tracePt t="42396" x="5438775" y="5553075"/>
          <p14:tracePt t="42413" x="5348288" y="5534025"/>
          <p14:tracePt t="42429" x="5248275" y="5505450"/>
          <p14:tracePt t="42447" x="5114925" y="5438775"/>
          <p14:tracePt t="42463" x="5024438" y="5381625"/>
          <p14:tracePt t="42479" x="4929188" y="5343525"/>
          <p14:tracePt t="42496" x="4862513" y="5314950"/>
          <p14:tracePt t="42513" x="4795838" y="5286375"/>
          <p14:tracePt t="42529" x="4781550" y="5281613"/>
          <p14:tracePt t="42546" x="4776788" y="5281613"/>
          <p14:tracePt t="42807" x="4710113" y="5281613"/>
          <p14:tracePt t="42815" x="4595813" y="5262563"/>
          <p14:tracePt t="42821" x="4495800" y="5229225"/>
          <p14:tracePt t="42829" x="4391025" y="5191125"/>
          <p14:tracePt t="42846" x="4205288" y="5076825"/>
          <p14:tracePt t="42863" x="3962400" y="4967288"/>
          <p14:tracePt t="42879" x="3719513" y="4838700"/>
          <p14:tracePt t="42896" x="3586163" y="4752975"/>
          <p14:tracePt t="42913" x="3481388" y="4667250"/>
          <p14:tracePt t="42929" x="3390900" y="4591050"/>
          <p14:tracePt t="42946" x="3333750" y="4543425"/>
          <p14:tracePt t="42963" x="3319463" y="4533900"/>
          <p14:tracePt t="43167" x="3281363" y="4500563"/>
          <p14:tracePt t="43174" x="3209925" y="4457700"/>
          <p14:tracePt t="43181" x="3138488" y="4400550"/>
          <p14:tracePt t="43196" x="3019425" y="4333875"/>
          <p14:tracePt t="43213" x="2928938" y="4286250"/>
          <p14:tracePt t="43229" x="2862263" y="4257675"/>
          <p14:tracePt t="43246" x="2819400" y="4233863"/>
          <p14:tracePt t="43263" x="2762250" y="4195763"/>
          <p14:tracePt t="43279" x="2724150" y="4171950"/>
          <p14:tracePt t="43296" x="2676525" y="4148138"/>
          <p14:tracePt t="43313" x="2595563" y="4105275"/>
          <p14:tracePt t="43329" x="2533650" y="4076700"/>
          <p14:tracePt t="43346" x="2481263" y="4062413"/>
          <p14:tracePt t="43363" x="2424113" y="4038600"/>
          <p14:tracePt t="43379" x="2366963" y="4000500"/>
          <p14:tracePt t="43396" x="2338388" y="3986213"/>
          <p14:tracePt t="43413" x="2300288" y="3967163"/>
          <p14:tracePt t="43430" x="2271713" y="3952875"/>
          <p14:tracePt t="43446" x="2209800" y="3924300"/>
          <p14:tracePt t="43463" x="2166938" y="3905250"/>
          <p14:tracePt t="43479" x="2128838" y="3886200"/>
          <p14:tracePt t="43496" x="2071688" y="3862388"/>
          <p14:tracePt t="43513" x="2043113" y="3852863"/>
          <p14:tracePt t="43529" x="2019300" y="3833813"/>
          <p14:tracePt t="43546" x="1995488" y="3824288"/>
          <p14:tracePt t="43563" x="1962150" y="3800475"/>
          <p14:tracePt t="43579" x="1938338" y="3781425"/>
          <p14:tracePt t="43596" x="1914525" y="3771900"/>
          <p14:tracePt t="43613" x="1885950" y="3752850"/>
          <p14:tracePt t="43629" x="1852613" y="3729038"/>
          <p14:tracePt t="43646" x="1828800" y="3709988"/>
          <p14:tracePt t="43663" x="1804988" y="3705225"/>
          <p14:tracePt t="43680" x="1771650" y="3695700"/>
          <p14:tracePt t="43696" x="1747838" y="3690938"/>
          <p14:tracePt t="43713" x="1733550" y="3690938"/>
          <p14:tracePt t="43729" x="1719263" y="3690938"/>
          <p14:tracePt t="43746" x="1709738" y="3690938"/>
          <p14:tracePt t="43763" x="1704975" y="3690938"/>
          <p14:tracePt t="43779" x="1700213" y="3690938"/>
          <p14:tracePt t="43828" x="1700213" y="3686175"/>
          <p14:tracePt t="43835" x="1700213" y="3681413"/>
          <p14:tracePt t="43850" x="1704975" y="3667125"/>
          <p14:tracePt t="43863" x="1733550" y="3662363"/>
          <p14:tracePt t="43879" x="1895475" y="3629025"/>
          <p14:tracePt t="43896" x="2052638" y="3619500"/>
          <p14:tracePt t="43913" x="2252663" y="3619500"/>
          <p14:tracePt t="43929" x="2452688" y="3619500"/>
          <p14:tracePt t="43946" x="2586038" y="3619500"/>
          <p14:tracePt t="43963" x="2695575" y="3619500"/>
          <p14:tracePt t="43979" x="2800350" y="3619500"/>
          <p14:tracePt t="43996" x="2886075" y="3619500"/>
          <p14:tracePt t="44012" x="2943225" y="3629025"/>
          <p14:tracePt t="44030" x="3019425" y="3643313"/>
          <p14:tracePt t="44046" x="3100388" y="3667125"/>
          <p14:tracePt t="44063" x="3243263" y="3700463"/>
          <p14:tracePt t="44079" x="3324225" y="3705225"/>
          <p14:tracePt t="44096" x="3405188" y="3705225"/>
          <p14:tracePt t="44113" x="3481388" y="3705225"/>
          <p14:tracePt t="44129" x="3619500" y="3705225"/>
          <p14:tracePt t="44146" x="3690938" y="3714750"/>
          <p14:tracePt t="44163" x="3762375" y="3714750"/>
          <p14:tracePt t="44179" x="3843338" y="3714750"/>
          <p14:tracePt t="44196" x="3890963" y="3700463"/>
          <p14:tracePt t="44213" x="3938588" y="3700463"/>
          <p14:tracePt t="44229" x="3986213" y="3700463"/>
          <p14:tracePt t="44246" x="4062413" y="3709988"/>
          <p14:tracePt t="44263" x="4114800" y="3714750"/>
          <p14:tracePt t="44279" x="4157663" y="3719513"/>
          <p14:tracePt t="44296" x="4186238" y="3719513"/>
          <p14:tracePt t="44312" x="4233863" y="3719513"/>
          <p14:tracePt t="44329" x="4267200" y="3719513"/>
          <p14:tracePt t="44346" x="4305300" y="3719513"/>
          <p14:tracePt t="44363" x="4343400" y="3719513"/>
          <p14:tracePt t="44379" x="4371975" y="3719513"/>
          <p14:tracePt t="44396" x="4386263" y="3719513"/>
          <p14:tracePt t="44413" x="4400550" y="3719513"/>
          <p14:tracePt t="44429" x="4410075" y="3719513"/>
          <p14:tracePt t="44446" x="4414838" y="3719513"/>
          <p14:tracePt t="44463" x="4419600" y="3719513"/>
          <p14:tracePt t="44532" x="4424363" y="3719513"/>
          <p14:tracePt t="44841" x="4352925" y="3733800"/>
          <p14:tracePt t="44849" x="4252913" y="3752850"/>
          <p14:tracePt t="44855" x="4152900" y="3771900"/>
          <p14:tracePt t="44863" x="4029075" y="3781425"/>
          <p14:tracePt t="44879" x="3795713" y="3810000"/>
          <p14:tracePt t="44896" x="3619500" y="3819525"/>
          <p14:tracePt t="44913" x="3443288" y="3819525"/>
          <p14:tracePt t="44946" x="3157538" y="3800475"/>
          <p14:tracePt t="44980" x="3038475" y="3748088"/>
          <p14:tracePt t="44996" x="3005138" y="3719513"/>
          <p14:tracePt t="45012" x="2947988" y="3695700"/>
          <p14:tracePt t="45029" x="2895600" y="3681413"/>
          <p14:tracePt t="45046" x="2819400" y="3662363"/>
          <p14:tracePt t="45063" x="2786063" y="3652838"/>
          <p14:tracePt t="45079" x="2762250" y="3643313"/>
          <p14:tracePt t="45096" x="2743200" y="3643313"/>
          <p14:tracePt t="45113" x="2719388" y="3643313"/>
          <p14:tracePt t="45129" x="2700338" y="3643313"/>
          <p14:tracePt t="45146" x="2676525" y="3648075"/>
          <p14:tracePt t="45162" x="2633663" y="3662363"/>
          <p14:tracePt t="45179" x="2552700" y="3690938"/>
          <p14:tracePt t="45196" x="2509838" y="3700463"/>
          <p14:tracePt t="45213" x="2481263" y="3714750"/>
          <p14:tracePt t="45230" x="2438400" y="3724275"/>
          <p14:tracePt t="45246" x="2419350" y="3738563"/>
          <p14:tracePt t="45263" x="2381250" y="3748088"/>
          <p14:tracePt t="45279" x="2352675" y="3752850"/>
          <p14:tracePt t="45296" x="2309813" y="3767138"/>
          <p14:tracePt t="45312" x="2290763" y="3771900"/>
          <p14:tracePt t="45329" x="2276475" y="3771900"/>
          <p14:tracePt t="45346" x="2257425" y="3771900"/>
          <p14:tracePt t="45362" x="2247900" y="3771900"/>
          <p14:tracePt t="45379" x="2243138" y="3771900"/>
          <p14:tracePt t="45396" x="2238375" y="3771900"/>
          <p14:tracePt t="45413" x="2233613" y="3771900"/>
          <p14:tracePt t="45640" x="2224088" y="3771900"/>
          <p14:tracePt t="45648" x="2219325" y="3771900"/>
          <p14:tracePt t="45663" x="2205038" y="3771900"/>
          <p14:tracePt t="45679" x="2190750" y="3771900"/>
          <p14:tracePt t="45696" x="2176463" y="3771900"/>
          <p14:tracePt t="45712" x="2162175" y="3767138"/>
          <p14:tracePt t="45729" x="2143125" y="3757613"/>
          <p14:tracePt t="45746" x="2124075" y="3748088"/>
          <p14:tracePt t="45763" x="2114550" y="3738563"/>
          <p14:tracePt t="45780" x="2095500" y="3709988"/>
          <p14:tracePt t="45796" x="2076450" y="3681413"/>
          <p14:tracePt t="45812" x="2057400" y="3652838"/>
          <p14:tracePt t="45829" x="2047875" y="3614738"/>
          <p14:tracePt t="45846" x="2038350" y="3581400"/>
          <p14:tracePt t="45863" x="2024063" y="3567113"/>
          <p14:tracePt t="45879" x="2024063" y="3548063"/>
          <p14:tracePt t="45896" x="2024063" y="3533775"/>
          <p14:tracePt t="45912" x="2024063" y="3514725"/>
          <p14:tracePt t="45929" x="2024063" y="3495675"/>
          <p14:tracePt t="45946" x="2033588" y="3471863"/>
          <p14:tracePt t="45962" x="2038350" y="3448050"/>
          <p14:tracePt t="45979" x="2047875" y="3414713"/>
          <p14:tracePt t="45996" x="2052638" y="3405188"/>
          <p14:tracePt t="46012" x="2062163" y="3400425"/>
          <p14:tracePt t="46029" x="2071688" y="3395663"/>
          <p14:tracePt t="46046" x="2081213" y="3395663"/>
          <p14:tracePt t="46062" x="2090738" y="3400425"/>
          <p14:tracePt t="46079" x="2109788" y="3419475"/>
          <p14:tracePt t="46096" x="2128838" y="3443288"/>
          <p14:tracePt t="46112" x="2143125" y="3452813"/>
          <p14:tracePt t="46129" x="2157413" y="3471863"/>
          <p14:tracePt t="46147" x="2166938" y="3495675"/>
          <p14:tracePt t="46163" x="2171700" y="3519488"/>
          <p14:tracePt t="46179" x="2171700" y="3538538"/>
          <p14:tracePt t="46196" x="2171700" y="3548063"/>
          <p14:tracePt t="46213" x="2171700" y="3557588"/>
          <p14:tracePt t="46229" x="2171700" y="3567113"/>
          <p14:tracePt t="46262" x="2171700" y="3571875"/>
          <p14:tracePt t="46346" x="2171700" y="3576638"/>
          <p14:tracePt t="46397" x="2171700" y="3581400"/>
          <p14:tracePt t="46405" x="2171700" y="3586163"/>
          <p14:tracePt t="46420" x="2171700" y="3590925"/>
          <p14:tracePt t="46429" x="2171700" y="3595688"/>
          <p14:tracePt t="46446" x="2171700" y="3600450"/>
          <p14:tracePt t="46463" x="2171700" y="3609975"/>
          <p14:tracePt t="46479" x="2171700" y="3619500"/>
          <p14:tracePt t="46496" x="2162175" y="3638550"/>
          <p14:tracePt t="46512" x="2157413" y="3648075"/>
          <p14:tracePt t="46529" x="2147888" y="3667125"/>
          <p14:tracePt t="46546" x="2143125" y="3681413"/>
          <p14:tracePt t="46562" x="2133600" y="3695700"/>
          <p14:tracePt t="46579" x="2128838" y="3705225"/>
          <p14:tracePt t="46596" x="2119313" y="3724275"/>
          <p14:tracePt t="46613" x="2114550" y="3729038"/>
          <p14:tracePt t="46629" x="2105025" y="3733800"/>
          <p14:tracePt t="46646" x="2095500" y="3743325"/>
          <p14:tracePt t="46662" x="2090738" y="3752850"/>
          <p14:tracePt t="46679" x="2085975" y="3757613"/>
          <p14:tracePt t="46712" x="2076450" y="3762375"/>
          <p14:tracePt t="46729" x="2071688" y="3771900"/>
          <p14:tracePt t="46746" x="2066925" y="3776663"/>
          <p14:tracePt t="46762" x="2057400" y="3776663"/>
          <p14:tracePt t="46779" x="2047875" y="3776663"/>
          <p14:tracePt t="46796" x="2043113" y="3776663"/>
          <p14:tracePt t="46812" x="2038350" y="3776663"/>
          <p14:tracePt t="46829" x="2028825" y="3776663"/>
          <p14:tracePt t="46846" x="2019300" y="3762375"/>
          <p14:tracePt t="46862" x="2005013" y="3724275"/>
          <p14:tracePt t="46879" x="2000250" y="3667125"/>
          <p14:tracePt t="46896" x="1990725" y="3581400"/>
          <p14:tracePt t="46912" x="1990725" y="3538538"/>
          <p14:tracePt t="46929" x="1990725" y="3509963"/>
          <p14:tracePt t="46946" x="2000250" y="3481388"/>
          <p14:tracePt t="46962" x="2009775" y="3448050"/>
          <p14:tracePt t="46979" x="2024063" y="3424238"/>
          <p14:tracePt t="46996" x="2028825" y="3409950"/>
          <p14:tracePt t="47012" x="2033588" y="3395663"/>
          <p14:tracePt t="47029" x="2043113" y="3386138"/>
          <p14:tracePt t="47046" x="2052638" y="3376613"/>
          <p14:tracePt t="47062" x="2062163" y="3376613"/>
          <p14:tracePt t="47079" x="2081213" y="3381375"/>
          <p14:tracePt t="47096" x="2090738" y="3395663"/>
          <p14:tracePt t="47112" x="2105025" y="3414713"/>
          <p14:tracePt t="47129" x="2124075" y="3438525"/>
          <p14:tracePt t="47146" x="2147888" y="3490913"/>
          <p14:tracePt t="47162" x="2162175" y="3529013"/>
          <p14:tracePt t="47179" x="2166938" y="3557588"/>
          <p14:tracePt t="47196" x="2166938" y="3590925"/>
          <p14:tracePt t="47212" x="2166938" y="3638550"/>
          <p14:tracePt t="47229" x="2166938" y="3667125"/>
          <p14:tracePt t="47246" x="2152650" y="3690938"/>
          <p14:tracePt t="47263" x="2147888" y="3705225"/>
          <p14:tracePt t="47279" x="2143125" y="3719513"/>
          <p14:tracePt t="47296" x="2143125" y="3724275"/>
          <p14:tracePt t="47312" x="2143125" y="3733800"/>
          <p14:tracePt t="50714" x="2138363" y="3733800"/>
          <p14:tracePt t="50721" x="2133600" y="3733800"/>
          <p14:tracePt t="50730" x="2124075" y="3733800"/>
          <p14:tracePt t="50746" x="2109788" y="3733800"/>
          <p14:tracePt t="50762" x="2095500" y="3733800"/>
          <p14:tracePt t="50779" x="2062163" y="3733800"/>
          <p14:tracePt t="50812" x="2033588" y="3733800"/>
          <p14:tracePt t="50845" x="2000250" y="3733800"/>
          <p14:tracePt t="50862" x="1995488" y="3733800"/>
          <p14:tracePt t="50879" x="1985963" y="3733800"/>
          <p14:tracePt t="50895" x="1981200" y="3733800"/>
          <p14:tracePt t="50912" x="1976438" y="3733800"/>
          <p14:tracePt t="51250" x="1981200" y="3733800"/>
          <p14:tracePt t="51265" x="1985963" y="3733800"/>
          <p14:tracePt t="51279" x="1990725" y="3733800"/>
          <p14:tracePt t="51286" x="1995488" y="3733800"/>
          <p14:tracePt t="51301" x="2000250" y="3733800"/>
          <p14:tracePt t="51312" x="2005013" y="3733800"/>
          <p14:tracePt t="51329" x="2009775" y="3733800"/>
          <p14:tracePt t="51362" x="2024063" y="3733800"/>
          <p14:tracePt t="51786" x="2028825" y="3733800"/>
          <p14:tracePt t="51881" x="2033588" y="3733800"/>
          <p14:tracePt t="51889" x="2038350" y="3733800"/>
          <p14:tracePt t="51904" x="2043113" y="3733800"/>
          <p14:tracePt t="51912" x="2047875" y="3733800"/>
          <p14:tracePt t="51929" x="2057400" y="3733800"/>
          <p14:tracePt t="51945" x="2066925" y="3733800"/>
          <p14:tracePt t="51948" x="2071688" y="3733800"/>
          <p14:tracePt t="51962" x="2081213" y="3733800"/>
          <p14:tracePt t="51995" x="2095500" y="3733800"/>
          <p14:tracePt t="52029" x="2100263" y="3733800"/>
          <p14:tracePt t="53071" x="2105025" y="3733800"/>
          <p14:tracePt t="53078" x="2114550" y="3733800"/>
          <p14:tracePt t="53086" x="2119313" y="3733800"/>
          <p14:tracePt t="53095" x="2124075" y="3733800"/>
          <p14:tracePt t="53112" x="2138363" y="3733800"/>
          <p14:tracePt t="53129" x="2152650" y="3733800"/>
          <p14:tracePt t="53162" x="2166938" y="3733800"/>
          <p14:tracePt t="53195" x="2171700" y="3733800"/>
          <p14:tracePt t="54666" x="2176463" y="3733800"/>
          <p14:tracePt t="54682" x="2190750" y="3733800"/>
          <p14:tracePt t="54695" x="2214563" y="3729038"/>
          <p14:tracePt t="54712" x="2247900" y="3729038"/>
          <p14:tracePt t="54729" x="2300288" y="3729038"/>
          <p14:tracePt t="54745" x="2414588" y="3729038"/>
          <p14:tracePt t="54762" x="2505075" y="3729038"/>
          <p14:tracePt t="54795" x="2752725" y="3729038"/>
          <p14:tracePt t="54828" x="2957513" y="3705225"/>
          <p14:tracePt t="54845" x="3038475" y="3700463"/>
          <p14:tracePt t="54862" x="3114675" y="3686175"/>
          <p14:tracePt t="54879" x="3143250" y="3676650"/>
          <p14:tracePt t="54895" x="3157538" y="3676650"/>
          <p14:tracePt t="54912" x="3167063" y="3676650"/>
          <p14:tracePt t="54928" x="3176588" y="3676650"/>
          <p14:tracePt t="54945" x="3181350" y="3676650"/>
          <p14:tracePt t="54973" x="3176588" y="3676650"/>
          <p14:tracePt t="54979" x="3162300" y="3686175"/>
          <p14:tracePt t="54995" x="3086100" y="3705225"/>
          <p14:tracePt t="55012" x="2971800" y="3738563"/>
          <p14:tracePt t="55028" x="2852738" y="3757613"/>
          <p14:tracePt t="55045" x="2747963" y="3762375"/>
          <p14:tracePt t="55062" x="2705100" y="3762375"/>
          <p14:tracePt t="55078" x="2671763" y="3762375"/>
          <p14:tracePt t="55095" x="2633663" y="3762375"/>
          <p14:tracePt t="55112" x="2586038" y="3748088"/>
          <p14:tracePt t="55128" x="2557463" y="3743325"/>
          <p14:tracePt t="55145" x="2528888" y="3738563"/>
          <p14:tracePt t="55162" x="2495550" y="3724275"/>
          <p14:tracePt t="55178" x="2447925" y="3714750"/>
          <p14:tracePt t="55195" x="2419350" y="3714750"/>
          <p14:tracePt t="55212" x="2395538" y="3714750"/>
          <p14:tracePt t="55229" x="2376488" y="3714750"/>
          <p14:tracePt t="55245" x="2371725" y="3714750"/>
          <p14:tracePt t="55262" x="2362200" y="3714750"/>
          <p14:tracePt t="55278" x="2352675" y="3714750"/>
          <p14:tracePt t="55295" x="2319338" y="3714750"/>
          <p14:tracePt t="55312" x="2286000" y="3719513"/>
          <p14:tracePt t="55328" x="2243138" y="3729038"/>
          <p14:tracePt t="55345" x="2190750" y="3733800"/>
          <p14:tracePt t="55362" x="2124075" y="3748088"/>
          <p14:tracePt t="55378" x="2076450" y="3752850"/>
          <p14:tracePt t="55395" x="2043113" y="3752850"/>
          <p14:tracePt t="55412" x="2014538" y="3743325"/>
          <p14:tracePt t="55428" x="1962150" y="3714750"/>
          <p14:tracePt t="55445" x="1924050" y="3667125"/>
          <p14:tracePt t="55462" x="1885950" y="3581400"/>
          <p14:tracePt t="55478" x="1862138" y="3505200"/>
          <p14:tracePt t="55495" x="1857375" y="3429000"/>
          <p14:tracePt t="55512" x="1857375" y="3386138"/>
          <p14:tracePt t="55528" x="1857375" y="3352800"/>
          <p14:tracePt t="55545" x="1881188" y="3300413"/>
          <p14:tracePt t="55562" x="1895475" y="3286125"/>
          <p14:tracePt t="55578" x="1933575" y="3271838"/>
          <p14:tracePt t="55595" x="2005013" y="3276600"/>
          <p14:tracePt t="55612" x="2057400" y="3286125"/>
          <p14:tracePt t="55628" x="2090738" y="3305175"/>
          <p14:tracePt t="55645" x="2128838" y="3324225"/>
          <p14:tracePt t="55662" x="2157413" y="3362325"/>
          <p14:tracePt t="55678" x="2181225" y="3414713"/>
          <p14:tracePt t="55695" x="2181225" y="3471863"/>
          <p14:tracePt t="55712" x="2181225" y="3524250"/>
          <p14:tracePt t="55728" x="2157413" y="3576638"/>
          <p14:tracePt t="55745" x="2143125" y="3609975"/>
          <p14:tracePt t="55762" x="2119313" y="3633788"/>
          <p14:tracePt t="55778" x="2085975" y="3648075"/>
          <p14:tracePt t="55795" x="2038350" y="3676650"/>
          <p14:tracePt t="55812" x="1995488" y="3681413"/>
          <p14:tracePt t="55828" x="1952625" y="3681413"/>
          <p14:tracePt t="55845" x="1905000" y="3662363"/>
          <p14:tracePt t="55862" x="1871663" y="3624263"/>
          <p14:tracePt t="55878" x="1828800" y="3524250"/>
          <p14:tracePt t="55895" x="1824038" y="3443288"/>
          <p14:tracePt t="55912" x="1833563" y="3328988"/>
          <p14:tracePt t="55929" x="1866900" y="3243263"/>
          <p14:tracePt t="55945" x="1885950" y="3195638"/>
          <p14:tracePt t="55962" x="1895475" y="3181350"/>
          <p14:tracePt t="55978" x="1938338" y="3167063"/>
          <p14:tracePt t="55995" x="1966913" y="3176588"/>
          <p14:tracePt t="56012" x="1990725" y="3200400"/>
          <p14:tracePt t="56029" x="2024063" y="3243263"/>
          <p14:tracePt t="56045" x="2052638" y="3295650"/>
          <p14:tracePt t="56062" x="2066925" y="3367088"/>
          <p14:tracePt t="56078" x="2066925" y="3429000"/>
          <p14:tracePt t="56095" x="2057400" y="3481388"/>
          <p14:tracePt t="56112" x="2047875" y="3495675"/>
          <p14:tracePt t="56128" x="2047875" y="3505200"/>
          <p14:tracePt t="56145" x="2047875" y="3509963"/>
          <p14:tracePt t="56162" x="2047875" y="3519488"/>
          <p14:tracePt t="56507" x="2076450" y="3562350"/>
          <p14:tracePt t="56514" x="2119313" y="3614738"/>
          <p14:tracePt t="56522" x="2171700" y="3662363"/>
          <p14:tracePt t="56529" x="2205038" y="3705225"/>
          <p14:tracePt t="56545" x="2286000" y="3786188"/>
          <p14:tracePt t="56562" x="2376488" y="3852863"/>
          <p14:tracePt t="56578" x="2447925" y="3914775"/>
          <p14:tracePt t="56612" x="2633663" y="4186238"/>
          <p14:tracePt t="56645" x="2714625" y="4310063"/>
          <p14:tracePt t="56662" x="2752725" y="4352925"/>
          <p14:tracePt t="56678" x="2800350" y="4410075"/>
          <p14:tracePt t="56695" x="2847975" y="4495800"/>
          <p14:tracePt t="56712" x="2928938" y="4633913"/>
          <p14:tracePt t="56728" x="2957513" y="4691063"/>
          <p14:tracePt t="56745" x="2981325" y="4733925"/>
          <p14:tracePt t="56762" x="3000375" y="4767263"/>
          <p14:tracePt t="56778" x="3024188" y="4800600"/>
          <p14:tracePt t="56795" x="3028950" y="4824413"/>
          <p14:tracePt t="56812" x="3038475" y="4857750"/>
          <p14:tracePt t="56829" x="3048000" y="4919663"/>
          <p14:tracePt t="56845" x="3048000" y="4948238"/>
          <p14:tracePt t="56862" x="3048000" y="4957763"/>
          <p14:tracePt t="56878" x="3048000" y="4962525"/>
        </p14:tracePtLst>
      </p14:laserTraceLst>
    </p:ext>
  </p:extLst>
</p:sld>
</file>

<file path=ppt/theme/theme1.xml><?xml version="1.0" encoding="utf-8"?>
<a:theme xmlns:a="http://schemas.openxmlformats.org/drawingml/2006/main" name="1_Institutionaliztion_OOS_PJG">
  <a:themeElements>
    <a:clrScheme name="1_Institutionaliztion_OOS_PJG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_Institutionaliztion_OOS_PJ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1_Institutionaliztion_OOS_PJG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OOS연구실</Template>
  <TotalTime>4341</TotalTime>
  <Words>815</Words>
  <Application>Microsoft Office PowerPoint</Application>
  <PresentationFormat>A4 용지(210x297mm)</PresentationFormat>
  <Paragraphs>680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굴림</vt:lpstr>
      <vt:lpstr>돋움</vt:lpstr>
      <vt:lpstr>맑은 고딕</vt:lpstr>
      <vt:lpstr>Arial</vt:lpstr>
      <vt:lpstr>Britannic Bold</vt:lpstr>
      <vt:lpstr>Verdana</vt:lpstr>
      <vt:lpstr>Wingdings</vt:lpstr>
      <vt:lpstr>1_Institutionaliztion_OOS_PJG</vt:lpstr>
      <vt:lpstr>Control Structures</vt:lpstr>
      <vt:lpstr>Loop: while, for, do</vt:lpstr>
      <vt:lpstr>Loop</vt:lpstr>
      <vt:lpstr>while loop</vt:lpstr>
      <vt:lpstr>while loop</vt:lpstr>
      <vt:lpstr>while loop</vt:lpstr>
      <vt:lpstr>while loop</vt:lpstr>
      <vt:lpstr>for loop</vt:lpstr>
      <vt:lpstr>for loop</vt:lpstr>
      <vt:lpstr>Enhanced for loop</vt:lpstr>
      <vt:lpstr>Enhanced for loop</vt:lpstr>
      <vt:lpstr>Enhanced for loop</vt:lpstr>
      <vt:lpstr>do loop</vt:lpstr>
      <vt:lpstr>do loop</vt:lpstr>
      <vt:lpstr>while loop vs do loop</vt:lpstr>
      <vt:lpstr>while loop vs do loop</vt:lpstr>
      <vt:lpstr>Decision: if, switch</vt:lpstr>
      <vt:lpstr>Decision</vt:lpstr>
      <vt:lpstr>if</vt:lpstr>
      <vt:lpstr>if</vt:lpstr>
      <vt:lpstr>if</vt:lpstr>
      <vt:lpstr>PowerPoint 프레젠테이션</vt:lpstr>
      <vt:lpstr>PowerPoint 프레젠테이션</vt:lpstr>
      <vt:lpstr>PowerPoint 프레젠테이션</vt:lpstr>
      <vt:lpstr>switch</vt:lpstr>
      <vt:lpstr>PowerPoint 프레젠테이션</vt:lpstr>
      <vt:lpstr>String in Switch Case</vt:lpstr>
      <vt:lpstr>String in Switch Case</vt:lpstr>
      <vt:lpstr>PowerPoint 프레젠테이션</vt:lpstr>
      <vt:lpstr>Break, continue, return</vt:lpstr>
      <vt:lpstr>break</vt:lpstr>
      <vt:lpstr>break</vt:lpstr>
      <vt:lpstr>continue</vt:lpstr>
      <vt:lpstr>continue</vt:lpstr>
      <vt:lpstr>return</vt:lpstr>
      <vt:lpstr>enum</vt:lpstr>
      <vt:lpstr>Enumerated Type: enum</vt:lpstr>
      <vt:lpstr>PowerPoint 프레젠테이션</vt:lpstr>
      <vt:lpstr>Enumerated Type: enum</vt:lpstr>
      <vt:lpstr>Enumerated Type: enum</vt:lpstr>
      <vt:lpstr>PowerPoint 프레젠테이션</vt:lpstr>
      <vt:lpstr>Q&amp;A</vt:lpstr>
    </vt:vector>
  </TitlesOfParts>
  <Company>목포대학교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제1장. 자바 언어 소개</dc:title>
  <dc:subject>프로그래머를 위한 Java 2, 4판</dc:subject>
  <dc:creator>최종명</dc:creator>
  <cp:lastModifiedBy>chae</cp:lastModifiedBy>
  <cp:revision>1376</cp:revision>
  <cp:lastPrinted>1999-11-08T11:04:00Z</cp:lastPrinted>
  <dcterms:created xsi:type="dcterms:W3CDTF">1999-09-02T07:11:58Z</dcterms:created>
  <dcterms:modified xsi:type="dcterms:W3CDTF">2021-07-17T02:37:08Z</dcterms:modified>
</cp:coreProperties>
</file>